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点击文字变色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掌握组件的基础使用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掌握事件绑定和方法定义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掌握组件的特点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掌握随机颜色字符串的定义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前置知识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点击文字变色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点击文字变色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0C7DCF-CC46-41CD-91F6-C1A39D3B15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14" y="2224998"/>
            <a:ext cx="7733494" cy="4101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点击文字变色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点击文字变色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基于上个练习</a:t>
            </a:r>
            <a:r>
              <a:rPr lang="en-US" altLang="zh-CN" dirty="0"/>
              <a:t>, </a:t>
            </a:r>
            <a:r>
              <a:rPr lang="zh-CN" altLang="en-US" dirty="0"/>
              <a:t>继续迭代新功能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先使用</a:t>
            </a:r>
            <a:r>
              <a:rPr lang="en-US" altLang="zh-CN" dirty="0"/>
              <a:t>6</a:t>
            </a:r>
            <a:r>
              <a:rPr lang="zh-CN" altLang="en-US" dirty="0"/>
              <a:t>次</a:t>
            </a:r>
            <a:r>
              <a:rPr lang="en-US" altLang="zh-CN" dirty="0"/>
              <a:t>Dog.vue</a:t>
            </a:r>
            <a:r>
              <a:rPr lang="zh-CN" altLang="en-US" dirty="0"/>
              <a:t>组件显示页面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文字 </a:t>
            </a:r>
            <a:r>
              <a:rPr lang="en-US" altLang="zh-CN" dirty="0"/>
              <a:t>– </a:t>
            </a:r>
            <a:r>
              <a:rPr lang="zh-CN" altLang="en-US" dirty="0"/>
              <a:t>点击事件 </a:t>
            </a:r>
            <a:r>
              <a:rPr lang="en-US" altLang="zh-CN" dirty="0"/>
              <a:t>– </a:t>
            </a:r>
            <a:r>
              <a:rPr lang="zh-CN" altLang="en-US" dirty="0"/>
              <a:t>实现随机颜色字符串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动态修改标签的样式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77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点击文字变色</vt:lpstr>
      <vt:lpstr>前置知识</vt:lpstr>
      <vt:lpstr>点击文字变色</vt:lpstr>
      <vt:lpstr>点击文字变色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1493</cp:revision>
  <dcterms:created xsi:type="dcterms:W3CDTF">2020-03-31T02:23:00Z</dcterms:created>
  <dcterms:modified xsi:type="dcterms:W3CDTF">2021-10-04T09:52:24Z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