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卖狗啦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掌握组件的基础使用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掌握组件通信的使用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卖狗啦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卖狗啦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0AC08-8CF2-4E99-ADED-06B93495B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60" y="2317297"/>
            <a:ext cx="6966663" cy="392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卖狗啦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卖狗啦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基于上个练习的代码</a:t>
            </a:r>
            <a:r>
              <a:rPr lang="en-US" altLang="zh-CN" dirty="0"/>
              <a:t>, </a:t>
            </a:r>
            <a:r>
              <a:rPr lang="zh-CN" altLang="en-US" dirty="0"/>
              <a:t>继续写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从配套的</a:t>
            </a:r>
            <a:r>
              <a:rPr lang="en-US" altLang="zh-CN" dirty="0"/>
              <a:t>.md</a:t>
            </a:r>
            <a:r>
              <a:rPr lang="zh-CN" altLang="en-US" dirty="0"/>
              <a:t>中拿到相关的数据</a:t>
            </a:r>
            <a:r>
              <a:rPr lang="en-US" altLang="zh-CN" dirty="0"/>
              <a:t>, </a:t>
            </a:r>
            <a:r>
              <a:rPr lang="zh-CN" altLang="en-US" dirty="0"/>
              <a:t>放在</a:t>
            </a:r>
            <a:r>
              <a:rPr lang="en-US" altLang="zh-CN" dirty="0"/>
              <a:t>App.vue</a:t>
            </a:r>
            <a:r>
              <a:rPr lang="zh-CN" altLang="en-US" dirty="0"/>
              <a:t>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开始循环使用组件</a:t>
            </a:r>
            <a:r>
              <a:rPr lang="en-US" altLang="zh-CN" dirty="0"/>
              <a:t>, </a:t>
            </a:r>
            <a:r>
              <a:rPr lang="zh-CN" altLang="en-US" dirty="0"/>
              <a:t>分发数据到</a:t>
            </a:r>
            <a:r>
              <a:rPr lang="en-US" altLang="zh-CN" dirty="0"/>
              <a:t>Dog.vue</a:t>
            </a:r>
            <a:r>
              <a:rPr lang="zh-CN" altLang="en-US" dirty="0"/>
              <a:t>组件中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卖狗啦</vt:lpstr>
      <vt:lpstr>前置知识</vt:lpstr>
      <vt:lpstr>卖狗啦</vt:lpstr>
      <vt:lpstr>卖狗啦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1487</cp:revision>
  <dcterms:created xsi:type="dcterms:W3CDTF">2020-03-31T02:23:00Z</dcterms:created>
  <dcterms:modified xsi:type="dcterms:W3CDTF">2021-10-04T10:11:17Z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