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462" r:id="rId8"/>
    <p:sldId id="568" r:id="rId9"/>
    <p:sldId id="461" r:id="rId10"/>
    <p:sldId id="569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333333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2021/10/4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选择喜欢的狗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掌握</a:t>
            </a:r>
            <a:r>
              <a:rPr lang="en-US" altLang="zh-CN" dirty="0"/>
              <a:t>v-for</a:t>
            </a:r>
            <a:r>
              <a:rPr lang="zh-CN" altLang="en-US" dirty="0"/>
              <a:t>的使用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掌握组件通信</a:t>
            </a:r>
            <a:r>
              <a:rPr lang="en-US" altLang="zh-CN" dirty="0"/>
              <a:t>_</a:t>
            </a:r>
            <a:r>
              <a:rPr lang="zh-CN" altLang="en-US" dirty="0"/>
              <a:t>子向父的传递过程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掌握自定义事件的使用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掌握事件传参的使用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前置知识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选择喜欢的狗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选择喜欢的狗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/>
              <a:t>完成如下效果</a:t>
            </a:r>
            <a:endParaRPr lang="en-US" altLang="zh-CN" dirty="0"/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01CA7D-E539-4A3B-913E-F2ABF733C8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60" y="2251343"/>
            <a:ext cx="7326446" cy="3916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选择喜欢的狗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选择喜欢的狗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基于上一个练习的项目</a:t>
            </a:r>
            <a:r>
              <a:rPr lang="en-US" altLang="zh-CN" dirty="0"/>
              <a:t>, </a:t>
            </a:r>
            <a:r>
              <a:rPr lang="zh-CN" altLang="en-US" dirty="0"/>
              <a:t>继续写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父</a:t>
            </a:r>
            <a:r>
              <a:rPr lang="en-US" altLang="zh-CN" dirty="0"/>
              <a:t>App.vue – </a:t>
            </a:r>
            <a:r>
              <a:rPr lang="zh-CN" altLang="en-US" dirty="0"/>
              <a:t>子</a:t>
            </a:r>
            <a:r>
              <a:rPr lang="en-US" altLang="zh-CN" dirty="0"/>
              <a:t>Dog.vue</a:t>
            </a:r>
          </a:p>
          <a:p>
            <a:pPr marL="342900" indent="-342900">
              <a:buAutoNum type="arabicPeriod"/>
            </a:pPr>
            <a:r>
              <a:rPr lang="zh-CN" altLang="en-US" dirty="0"/>
              <a:t>狗狗的名字绑定点击事件</a:t>
            </a:r>
            <a:r>
              <a:rPr lang="en-US" altLang="zh-CN" dirty="0"/>
              <a:t>, </a:t>
            </a:r>
            <a:r>
              <a:rPr lang="zh-CN" altLang="en-US" dirty="0"/>
              <a:t>传出狗狗的名字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涉及到子传父的口诀</a:t>
            </a:r>
            <a:r>
              <a:rPr lang="en-US" altLang="zh-CN" dirty="0"/>
              <a:t>(</a:t>
            </a:r>
            <a:r>
              <a:rPr lang="zh-CN" altLang="en-US" dirty="0"/>
              <a:t>记住</a:t>
            </a:r>
            <a:r>
              <a:rPr lang="en-US" altLang="zh-CN" dirty="0"/>
              <a:t>)</a:t>
            </a:r>
          </a:p>
          <a:p>
            <a:pPr marL="342900" indent="-342900">
              <a:buAutoNum type="arabicPeriod"/>
            </a:pPr>
            <a:r>
              <a:rPr lang="zh-CN" altLang="en-US" dirty="0"/>
              <a:t>父组件内收集到名字放入数组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循环生成选中的名字到</a:t>
            </a:r>
            <a:r>
              <a:rPr lang="en-US" altLang="zh-CN" dirty="0"/>
              <a:t>li</a:t>
            </a:r>
            <a:r>
              <a:rPr lang="zh-CN" altLang="en-US" dirty="0"/>
              <a:t>中显示</a:t>
            </a:r>
          </a:p>
        </p:txBody>
      </p:sp>
    </p:spTree>
    <p:extLst>
      <p:ext uri="{BB962C8B-B14F-4D97-AF65-F5344CB8AC3E}">
        <p14:creationId xmlns:p14="http://schemas.microsoft.com/office/powerpoint/2010/main" val="175271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113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选择喜欢的狗</vt:lpstr>
      <vt:lpstr>前置知识</vt:lpstr>
      <vt:lpstr>选择喜欢的狗</vt:lpstr>
      <vt:lpstr>选择喜欢的狗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1487</cp:revision>
  <dcterms:created xsi:type="dcterms:W3CDTF">2020-03-31T02:23:00Z</dcterms:created>
  <dcterms:modified xsi:type="dcterms:W3CDTF">2021-10-04T10:26:11Z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