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333333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卖完了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v-for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掌握组件的创建和使用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掌握显示</a:t>
            </a:r>
            <a:r>
              <a:rPr lang="en-US" altLang="zh-CN" dirty="0"/>
              <a:t>/</a:t>
            </a:r>
            <a:r>
              <a:rPr lang="zh-CN" altLang="en-US" dirty="0"/>
              <a:t>隐藏标签的指令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掌握计算属性的使用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前置知识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卖完了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卖完了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r>
              <a:rPr lang="zh-CN" altLang="en-US">
                <a:latin typeface="Alibaba PuHuiTi R" pitchFamily="18" charset="-122"/>
                <a:cs typeface="Alibaba PuHuiTi R" pitchFamily="18" charset="-122"/>
              </a:rPr>
              <a:t>要求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每一行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封装成一个组件使用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16FC22-CC6D-45EF-AF40-E478FD248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93" y="2810557"/>
            <a:ext cx="6267450" cy="345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卖完了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卖完了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从</a:t>
            </a:r>
            <a:r>
              <a:rPr lang="en-US" altLang="zh-CN" dirty="0"/>
              <a:t>md</a:t>
            </a:r>
            <a:r>
              <a:rPr lang="zh-CN" altLang="en-US" dirty="0"/>
              <a:t>里</a:t>
            </a:r>
            <a:r>
              <a:rPr lang="en-US" altLang="zh-CN" dirty="0"/>
              <a:t>, </a:t>
            </a:r>
            <a:r>
              <a:rPr lang="zh-CN" altLang="en-US" dirty="0"/>
              <a:t>复制标签和样式准备好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App.vue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先把数据准备好</a:t>
            </a:r>
            <a:r>
              <a:rPr lang="en-US" altLang="zh-CN" dirty="0"/>
              <a:t>, </a:t>
            </a:r>
            <a:r>
              <a:rPr lang="zh-CN" altLang="en-US" dirty="0"/>
              <a:t>铺设页面上标签结构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封装</a:t>
            </a:r>
            <a:r>
              <a:rPr lang="en-US" altLang="zh-CN" dirty="0"/>
              <a:t>tr</a:t>
            </a:r>
            <a:r>
              <a:rPr lang="zh-CN" altLang="en-US" dirty="0"/>
              <a:t>组件</a:t>
            </a:r>
            <a:r>
              <a:rPr lang="en-US" altLang="zh-CN" dirty="0"/>
              <a:t>, </a:t>
            </a:r>
            <a:r>
              <a:rPr lang="zh-CN" altLang="en-US" dirty="0"/>
              <a:t>放入相应标签</a:t>
            </a:r>
            <a:r>
              <a:rPr lang="en-US" altLang="zh-CN" dirty="0"/>
              <a:t>, </a:t>
            </a:r>
            <a:r>
              <a:rPr lang="zh-CN" altLang="en-US" dirty="0"/>
              <a:t>引入到</a:t>
            </a:r>
            <a:r>
              <a:rPr lang="en-US" altLang="zh-CN" dirty="0"/>
              <a:t>App.vue</a:t>
            </a:r>
            <a:r>
              <a:rPr lang="zh-CN" altLang="en-US" dirty="0"/>
              <a:t>中使用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然后循环数据</a:t>
            </a:r>
            <a:r>
              <a:rPr lang="en-US" altLang="zh-CN" dirty="0"/>
              <a:t>, </a:t>
            </a:r>
            <a:r>
              <a:rPr lang="zh-CN" altLang="en-US" dirty="0"/>
              <a:t>生成</a:t>
            </a:r>
            <a:r>
              <a:rPr lang="en-US" altLang="zh-CN" dirty="0"/>
              <a:t>tr</a:t>
            </a:r>
            <a:r>
              <a:rPr lang="zh-CN" altLang="en-US" dirty="0"/>
              <a:t>组件</a:t>
            </a:r>
            <a:r>
              <a:rPr lang="en-US" altLang="zh-CN" dirty="0"/>
              <a:t>, </a:t>
            </a:r>
            <a:r>
              <a:rPr lang="zh-CN" altLang="en-US" dirty="0"/>
              <a:t>父传子</a:t>
            </a:r>
            <a:r>
              <a:rPr lang="en-US" altLang="zh-CN" dirty="0"/>
              <a:t>, </a:t>
            </a:r>
            <a:r>
              <a:rPr lang="zh-CN" altLang="en-US" dirty="0"/>
              <a:t>传入数据展示页面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完成判断</a:t>
            </a:r>
            <a:r>
              <a:rPr lang="en-US" altLang="zh-CN" dirty="0"/>
              <a:t>, </a:t>
            </a:r>
            <a:r>
              <a:rPr lang="zh-CN" altLang="en-US" dirty="0"/>
              <a:t>如果数据为</a:t>
            </a:r>
            <a:r>
              <a:rPr lang="en-US" altLang="zh-CN" dirty="0"/>
              <a:t>0, </a:t>
            </a:r>
            <a:r>
              <a:rPr lang="zh-CN" altLang="en-US" dirty="0"/>
              <a:t>显示</a:t>
            </a:r>
            <a:r>
              <a:rPr lang="en-US" altLang="zh-CN" dirty="0"/>
              <a:t>"</a:t>
            </a:r>
            <a:r>
              <a:rPr lang="zh-CN" altLang="en-US" dirty="0"/>
              <a:t>卖光了</a:t>
            </a:r>
            <a:r>
              <a:rPr lang="en-US" altLang="zh-CN" dirty="0"/>
              <a:t>“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定义计算属性</a:t>
            </a:r>
            <a:r>
              <a:rPr lang="en-US" altLang="zh-CN" dirty="0"/>
              <a:t>, </a:t>
            </a:r>
            <a:r>
              <a:rPr lang="zh-CN" altLang="en-US" dirty="0"/>
              <a:t>统计总数量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129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卖完了</vt:lpstr>
      <vt:lpstr>前置知识</vt:lpstr>
      <vt:lpstr>卖完了</vt:lpstr>
      <vt:lpstr>卖完了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1496</cp:revision>
  <dcterms:created xsi:type="dcterms:W3CDTF">2020-03-31T02:23:00Z</dcterms:created>
  <dcterms:modified xsi:type="dcterms:W3CDTF">2021-10-04T11:29:53Z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