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333333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买点好吃的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对象引用关系和拷贝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事件绑定传参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数组的各种方法的运用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前置知识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买点好吃的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买点好吃的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要求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带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和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-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的一行封装成一个组件使用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ECE948-5D97-4781-B866-0D153706D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38" y="2687219"/>
            <a:ext cx="9501796" cy="3098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买点好吃的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买点好吃的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准备数据</a:t>
            </a:r>
            <a:r>
              <a:rPr lang="en-US" altLang="zh-CN" dirty="0"/>
              <a:t>, </a:t>
            </a:r>
            <a:r>
              <a:rPr lang="zh-CN" altLang="en-US" dirty="0"/>
              <a:t>从</a:t>
            </a:r>
            <a:r>
              <a:rPr lang="en-US" altLang="zh-CN" dirty="0"/>
              <a:t>md</a:t>
            </a:r>
            <a:r>
              <a:rPr lang="zh-CN" altLang="en-US" dirty="0"/>
              <a:t>复制到</a:t>
            </a:r>
            <a:r>
              <a:rPr lang="en-US" altLang="zh-CN" dirty="0"/>
              <a:t>App.vue</a:t>
            </a:r>
            <a:r>
              <a:rPr lang="zh-CN" altLang="en-US" dirty="0"/>
              <a:t>中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先铺设数据到</a:t>
            </a:r>
            <a:r>
              <a:rPr lang="en-US" altLang="zh-CN" dirty="0"/>
              <a:t>li</a:t>
            </a:r>
            <a:r>
              <a:rPr lang="zh-CN" altLang="en-US" dirty="0"/>
              <a:t>中展示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创建商品控制组件</a:t>
            </a:r>
            <a:r>
              <a:rPr lang="en-US" altLang="zh-CN" dirty="0"/>
              <a:t>Food.vue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引入注册到</a:t>
            </a:r>
            <a:r>
              <a:rPr lang="en-US" altLang="zh-CN" dirty="0"/>
              <a:t>App.vue</a:t>
            </a:r>
            <a:r>
              <a:rPr lang="zh-CN" altLang="en-US" dirty="0"/>
              <a:t>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循环组件</a:t>
            </a:r>
            <a:r>
              <a:rPr lang="en-US" altLang="zh-CN" dirty="0"/>
              <a:t>, </a:t>
            </a:r>
            <a:r>
              <a:rPr lang="zh-CN" altLang="en-US" dirty="0"/>
              <a:t>分发数据进去显示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组件内实现点击</a:t>
            </a:r>
            <a:r>
              <a:rPr lang="en-US" altLang="zh-CN" dirty="0"/>
              <a:t>+</a:t>
            </a:r>
            <a:r>
              <a:rPr lang="zh-CN" altLang="en-US" dirty="0"/>
              <a:t>和</a:t>
            </a:r>
            <a:r>
              <a:rPr lang="en-US" altLang="zh-CN" dirty="0"/>
              <a:t>-</a:t>
            </a:r>
            <a:r>
              <a:rPr lang="zh-CN" altLang="en-US" dirty="0"/>
              <a:t>的事件</a:t>
            </a:r>
            <a:r>
              <a:rPr lang="en-US" altLang="zh-CN" dirty="0"/>
              <a:t>, </a:t>
            </a:r>
            <a:r>
              <a:rPr lang="zh-CN" altLang="en-US" dirty="0"/>
              <a:t>传出索引</a:t>
            </a:r>
            <a:r>
              <a:rPr lang="en-US" altLang="zh-CN" dirty="0"/>
              <a:t>, </a:t>
            </a:r>
            <a:r>
              <a:rPr lang="zh-CN" altLang="en-US" dirty="0"/>
              <a:t>改变数据源数组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定义计算属性统计总价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117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买点好吃的</vt:lpstr>
      <vt:lpstr>前置知识</vt:lpstr>
      <vt:lpstr>买点好吃的</vt:lpstr>
      <vt:lpstr>买点好吃的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1493</cp:revision>
  <dcterms:created xsi:type="dcterms:W3CDTF">2020-03-31T02:23:00Z</dcterms:created>
  <dcterms:modified xsi:type="dcterms:W3CDTF">2021-10-04T12:01:41Z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