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掌握组件的创建和使用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掌握组件通信</a:t>
            </a:r>
            <a:r>
              <a:rPr lang="en-US" altLang="zh-CN" dirty="0"/>
              <a:t>, </a:t>
            </a:r>
            <a:r>
              <a:rPr lang="zh-CN" altLang="en-US" dirty="0"/>
              <a:t>父和子传值的口诀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掌握全选和小选的做法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掌握计算属性基础使用和完整写法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每行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封装成一个组件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2FFA42-3B6E-4C43-AB59-4C4422AA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39" y="2815902"/>
            <a:ext cx="8575284" cy="2270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购物车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从配套</a:t>
            </a:r>
            <a:r>
              <a:rPr lang="en-US" altLang="zh-CN" dirty="0"/>
              <a:t>.md</a:t>
            </a:r>
            <a:r>
              <a:rPr lang="zh-CN" altLang="en-US" dirty="0"/>
              <a:t>文件中</a:t>
            </a:r>
            <a:r>
              <a:rPr lang="en-US" altLang="zh-CN" dirty="0"/>
              <a:t>, </a:t>
            </a:r>
            <a:r>
              <a:rPr lang="zh-CN" altLang="en-US" dirty="0"/>
              <a:t>复制标签和样式</a:t>
            </a:r>
            <a:r>
              <a:rPr lang="en-US" altLang="zh-CN" dirty="0"/>
              <a:t>, </a:t>
            </a:r>
            <a:r>
              <a:rPr lang="zh-CN" altLang="en-US" dirty="0"/>
              <a:t>以及数据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App.vue</a:t>
            </a:r>
            <a:r>
              <a:rPr lang="zh-CN" altLang="en-US" dirty="0"/>
              <a:t>里准备数据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MyTr.vue</a:t>
            </a:r>
            <a:r>
              <a:rPr lang="zh-CN" altLang="en-US" dirty="0"/>
              <a:t>组件</a:t>
            </a:r>
            <a:r>
              <a:rPr lang="en-US" altLang="zh-CN" dirty="0"/>
              <a:t>, </a:t>
            </a:r>
            <a:r>
              <a:rPr lang="zh-CN" altLang="en-US" dirty="0"/>
              <a:t>放入相应的标签和样式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引入到</a:t>
            </a:r>
            <a:r>
              <a:rPr lang="en-US" altLang="zh-CN" dirty="0"/>
              <a:t>App.vue</a:t>
            </a:r>
            <a:r>
              <a:rPr lang="zh-CN" altLang="en-US" dirty="0"/>
              <a:t>里</a:t>
            </a:r>
            <a:r>
              <a:rPr lang="en-US" altLang="zh-CN" dirty="0"/>
              <a:t>, </a:t>
            </a:r>
            <a:r>
              <a:rPr lang="zh-CN" altLang="en-US" dirty="0"/>
              <a:t>循环使用传入数据铺设表格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实现全选和小选功能 </a:t>
            </a:r>
            <a:r>
              <a:rPr lang="en-US" altLang="zh-CN" dirty="0"/>
              <a:t>– </a:t>
            </a:r>
            <a:r>
              <a:rPr lang="zh-CN" altLang="en-US" dirty="0"/>
              <a:t>统计计算属性方式实现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</a:t>
            </a:r>
            <a:r>
              <a:rPr lang="en-US" altLang="zh-CN" dirty="0"/>
              <a:t>-</a:t>
            </a:r>
            <a:r>
              <a:rPr lang="zh-CN" altLang="en-US" dirty="0"/>
              <a:t>和</a:t>
            </a:r>
            <a:r>
              <a:rPr lang="en-US" altLang="zh-CN" dirty="0"/>
              <a:t>+</a:t>
            </a:r>
            <a:r>
              <a:rPr lang="zh-CN" altLang="en-US" dirty="0"/>
              <a:t>按钮的点击事件效果 </a:t>
            </a:r>
            <a:r>
              <a:rPr lang="en-US" altLang="zh-CN" dirty="0"/>
              <a:t>– </a:t>
            </a:r>
            <a:r>
              <a:rPr lang="zh-CN" altLang="en-US" dirty="0"/>
              <a:t>逻辑都交回给数据源所在页面实现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实现删除效果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实现合计的计算属性定义和使用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154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购物车</vt:lpstr>
      <vt:lpstr>前置知识</vt:lpstr>
      <vt:lpstr>购物车</vt:lpstr>
      <vt:lpstr>购物车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1490</cp:revision>
  <dcterms:created xsi:type="dcterms:W3CDTF">2020-03-31T02:23:00Z</dcterms:created>
  <dcterms:modified xsi:type="dcterms:W3CDTF">2021-10-04T12:40:29Z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