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462" r:id="rId8"/>
    <p:sldId id="568" r:id="rId9"/>
    <p:sldId id="461" r:id="rId10"/>
    <p:sldId id="569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333333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做数学题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熟悉创建组件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组件通信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父子关系传值的口诀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v-for</a:t>
            </a:r>
            <a:r>
              <a:rPr lang="zh-CN" altLang="en-US" dirty="0"/>
              <a:t>的使用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对象引用关系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单向数据流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做数学题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做数学题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做数学题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完成如下效果</a:t>
            </a:r>
            <a:endParaRPr lang="en-US" altLang="zh-CN" dirty="0"/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87A18A-518E-42CC-AD64-19721C0380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417" y="2224666"/>
            <a:ext cx="7468000" cy="393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做数学题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做数学题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创建</a:t>
            </a:r>
            <a:r>
              <a:rPr lang="en-US" altLang="zh-CN" dirty="0"/>
              <a:t>.vue</a:t>
            </a:r>
            <a:r>
              <a:rPr lang="zh-CN" altLang="en-US" dirty="0"/>
              <a:t>组件文件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dirty="0"/>
              <a:t>准备标签</a:t>
            </a:r>
            <a:r>
              <a:rPr lang="en-US" altLang="zh-CN" dirty="0"/>
              <a:t>, </a:t>
            </a:r>
            <a:r>
              <a:rPr lang="zh-CN" altLang="en-US" dirty="0"/>
              <a:t>从</a:t>
            </a:r>
            <a:r>
              <a:rPr lang="en-US" altLang="zh-CN" dirty="0"/>
              <a:t>md</a:t>
            </a:r>
            <a:r>
              <a:rPr lang="zh-CN" altLang="en-US" dirty="0"/>
              <a:t>复制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引入到</a:t>
            </a:r>
            <a:r>
              <a:rPr lang="en-US" altLang="zh-CN" dirty="0"/>
              <a:t>App.vue</a:t>
            </a:r>
            <a:r>
              <a:rPr lang="zh-CN" altLang="en-US" dirty="0"/>
              <a:t>查看效果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准备数据铺设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实现交互效果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271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65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做数学题</vt:lpstr>
      <vt:lpstr>做数学题</vt:lpstr>
      <vt:lpstr>做数学题</vt:lpstr>
      <vt:lpstr>做数学题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1488</cp:revision>
  <dcterms:created xsi:type="dcterms:W3CDTF">2020-03-31T02:23:00Z</dcterms:created>
  <dcterms:modified xsi:type="dcterms:W3CDTF">2021-08-09T14:29:41Z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