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一级路由</a:t>
            </a:r>
            <a:r>
              <a:rPr kumimoji="1" lang="en-US" altLang="zh-CN" dirty="0"/>
              <a:t>_</a:t>
            </a:r>
            <a:r>
              <a:rPr kumimoji="1" lang="zh-CN" altLang="en-US" dirty="0"/>
              <a:t>切换页面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掌握创建组件</a:t>
            </a:r>
            <a:r>
              <a:rPr lang="en-US" altLang="zh-CN" dirty="0"/>
              <a:t>.vue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vue-router</a:t>
            </a:r>
            <a:r>
              <a:rPr lang="zh-CN" altLang="en-US" dirty="0"/>
              <a:t>路由使用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router-link</a:t>
            </a:r>
            <a:r>
              <a:rPr lang="zh-CN" altLang="en-US" dirty="0"/>
              <a:t>和</a:t>
            </a:r>
            <a:r>
              <a:rPr lang="en-US" altLang="zh-CN" dirty="0"/>
              <a:t>router-view</a:t>
            </a:r>
            <a:r>
              <a:rPr lang="zh-CN" altLang="en-US" dirty="0"/>
              <a:t>组件使用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vue-router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步使用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url</a:t>
            </a:r>
            <a:r>
              <a:rPr lang="zh-CN" altLang="en-US" dirty="0"/>
              <a:t>的路由切换</a:t>
            </a:r>
            <a:r>
              <a:rPr lang="en-US" altLang="zh-CN" dirty="0"/>
              <a:t>, </a:t>
            </a:r>
            <a:r>
              <a:rPr lang="zh-CN" altLang="en-US" dirty="0"/>
              <a:t>知道如何匹配规则和挂载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一级路由</a:t>
            </a:r>
            <a:r>
              <a:rPr kumimoji="1" lang="en-US" altLang="zh-CN" dirty="0"/>
              <a:t>_</a:t>
            </a:r>
            <a:r>
              <a:rPr kumimoji="1" lang="zh-CN" altLang="en-US" dirty="0"/>
              <a:t>切换页面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一级路由</a:t>
            </a:r>
            <a:r>
              <a:rPr kumimoji="1" lang="en-US" altLang="zh-CN" dirty="0"/>
              <a:t>_</a:t>
            </a:r>
            <a:r>
              <a:rPr kumimoji="1" lang="zh-CN" altLang="en-US" dirty="0"/>
              <a:t>切换页面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C25265-9B07-4837-B8DB-C5C0914E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92" y="2580122"/>
            <a:ext cx="8783782" cy="169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一级路由</a:t>
            </a:r>
            <a:r>
              <a:rPr kumimoji="1" lang="en-US" altLang="zh-CN" dirty="0"/>
              <a:t>_</a:t>
            </a:r>
            <a:r>
              <a:rPr kumimoji="1" lang="zh-CN" altLang="en-US" dirty="0"/>
              <a:t>切换页面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一级路由</a:t>
            </a:r>
            <a:r>
              <a:rPr kumimoji="1" lang="en-US" altLang="zh-CN" dirty="0"/>
              <a:t>_</a:t>
            </a:r>
            <a:r>
              <a:rPr kumimoji="1" lang="zh-CN" altLang="en-US" dirty="0"/>
              <a:t>切换页面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.vue</a:t>
            </a:r>
            <a:r>
              <a:rPr lang="zh-CN" altLang="en-US" dirty="0"/>
              <a:t>组件文件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, </a:t>
            </a:r>
            <a:r>
              <a:rPr lang="zh-CN" altLang="en-US" dirty="0"/>
              <a:t>并填入写内容</a:t>
            </a:r>
            <a:r>
              <a:rPr lang="en-US" altLang="zh-CN" dirty="0"/>
              <a:t>, </a:t>
            </a:r>
            <a:r>
              <a:rPr lang="zh-CN" altLang="en-US" dirty="0"/>
              <a:t>用于被切换页面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vue-router</a:t>
            </a:r>
            <a:r>
              <a:rPr lang="zh-CN" altLang="en-US" dirty="0"/>
              <a:t>并配置路由规则等</a:t>
            </a:r>
            <a:r>
              <a:rPr lang="en-US" altLang="zh-CN" dirty="0"/>
              <a:t>7</a:t>
            </a:r>
            <a:r>
              <a:rPr lang="zh-CN" altLang="en-US" dirty="0"/>
              <a:t>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App.vue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设置声明式导航链接和路由地址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App.vue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设置</a:t>
            </a:r>
            <a:r>
              <a:rPr lang="en-US" altLang="zh-CN" dirty="0"/>
              <a:t>router-view, </a:t>
            </a:r>
            <a:r>
              <a:rPr lang="zh-CN" altLang="en-US" dirty="0"/>
              <a:t>切换路由页面的挂载点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点击导航观察效果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126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一级路由_切换页面</vt:lpstr>
      <vt:lpstr>前置知识</vt:lpstr>
      <vt:lpstr>一级路由_切换页面</vt:lpstr>
      <vt:lpstr>一级路由_切换页面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1500</cp:revision>
  <dcterms:created xsi:type="dcterms:W3CDTF">2020-03-31T02:23:00Z</dcterms:created>
  <dcterms:modified xsi:type="dcterms:W3CDTF">2021-10-07T13:27:45Z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