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333333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二级路由嵌套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掌握创建组件</a:t>
            </a:r>
            <a:r>
              <a:rPr lang="en-US" altLang="zh-CN" dirty="0"/>
              <a:t>.vue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</a:t>
            </a:r>
            <a:r>
              <a:rPr lang="en-US" altLang="zh-CN" dirty="0"/>
              <a:t>vue-router</a:t>
            </a:r>
            <a:r>
              <a:rPr lang="zh-CN" altLang="en-US" dirty="0"/>
              <a:t>的</a:t>
            </a:r>
            <a:r>
              <a:rPr lang="en-US" altLang="zh-CN" dirty="0"/>
              <a:t>7</a:t>
            </a:r>
            <a:r>
              <a:rPr lang="zh-CN" altLang="en-US" dirty="0"/>
              <a:t>步使用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掌握路由嵌套的规则</a:t>
            </a:r>
            <a:r>
              <a:rPr lang="en-US" altLang="zh-CN" dirty="0"/>
              <a:t>, </a:t>
            </a:r>
            <a:r>
              <a:rPr lang="zh-CN" altLang="en-US" dirty="0"/>
              <a:t>找配置和</a:t>
            </a:r>
            <a:r>
              <a:rPr lang="en-US" altLang="zh-CN" dirty="0"/>
              <a:t>router-view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</a:t>
            </a:r>
            <a:r>
              <a:rPr lang="en-US" altLang="zh-CN" dirty="0"/>
              <a:t>url</a:t>
            </a:r>
            <a:r>
              <a:rPr lang="zh-CN" altLang="en-US" dirty="0"/>
              <a:t>的路由切换</a:t>
            </a:r>
            <a:r>
              <a:rPr lang="en-US" altLang="zh-CN" dirty="0"/>
              <a:t>, </a:t>
            </a:r>
            <a:r>
              <a:rPr lang="zh-CN" altLang="en-US" dirty="0"/>
              <a:t>知道如何匹配规则和挂载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前置知识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二级路由嵌套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二级路由嵌套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242146-20B3-4DA9-A0CE-4FDE28CEA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446" y="2329142"/>
            <a:ext cx="7541872" cy="4123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二级路由嵌套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二级路由嵌套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.vue</a:t>
            </a:r>
            <a:r>
              <a:rPr lang="zh-CN" altLang="en-US" dirty="0"/>
              <a:t>组件文件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下载</a:t>
            </a:r>
            <a:r>
              <a:rPr lang="en-US" altLang="zh-CN" dirty="0"/>
              <a:t>vue-router</a:t>
            </a:r>
            <a:r>
              <a:rPr lang="zh-CN" altLang="en-US" dirty="0"/>
              <a:t>和</a:t>
            </a:r>
            <a:r>
              <a:rPr lang="en-US" altLang="zh-CN" dirty="0"/>
              <a:t>7</a:t>
            </a:r>
            <a:r>
              <a:rPr lang="zh-CN" altLang="en-US" dirty="0"/>
              <a:t>步基础配置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先完成一级路由配置和切换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再思考二级路由配置和切换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90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二级路由嵌套</vt:lpstr>
      <vt:lpstr>前置知识</vt:lpstr>
      <vt:lpstr>二级路由嵌套</vt:lpstr>
      <vt:lpstr>二级路由嵌套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1500</cp:revision>
  <dcterms:created xsi:type="dcterms:W3CDTF">2020-03-31T02:23:00Z</dcterms:created>
  <dcterms:modified xsi:type="dcterms:W3CDTF">2021-10-07T14:08:23Z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