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三级路由嵌套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掌握创建组件</a:t>
            </a:r>
            <a:r>
              <a:rPr lang="en-US" altLang="zh-CN" dirty="0"/>
              <a:t>.vue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vue-router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步使用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掌握路由嵌套的规则</a:t>
            </a:r>
            <a:r>
              <a:rPr lang="en-US" altLang="zh-CN" dirty="0"/>
              <a:t>, </a:t>
            </a:r>
            <a:r>
              <a:rPr lang="zh-CN" altLang="en-US" dirty="0"/>
              <a:t>找配置和</a:t>
            </a:r>
            <a:r>
              <a:rPr lang="en-US" altLang="zh-CN" dirty="0"/>
              <a:t>router-view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url</a:t>
            </a:r>
            <a:r>
              <a:rPr lang="zh-CN" altLang="en-US" dirty="0"/>
              <a:t>的路由切换</a:t>
            </a:r>
            <a:r>
              <a:rPr lang="en-US" altLang="zh-CN" dirty="0"/>
              <a:t>, </a:t>
            </a:r>
            <a:r>
              <a:rPr lang="zh-CN" altLang="en-US" dirty="0"/>
              <a:t>知道如何匹配规则和挂载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前置知识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三级路由嵌套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三级路由嵌套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4782F-6022-4CB2-B41E-2C99865872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16" y="2323910"/>
            <a:ext cx="7718238" cy="421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三级路由嵌套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三级路由嵌套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.vue</a:t>
            </a:r>
            <a:r>
              <a:rPr lang="zh-CN" altLang="en-US" dirty="0"/>
              <a:t>组件文件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下载</a:t>
            </a:r>
            <a:r>
              <a:rPr lang="en-US" altLang="zh-CN" dirty="0"/>
              <a:t>vue-router</a:t>
            </a:r>
            <a:r>
              <a:rPr lang="zh-CN" altLang="en-US" dirty="0"/>
              <a:t>和</a:t>
            </a:r>
            <a:r>
              <a:rPr lang="en-US" altLang="zh-CN" dirty="0"/>
              <a:t>7</a:t>
            </a:r>
            <a:r>
              <a:rPr lang="zh-CN" altLang="en-US" dirty="0"/>
              <a:t>步基础配置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先完成一级路由配置和切换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再思考二级路由配置和切换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再考虑三级路由配置和切换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完成随机按钮</a:t>
            </a:r>
            <a:r>
              <a:rPr lang="en-US" altLang="zh-CN" dirty="0"/>
              <a:t>, </a:t>
            </a:r>
            <a:r>
              <a:rPr lang="zh-CN" altLang="en-US" dirty="0"/>
              <a:t>点击切换路由效果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106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三级路由嵌套</vt:lpstr>
      <vt:lpstr>前置知识</vt:lpstr>
      <vt:lpstr>三级路由嵌套</vt:lpstr>
      <vt:lpstr>三级路由嵌套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1501</cp:revision>
  <dcterms:created xsi:type="dcterms:W3CDTF">2020-03-31T02:23:00Z</dcterms:created>
  <dcterms:modified xsi:type="dcterms:W3CDTF">2021-10-07T14:57:19Z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