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570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dx" initials="ld" lastIdx="1" clrIdx="0">
    <p:extLst>
      <p:ext uri="{19B8F6BF-5375-455C-9EA6-DF929625EA0E}">
        <p15:presenceInfo xmlns:p15="http://schemas.microsoft.com/office/powerpoint/2012/main" userId="3000d17a4b228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385D8A"/>
    <a:srgbClr val="B70006"/>
    <a:srgbClr val="49504F"/>
    <a:srgbClr val="FFFFF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>_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_</a:t>
            </a:r>
            <a:r>
              <a:rPr kumimoji="1" lang="zh-CN" altLang="en-US" dirty="0"/>
              <a:t>常用方法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_</a:t>
            </a:r>
            <a:r>
              <a:rPr kumimoji="1" lang="zh-CN" altLang="en-US" dirty="0"/>
              <a:t>常用方法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记住每个方法特点 </a:t>
            </a:r>
            <a:r>
              <a:rPr lang="en-US" altLang="zh-CN" dirty="0"/>
              <a:t>– </a:t>
            </a:r>
            <a:r>
              <a:rPr lang="zh-CN" altLang="en-US" dirty="0"/>
              <a:t>带回调函数的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3C7297E-37A4-4C8F-8009-6813AAAA9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03412"/>
              </p:ext>
            </p:extLst>
          </p:nvPr>
        </p:nvGraphicFramePr>
        <p:xfrm>
          <a:off x="422692" y="1284745"/>
          <a:ext cx="11453963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98">
                  <a:extLst>
                    <a:ext uri="{9D8B030D-6E8A-4147-A177-3AD203B41FA5}">
                      <a16:colId xmlns:a16="http://schemas.microsoft.com/office/drawing/2014/main" val="194686574"/>
                    </a:ext>
                  </a:extLst>
                </a:gridCol>
                <a:gridCol w="4645656">
                  <a:extLst>
                    <a:ext uri="{9D8B030D-6E8A-4147-A177-3AD203B41FA5}">
                      <a16:colId xmlns:a16="http://schemas.microsoft.com/office/drawing/2014/main" val="3018577827"/>
                    </a:ext>
                  </a:extLst>
                </a:gridCol>
                <a:gridCol w="2650620">
                  <a:extLst>
                    <a:ext uri="{9D8B030D-6E8A-4147-A177-3AD203B41FA5}">
                      <a16:colId xmlns:a16="http://schemas.microsoft.com/office/drawing/2014/main" val="1403028610"/>
                    </a:ext>
                  </a:extLst>
                </a:gridCol>
                <a:gridCol w="1316293">
                  <a:extLst>
                    <a:ext uri="{9D8B030D-6E8A-4147-A177-3AD203B41FA5}">
                      <a16:colId xmlns:a16="http://schemas.microsoft.com/office/drawing/2014/main" val="1184034841"/>
                    </a:ext>
                  </a:extLst>
                </a:gridCol>
                <a:gridCol w="1431496">
                  <a:extLst>
                    <a:ext uri="{9D8B030D-6E8A-4147-A177-3AD203B41FA5}">
                      <a16:colId xmlns:a16="http://schemas.microsoft.com/office/drawing/2014/main" val="6160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影响原数组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8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forEach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.forEach((value, index) =&gt; {})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0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.map((value, index) =&gt; { return </a:t>
                      </a:r>
                      <a:r>
                        <a:rPr lang="zh-CN" altLang="en-US" sz="1800" dirty="0"/>
                        <a:t>值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映射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新数组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filter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.filter((value, index) =&gt; { return </a:t>
                      </a:r>
                      <a:r>
                        <a:rPr lang="zh-CN" altLang="en-US" sz="1800" dirty="0"/>
                        <a:t>条件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过滤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新数组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8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find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.find((value, index) =&gt; { return </a:t>
                      </a:r>
                      <a:r>
                        <a:rPr lang="zh-CN" altLang="en-US" sz="1800" dirty="0"/>
                        <a:t>条件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查找元素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findIndex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.findIndex((value, index) =&gt; { return </a:t>
                      </a:r>
                      <a:r>
                        <a:rPr lang="zh-CN" altLang="en-US" sz="1800" dirty="0"/>
                        <a:t>条件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查找索引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5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reduce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.reduce((sum, value, index) =&gt; { return </a:t>
                      </a:r>
                      <a:r>
                        <a:rPr lang="zh-CN" altLang="en-US" sz="1800" dirty="0"/>
                        <a:t>下一个</a:t>
                      </a:r>
                      <a:r>
                        <a:rPr lang="en-US" altLang="zh-CN" sz="1800" dirty="0"/>
                        <a:t>sum</a:t>
                      </a:r>
                      <a:r>
                        <a:rPr lang="zh-CN" altLang="en-US" sz="1800" dirty="0"/>
                        <a:t>初始值</a:t>
                      </a:r>
                      <a:r>
                        <a:rPr lang="en-US" altLang="zh-CN" sz="1800" dirty="0"/>
                        <a:t>}, 0)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累计运算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累计结果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every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.every((value, index) =&gt; { return </a:t>
                      </a:r>
                      <a:r>
                        <a:rPr lang="zh-CN" altLang="en-US" sz="1800" dirty="0"/>
                        <a:t>条件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测试所有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9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some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.some((value, index) =&gt; { return </a:t>
                      </a:r>
                      <a:r>
                        <a:rPr lang="zh-CN" altLang="en-US" sz="1800" dirty="0"/>
                        <a:t>条件</a:t>
                      </a:r>
                      <a:r>
                        <a:rPr lang="en-US" altLang="zh-CN" sz="1800" dirty="0"/>
                        <a:t>})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测试至少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4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_</a:t>
            </a:r>
            <a:r>
              <a:rPr kumimoji="1" lang="zh-CN" altLang="en-US" dirty="0"/>
              <a:t>常用方法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记住每个方法特点 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AD2B26"/>
                </a:solidFill>
              </a:rPr>
              <a:t>能</a:t>
            </a:r>
            <a:r>
              <a:rPr lang="zh-CN" altLang="en-US" dirty="0"/>
              <a:t>修改原数组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3C7297E-37A4-4C8F-8009-6813AAAA9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8675"/>
              </p:ext>
            </p:extLst>
          </p:nvPr>
        </p:nvGraphicFramePr>
        <p:xfrm>
          <a:off x="798422" y="1330132"/>
          <a:ext cx="10907625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25">
                  <a:extLst>
                    <a:ext uri="{9D8B030D-6E8A-4147-A177-3AD203B41FA5}">
                      <a16:colId xmlns:a16="http://schemas.microsoft.com/office/drawing/2014/main" val="194686574"/>
                    </a:ext>
                  </a:extLst>
                </a:gridCol>
                <a:gridCol w="2152770">
                  <a:extLst>
                    <a:ext uri="{9D8B030D-6E8A-4147-A177-3AD203B41FA5}">
                      <a16:colId xmlns:a16="http://schemas.microsoft.com/office/drawing/2014/main" val="3018577827"/>
                    </a:ext>
                  </a:extLst>
                </a:gridCol>
                <a:gridCol w="2210280">
                  <a:extLst>
                    <a:ext uri="{9D8B030D-6E8A-4147-A177-3AD203B41FA5}">
                      <a16:colId xmlns:a16="http://schemas.microsoft.com/office/drawing/2014/main" val="1403028610"/>
                    </a:ext>
                  </a:extLst>
                </a:gridCol>
                <a:gridCol w="2956943">
                  <a:extLst>
                    <a:ext uri="{9D8B030D-6E8A-4147-A177-3AD203B41FA5}">
                      <a16:colId xmlns:a16="http://schemas.microsoft.com/office/drawing/2014/main" val="3410288468"/>
                    </a:ext>
                  </a:extLst>
                </a:gridCol>
                <a:gridCol w="1406107">
                  <a:extLst>
                    <a:ext uri="{9D8B030D-6E8A-4147-A177-3AD203B41FA5}">
                      <a16:colId xmlns:a16="http://schemas.microsoft.com/office/drawing/2014/main" val="3549988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影响原数组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8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push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.push(</a:t>
                      </a:r>
                      <a:r>
                        <a:rPr lang="zh-CN" altLang="en-US" sz="1800" dirty="0"/>
                        <a:t>值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末尾插入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数组新长度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01959"/>
                  </a:ext>
                </a:extLst>
              </a:tr>
              <a:tr h="1519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末尾删除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删除的元素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unshift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.unshift(</a:t>
                      </a:r>
                      <a:r>
                        <a:rPr lang="zh-CN" altLang="en-US" sz="1800" dirty="0"/>
                        <a:t>值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头部插入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数组新长度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8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shift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.shift()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头部删除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删除的元素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3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reverse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.reverse()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颠倒数组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颠倒后数组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5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splice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.splice(</a:t>
                      </a:r>
                      <a:r>
                        <a:rPr lang="zh-CN" altLang="en-US" sz="1800" dirty="0"/>
                        <a:t>起始</a:t>
                      </a:r>
                      <a:r>
                        <a:rPr lang="en-US" altLang="zh-CN" sz="1800" dirty="0"/>
                        <a:t>, </a:t>
                      </a:r>
                      <a:r>
                        <a:rPr lang="zh-CN" altLang="en-US" sz="1800" dirty="0"/>
                        <a:t>个数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新增元素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被删除元素形成的数组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0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sort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.sort()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原数组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4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r>
              <a:rPr kumimoji="1" lang="en-US" altLang="zh-CN" dirty="0"/>
              <a:t>_</a:t>
            </a:r>
            <a:r>
              <a:rPr kumimoji="1" lang="zh-CN" altLang="en-US" dirty="0"/>
              <a:t>常用方法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记住每个方法特点 </a:t>
            </a:r>
            <a:r>
              <a:rPr lang="en-US" altLang="zh-CN" dirty="0"/>
              <a:t>– </a:t>
            </a:r>
            <a:r>
              <a:rPr lang="zh-CN" altLang="en-US" dirty="0">
                <a:solidFill>
                  <a:srgbClr val="AD2B26"/>
                </a:solidFill>
              </a:rPr>
              <a:t>不能</a:t>
            </a:r>
            <a:r>
              <a:rPr lang="zh-CN" altLang="en-US" dirty="0"/>
              <a:t>修改原数组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3C7297E-37A4-4C8F-8009-6813AAAA9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67920"/>
              </p:ext>
            </p:extLst>
          </p:nvPr>
        </p:nvGraphicFramePr>
        <p:xfrm>
          <a:off x="798422" y="1330132"/>
          <a:ext cx="109076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525">
                  <a:extLst>
                    <a:ext uri="{9D8B030D-6E8A-4147-A177-3AD203B41FA5}">
                      <a16:colId xmlns:a16="http://schemas.microsoft.com/office/drawing/2014/main" val="194686574"/>
                    </a:ext>
                  </a:extLst>
                </a:gridCol>
                <a:gridCol w="2152770">
                  <a:extLst>
                    <a:ext uri="{9D8B030D-6E8A-4147-A177-3AD203B41FA5}">
                      <a16:colId xmlns:a16="http://schemas.microsoft.com/office/drawing/2014/main" val="3018577827"/>
                    </a:ext>
                  </a:extLst>
                </a:gridCol>
                <a:gridCol w="2210280">
                  <a:extLst>
                    <a:ext uri="{9D8B030D-6E8A-4147-A177-3AD203B41FA5}">
                      <a16:colId xmlns:a16="http://schemas.microsoft.com/office/drawing/2014/main" val="1403028610"/>
                    </a:ext>
                  </a:extLst>
                </a:gridCol>
                <a:gridCol w="2956943">
                  <a:extLst>
                    <a:ext uri="{9D8B030D-6E8A-4147-A177-3AD203B41FA5}">
                      <a16:colId xmlns:a16="http://schemas.microsoft.com/office/drawing/2014/main" val="3410288468"/>
                    </a:ext>
                  </a:extLst>
                </a:gridCol>
                <a:gridCol w="1406107">
                  <a:extLst>
                    <a:ext uri="{9D8B030D-6E8A-4147-A177-3AD203B41FA5}">
                      <a16:colId xmlns:a16="http://schemas.microsoft.com/office/drawing/2014/main" val="3549988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解释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影响原数组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8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slice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.slice(</a:t>
                      </a:r>
                      <a:r>
                        <a:rPr lang="zh-CN" altLang="en-US" sz="1800" dirty="0"/>
                        <a:t>起始</a:t>
                      </a:r>
                      <a:r>
                        <a:rPr lang="en-US" altLang="zh-CN" sz="1800" dirty="0"/>
                        <a:t>, </a:t>
                      </a:r>
                      <a:r>
                        <a:rPr lang="zh-CN" altLang="en-US" sz="1800" dirty="0"/>
                        <a:t>终止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截取数组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不包含终止位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截取后数组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join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.join(</a:t>
                      </a:r>
                      <a:r>
                        <a:rPr lang="zh-CN" altLang="en-US" sz="1800" dirty="0"/>
                        <a:t>符号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以符号拼接每项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flat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.flat()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铺平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新数组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4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indexOf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.indexOf(</a:t>
                      </a:r>
                      <a:r>
                        <a:rPr lang="zh-CN" altLang="en-US" sz="1800" dirty="0"/>
                        <a:t>值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查找值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8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lastIndexOf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数组变量</a:t>
                      </a:r>
                      <a:r>
                        <a:rPr lang="en-US" altLang="zh-CN" sz="1800" dirty="0"/>
                        <a:t>.lastIndexOf(</a:t>
                      </a:r>
                      <a:r>
                        <a:rPr lang="zh-CN" altLang="en-US" sz="1800" dirty="0"/>
                        <a:t>值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查找值</a:t>
                      </a:r>
                      <a:r>
                        <a:rPr lang="en-US" altLang="zh-CN" sz="1800" dirty="0"/>
                        <a:t>(</a:t>
                      </a:r>
                      <a:r>
                        <a:rPr lang="zh-CN" altLang="en-US" sz="1800" dirty="0"/>
                        <a:t>从后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7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D85F0B-1DE2-470C-8DD4-C67CC1B2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4F4607-9D10-487A-9E4F-9D66C46E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404</Words>
  <Application>Microsoft Office PowerPoint</Application>
  <PresentationFormat>宽屏</PresentationFormat>
  <Paragraphs>122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JS基础_数组_常用方法</vt:lpstr>
      <vt:lpstr>数组_常用方法</vt:lpstr>
      <vt:lpstr>数组_常用方法</vt:lpstr>
      <vt:lpstr>数组_常用方法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1427</cp:revision>
  <dcterms:created xsi:type="dcterms:W3CDTF">2020-03-31T02:23:00Z</dcterms:created>
  <dcterms:modified xsi:type="dcterms:W3CDTF">2021-09-22T12:34:09Z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