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4"/>
  </p:notesMasterIdLst>
  <p:handoutMasterIdLst>
    <p:handoutMasterId r:id="rId15"/>
  </p:handoutMasterIdLst>
  <p:sldIdLst>
    <p:sldId id="462" r:id="rId8"/>
    <p:sldId id="566" r:id="rId9"/>
    <p:sldId id="467" r:id="rId10"/>
    <p:sldId id="569" r:id="rId11"/>
    <p:sldId id="56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385D8A"/>
    <a:srgbClr val="B70006"/>
    <a:srgbClr val="49504F"/>
    <a:srgbClr val="FFFFF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  <a:r>
              <a:rPr kumimoji="1" lang="en-US" altLang="zh-CN" dirty="0"/>
              <a:t>_reduce</a:t>
            </a:r>
            <a:r>
              <a:rPr kumimoji="1" lang="zh-CN" altLang="en-US" dirty="0"/>
              <a:t>方法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33999D70-DCEA-400A-9AE4-735C4BE38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3657396"/>
            <a:ext cx="10719120" cy="517190"/>
          </a:xfrm>
        </p:spPr>
        <p:txBody>
          <a:bodyPr/>
          <a:lstStyle/>
          <a:p>
            <a:r>
              <a:rPr kumimoji="1" lang="en-US" altLang="zh-CN" dirty="0"/>
              <a:t>reduce</a:t>
            </a:r>
            <a:r>
              <a:rPr lang="zh-CN" altLang="en-US" dirty="0"/>
              <a:t>方法</a:t>
            </a:r>
            <a:r>
              <a:rPr lang="en-US" altLang="zh-CN" dirty="0"/>
              <a:t>-</a:t>
            </a:r>
            <a:r>
              <a:rPr lang="zh-CN" altLang="en-US" dirty="0"/>
              <a:t>遍历累积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126584" y="996614"/>
            <a:ext cx="5760538" cy="471024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1: </a:t>
            </a:r>
            <a:r>
              <a:rPr kumimoji="1" lang="zh-CN" altLang="en-US" dirty="0"/>
              <a:t>以前遍历数组求和怎么做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2: </a:t>
            </a:r>
            <a:r>
              <a:rPr kumimoji="1" lang="zh-CN" altLang="en-US" dirty="0"/>
              <a:t>有没有更简单快速的方法</a:t>
            </a:r>
            <a:r>
              <a:rPr kumimoji="1" lang="en-US" altLang="zh-CN" dirty="0"/>
              <a:t>?</a:t>
            </a: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思考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  <a:r>
              <a:rPr kumimoji="1" lang="en-US" altLang="zh-CN" dirty="0"/>
              <a:t>_reduce</a:t>
            </a:r>
            <a:r>
              <a:rPr kumimoji="1" lang="zh-CN" altLang="en-US" dirty="0"/>
              <a:t>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目标：借助</a:t>
            </a:r>
            <a:r>
              <a:rPr lang="en-US" altLang="zh-CN" dirty="0"/>
              <a:t>reduce</a:t>
            </a:r>
            <a:r>
              <a:rPr lang="zh-CN" altLang="en-US" dirty="0"/>
              <a:t>方法</a:t>
            </a:r>
            <a:r>
              <a:rPr lang="en-US" altLang="zh-CN" dirty="0"/>
              <a:t>, </a:t>
            </a:r>
            <a:r>
              <a:rPr lang="zh-CN" altLang="en-US" dirty="0"/>
              <a:t>快速遍历数组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27579E-D62D-4928-BB6F-04CBD687B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74" y="1501927"/>
            <a:ext cx="5136325" cy="1577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310690-FC57-4E8B-A598-8D5B855AC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903" y="1501927"/>
            <a:ext cx="5197290" cy="1569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课上练习</a:t>
            </a:r>
            <a:r>
              <a:rPr kumimoji="1" lang="en-US" altLang="zh-CN" dirty="0"/>
              <a:t>_</a:t>
            </a:r>
            <a:r>
              <a:rPr kumimoji="1" lang="zh-CN" altLang="en-US" dirty="0"/>
              <a:t>数组累积运算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数组累积运算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需求：请完成练习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.html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里的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道练习题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6906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945458"/>
            <a:ext cx="6268910" cy="4511040"/>
          </a:xfrm>
        </p:spPr>
        <p:txBody>
          <a:bodyPr/>
          <a:lstStyle/>
          <a:p>
            <a:r>
              <a:rPr lang="en-US" altLang="zh-CN" dirty="0"/>
              <a:t>reduce</a:t>
            </a:r>
            <a:r>
              <a:rPr lang="zh-CN" altLang="en-US" dirty="0"/>
              <a:t>方法作用是</a:t>
            </a:r>
            <a:r>
              <a:rPr lang="en-US" altLang="zh-CN" dirty="0"/>
              <a:t>?</a:t>
            </a:r>
          </a:p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阿里巴巴普惠体" panose="00020600040101010101"/>
              </a:rPr>
              <a:t>遍历</a:t>
            </a:r>
            <a:r>
              <a:rPr lang="zh-CN" altLang="en-US" b="0" dirty="0">
                <a:solidFill>
                  <a:srgbClr val="AD2B26"/>
                </a:solidFill>
                <a:ea typeface="阿里巴巴普惠体" panose="00020600040101010101"/>
              </a:rPr>
              <a:t>值</a:t>
            </a:r>
            <a:r>
              <a:rPr lang="zh-CN" altLang="en-US" b="0" dirty="0">
                <a:ea typeface="阿里巴巴普惠体" panose="00020600040101010101"/>
              </a:rPr>
              <a:t>和</a:t>
            </a:r>
            <a:r>
              <a:rPr lang="zh-CN" altLang="en-US" b="0" dirty="0">
                <a:solidFill>
                  <a:srgbClr val="AD2B26"/>
                </a:solidFill>
                <a:ea typeface="阿里巴巴普惠体" panose="00020600040101010101"/>
              </a:rPr>
              <a:t>累积运算</a:t>
            </a:r>
            <a:endParaRPr lang="en-US" altLang="zh-CN" b="0" dirty="0">
              <a:solidFill>
                <a:srgbClr val="AD2B26"/>
              </a:solidFill>
              <a:ea typeface="阿里巴巴普惠体" panose="00020600040101010101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FCF41E-D48B-4C99-BB1F-7282F11D8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3445AC-F130-4573-85CA-F02CBC16F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76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数组_reduce方法</vt:lpstr>
      <vt:lpstr>思考</vt:lpstr>
      <vt:lpstr>数组_reduce方法</vt:lpstr>
      <vt:lpstr>课上练习_数组累积运算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1370</cp:revision>
  <dcterms:created xsi:type="dcterms:W3CDTF">2020-03-31T02:23:00Z</dcterms:created>
  <dcterms:modified xsi:type="dcterms:W3CDTF">2021-09-22T12:31:08Z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