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6" r:id="rId9"/>
    <p:sldId id="467" r:id="rId10"/>
    <p:sldId id="572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333333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性能</a:t>
            </a:r>
            <a:r>
              <a:rPr kumimoji="1" lang="en-US" altLang="zh-CN" dirty="0"/>
              <a:t>_</a:t>
            </a:r>
            <a:r>
              <a:rPr kumimoji="1" lang="zh-CN" altLang="en-US" dirty="0"/>
              <a:t>防抖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126584" y="996614"/>
            <a:ext cx="5760538" cy="471024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问题</a:t>
            </a:r>
            <a:r>
              <a:rPr kumimoji="1" lang="en-US" altLang="zh-CN" dirty="0"/>
              <a:t>: </a:t>
            </a:r>
            <a:r>
              <a:rPr kumimoji="1" lang="zh-CN" altLang="en-US" dirty="0"/>
              <a:t>为什么要做防抖呢</a:t>
            </a:r>
            <a:r>
              <a:rPr kumimoji="1" lang="en-US" altLang="zh-CN" dirty="0"/>
              <a:t>, </a:t>
            </a:r>
            <a:r>
              <a:rPr kumimoji="1" lang="zh-CN" altLang="en-US" dirty="0"/>
              <a:t>看例子</a:t>
            </a:r>
            <a:r>
              <a:rPr kumimoji="1" lang="en-US" altLang="zh-CN" dirty="0"/>
              <a:t>!</a:t>
            </a: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思考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防抖概念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1" y="767555"/>
            <a:ext cx="10719120" cy="517190"/>
          </a:xfrm>
        </p:spPr>
        <p:txBody>
          <a:bodyPr/>
          <a:lstStyle/>
          <a:p>
            <a:r>
              <a:rPr lang="zh-CN" altLang="en-US" dirty="0"/>
              <a:t>节约性能</a:t>
            </a:r>
            <a:r>
              <a:rPr lang="en-US" altLang="zh-CN" dirty="0"/>
              <a:t>, </a:t>
            </a:r>
            <a:r>
              <a:rPr lang="zh-CN" altLang="en-US" dirty="0"/>
              <a:t>只触发最后一次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625103-049B-40DD-BFF2-B9CED9D91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54" y="1666575"/>
            <a:ext cx="8927492" cy="4423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D9D80D6-B1A1-4CED-9BF4-714B0FEB5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909014"/>
            <a:ext cx="10749598" cy="421957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b="0" dirty="0"/>
              <a:t>事件函数执行</a:t>
            </a:r>
            <a:r>
              <a:rPr lang="en-US" altLang="zh-CN" b="0" dirty="0"/>
              <a:t>, </a:t>
            </a:r>
            <a:r>
              <a:rPr lang="zh-CN" altLang="en-US" b="0" dirty="0"/>
              <a:t>先创建个定时器</a:t>
            </a:r>
            <a:endParaRPr lang="en-US" altLang="zh-CN" b="0" dirty="0"/>
          </a:p>
          <a:p>
            <a:pPr marL="342900" indent="-342900">
              <a:buAutoNum type="arabicPeriod"/>
            </a:pPr>
            <a:r>
              <a:rPr lang="zh-CN" altLang="en-US" b="0" dirty="0"/>
              <a:t>把逻辑代码放到</a:t>
            </a:r>
            <a:r>
              <a:rPr lang="zh-CN" altLang="en-US" b="0" dirty="0">
                <a:solidFill>
                  <a:srgbClr val="AD2B26"/>
                </a:solidFill>
              </a:rPr>
              <a:t>定时器</a:t>
            </a:r>
            <a:r>
              <a:rPr lang="zh-CN" altLang="en-US" b="0" dirty="0"/>
              <a:t>中</a:t>
            </a:r>
            <a:endParaRPr lang="en-US" altLang="zh-CN" b="0" dirty="0"/>
          </a:p>
          <a:p>
            <a:pPr marL="342900" indent="-342900">
              <a:buAutoNum type="arabicPeriod"/>
            </a:pPr>
            <a:r>
              <a:rPr lang="zh-CN" altLang="en-US" b="0" dirty="0"/>
              <a:t>当函数再次触发</a:t>
            </a:r>
            <a:r>
              <a:rPr lang="en-US" altLang="zh-CN" b="0" dirty="0"/>
              <a:t>, </a:t>
            </a:r>
            <a:r>
              <a:rPr lang="zh-CN" altLang="en-US" b="0" dirty="0"/>
              <a:t>清除定时器</a:t>
            </a:r>
            <a:endParaRPr lang="en-US" altLang="zh-CN" b="0" dirty="0"/>
          </a:p>
          <a:p>
            <a:pPr marL="342900" indent="-342900">
              <a:buAutoNum type="arabicPeriod"/>
            </a:pPr>
            <a:r>
              <a:rPr lang="zh-CN" altLang="en-US" b="0" dirty="0"/>
              <a:t>创建一个</a:t>
            </a:r>
            <a:r>
              <a:rPr lang="zh-CN" altLang="en-US" b="0" dirty="0">
                <a:solidFill>
                  <a:srgbClr val="AD2B26"/>
                </a:solidFill>
              </a:rPr>
              <a:t>新定时器</a:t>
            </a:r>
            <a:r>
              <a:rPr lang="zh-CN" altLang="en-US" b="0" dirty="0"/>
              <a:t>即可</a:t>
            </a:r>
            <a:endParaRPr lang="en-US" altLang="zh-CN" b="0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0" dirty="0"/>
              <a:t>优化</a:t>
            </a:r>
            <a:r>
              <a:rPr lang="en-US" altLang="zh-CN" b="0" dirty="0"/>
              <a:t>1: </a:t>
            </a:r>
            <a:r>
              <a:rPr lang="zh-CN" altLang="en-US" b="0" dirty="0"/>
              <a:t>把事件处理函数 </a:t>
            </a:r>
            <a:r>
              <a:rPr lang="en-US" altLang="zh-CN" b="0" dirty="0"/>
              <a:t>– </a:t>
            </a:r>
            <a:r>
              <a:rPr lang="zh-CN" altLang="en-US" b="0" dirty="0"/>
              <a:t>抽离成独立函数</a:t>
            </a:r>
            <a:endParaRPr lang="en-US" altLang="zh-CN" b="0" dirty="0"/>
          </a:p>
          <a:p>
            <a:pPr marL="0" indent="0">
              <a:buNone/>
            </a:pPr>
            <a:r>
              <a:rPr lang="zh-CN" altLang="en-US" dirty="0"/>
              <a:t>优化</a:t>
            </a:r>
            <a:r>
              <a:rPr lang="en-US" altLang="zh-CN" dirty="0"/>
              <a:t>2: </a:t>
            </a:r>
            <a:r>
              <a:rPr lang="zh-CN" altLang="en-US" dirty="0"/>
              <a:t>封装一个公共的 </a:t>
            </a:r>
            <a:r>
              <a:rPr lang="en-US" altLang="zh-CN" dirty="0"/>
              <a:t>– </a:t>
            </a:r>
            <a:r>
              <a:rPr lang="zh-CN" altLang="en-US" dirty="0"/>
              <a:t>防抖函数 </a:t>
            </a:r>
            <a:r>
              <a:rPr lang="en-US" altLang="zh-CN" dirty="0"/>
              <a:t>(</a:t>
            </a:r>
            <a:r>
              <a:rPr lang="zh-CN" altLang="en-US" dirty="0"/>
              <a:t>最后精华</a:t>
            </a:r>
            <a:r>
              <a:rPr lang="en-US" altLang="zh-CN" dirty="0"/>
              <a:t>)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E9FA38-EF55-4121-AF65-C5F68580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防抖思路和实现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F60722-6D5C-4914-BA66-81EF80DBF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990" y="1875453"/>
            <a:ext cx="3585108" cy="3107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24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92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JS性能_防抖</vt:lpstr>
      <vt:lpstr>思考</vt:lpstr>
      <vt:lpstr>防抖概念</vt:lpstr>
      <vt:lpstr>防抖思路和实现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1456</cp:revision>
  <dcterms:created xsi:type="dcterms:W3CDTF">2020-03-31T02:23:00Z</dcterms:created>
  <dcterms:modified xsi:type="dcterms:W3CDTF">2021-08-06T10:11:25Z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