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2"/>
  </p:notesMasterIdLst>
  <p:handoutMasterIdLst>
    <p:handoutMasterId r:id="rId13"/>
  </p:handoutMasterIdLst>
  <p:sldIdLst>
    <p:sldId id="462" r:id="rId8"/>
    <p:sldId id="568" r:id="rId9"/>
    <p:sldId id="570" r:id="rId10"/>
    <p:sldId id="5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JS_</a:t>
            </a:r>
            <a:r>
              <a:rPr kumimoji="1" lang="zh-CN" altLang="en-US" dirty="0"/>
              <a:t>基础练习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AD2B26"/>
                </a:solidFill>
              </a:rPr>
              <a:t>必须</a:t>
            </a:r>
            <a:r>
              <a:rPr lang="zh-CN" altLang="en-US" dirty="0"/>
              <a:t>知道每个视频前置知识点需要用的方法和技能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看到题目需求后</a:t>
            </a:r>
            <a:r>
              <a:rPr lang="en-US" altLang="zh-CN" dirty="0"/>
              <a:t>, </a:t>
            </a:r>
            <a:r>
              <a:rPr lang="zh-CN" altLang="en-US" dirty="0"/>
              <a:t>先暂停视频</a:t>
            </a:r>
            <a:r>
              <a:rPr lang="en-US" altLang="zh-CN" dirty="0"/>
              <a:t>, </a:t>
            </a:r>
            <a:r>
              <a:rPr lang="zh-CN" altLang="en-US" dirty="0"/>
              <a:t>自己试着做一做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做不出来就看一点旭哥思路分析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再做不出来</a:t>
            </a:r>
            <a:r>
              <a:rPr lang="en-US" altLang="zh-CN" dirty="0"/>
              <a:t>, </a:t>
            </a:r>
            <a:r>
              <a:rPr lang="zh-CN" altLang="en-US" dirty="0"/>
              <a:t>一点点跟着旭哥做</a:t>
            </a:r>
            <a:r>
              <a:rPr lang="en-US" altLang="zh-CN" dirty="0"/>
              <a:t>.</a:t>
            </a:r>
            <a:r>
              <a:rPr lang="zh-CN" altLang="en-US" dirty="0"/>
              <a:t>每一行代码都要给自己讲出什么意思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第三遍</a:t>
            </a:r>
            <a:r>
              <a:rPr lang="en-US" altLang="zh-CN" dirty="0"/>
              <a:t>, </a:t>
            </a:r>
            <a:r>
              <a:rPr lang="zh-CN" altLang="en-US" dirty="0"/>
              <a:t>就关掉视频</a:t>
            </a:r>
            <a:r>
              <a:rPr lang="en-US" altLang="zh-CN" dirty="0"/>
              <a:t>, </a:t>
            </a:r>
            <a:r>
              <a:rPr lang="zh-CN" altLang="en-US" dirty="0"/>
              <a:t>留下思路再试试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思路来源于画面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把思路转成计算机认识的代码 </a:t>
            </a:r>
            <a:r>
              <a:rPr lang="en-US" altLang="zh-CN" dirty="0"/>
              <a:t>– </a:t>
            </a:r>
            <a:r>
              <a:rPr lang="zh-CN" altLang="en-US" dirty="0"/>
              <a:t>多模仿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多记录学到的语法 </a:t>
            </a:r>
            <a:r>
              <a:rPr lang="en-US" altLang="zh-CN" dirty="0"/>
              <a:t>– </a:t>
            </a:r>
            <a:r>
              <a:rPr lang="zh-CN" altLang="en-US" dirty="0"/>
              <a:t>字典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多练习多做案例积累经验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8725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3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103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JS_基础练习</vt:lpstr>
      <vt:lpstr>建议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1484</cp:revision>
  <dcterms:created xsi:type="dcterms:W3CDTF">2020-03-31T02:23:00Z</dcterms:created>
  <dcterms:modified xsi:type="dcterms:W3CDTF">2022-03-19T07:52:06Z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