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4"/>
  </p:notesMasterIdLst>
  <p:handoutMasterIdLst>
    <p:handoutMasterId r:id="rId15"/>
  </p:handoutMasterIdLst>
  <p:sldIdLst>
    <p:sldId id="571" r:id="rId8"/>
    <p:sldId id="568" r:id="rId9"/>
    <p:sldId id="461" r:id="rId10"/>
    <p:sldId id="575" r:id="rId11"/>
    <p:sldId id="576" r:id="rId12"/>
    <p:sldId id="5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查询字符串和对象转换</a:t>
            </a:r>
          </a:p>
        </p:txBody>
      </p:sp>
    </p:spTree>
    <p:extLst>
      <p:ext uri="{BB962C8B-B14F-4D97-AF65-F5344CB8AC3E}">
        <p14:creationId xmlns:p14="http://schemas.microsoft.com/office/powerpoint/2010/main" val="41162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知道字符串拆分的方法</a:t>
            </a:r>
            <a:r>
              <a:rPr lang="en-US" altLang="zh-CN" dirty="0"/>
              <a:t>: split()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知道数组下标如何取值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知道如何给空对象添加属性和值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知道遍历对象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知道拼接字符串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准确说出每个变量里装的值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格式转换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查询字符串和对象互相转换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：已知查询字符串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按照规则拆分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形成对象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ea typeface="Alibaba PuHuiTi R" pitchFamily="18" charset="-122"/>
              </a:rPr>
              <a:t>需求</a:t>
            </a:r>
            <a:r>
              <a:rPr lang="en-US" altLang="zh-CN" dirty="0">
                <a:ea typeface="Alibaba PuHuiTi R" pitchFamily="18" charset="-122"/>
              </a:rPr>
              <a:t>2:   </a:t>
            </a:r>
            <a:r>
              <a:rPr lang="zh-CN" altLang="en-US" dirty="0">
                <a:ea typeface="Alibaba PuHuiTi R" pitchFamily="18" charset="-122"/>
              </a:rPr>
              <a:t>已知对象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拆分形成目标查询字符串格式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FA250-C781-457A-AB70-F456C707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64" y="2780502"/>
            <a:ext cx="4298052" cy="45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92E2D2-4351-4270-8E07-6B22012B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64" y="3718386"/>
            <a:ext cx="3375953" cy="1676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查询字符串转对象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查询字符串转对象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字符串按</a:t>
            </a:r>
            <a:r>
              <a:rPr lang="en-US" altLang="zh-CN" dirty="0">
                <a:ea typeface="Alibaba PuHuiTi R" pitchFamily="18" charset="-122"/>
              </a:rPr>
              <a:t>&amp;</a:t>
            </a:r>
            <a:r>
              <a:rPr lang="zh-CN" altLang="en-US" dirty="0">
                <a:ea typeface="Alibaba PuHuiTi R" pitchFamily="18" charset="-122"/>
              </a:rPr>
              <a:t>拆分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返回数组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遍历数组后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再把每个字符用</a:t>
            </a:r>
            <a:r>
              <a:rPr lang="en-US" altLang="zh-CN" dirty="0">
                <a:ea typeface="Alibaba PuHuiTi R" pitchFamily="18" charset="-122"/>
              </a:rPr>
              <a:t>=</a:t>
            </a:r>
            <a:r>
              <a:rPr lang="zh-CN" altLang="en-US" dirty="0">
                <a:ea typeface="Alibaba PuHuiTi R" pitchFamily="18" charset="-122"/>
              </a:rPr>
              <a:t>拆分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下标</a:t>
            </a:r>
            <a:r>
              <a:rPr lang="en-US" altLang="zh-CN" dirty="0">
                <a:ea typeface="Alibaba PuHuiTi R" pitchFamily="18" charset="-122"/>
              </a:rPr>
              <a:t>0</a:t>
            </a:r>
            <a:r>
              <a:rPr lang="zh-CN" altLang="en-US" dirty="0">
                <a:ea typeface="Alibaba PuHuiTi R" pitchFamily="18" charset="-122"/>
              </a:rPr>
              <a:t>作为一个空对象的</a:t>
            </a:r>
            <a:r>
              <a:rPr lang="en-US" altLang="zh-CN" dirty="0">
                <a:ea typeface="Alibaba PuHuiTi R" pitchFamily="18" charset="-122"/>
              </a:rPr>
              <a:t>key</a:t>
            </a:r>
            <a:r>
              <a:rPr lang="zh-CN" altLang="en-US" dirty="0">
                <a:ea typeface="Alibaba PuHuiTi R" pitchFamily="18" charset="-122"/>
              </a:rPr>
              <a:t>键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下标</a:t>
            </a:r>
            <a:r>
              <a:rPr lang="en-US" altLang="zh-CN" dirty="0">
                <a:ea typeface="Alibaba PuHuiTi R" pitchFamily="18" charset="-122"/>
              </a:rPr>
              <a:t>1</a:t>
            </a:r>
            <a:r>
              <a:rPr lang="zh-CN" altLang="en-US" dirty="0">
                <a:ea typeface="Alibaba PuHuiTi R" pitchFamily="18" charset="-122"/>
              </a:rPr>
              <a:t>作为一个空对象的</a:t>
            </a:r>
            <a:r>
              <a:rPr lang="en-US" altLang="zh-CN" dirty="0">
                <a:ea typeface="Alibaba PuHuiTi R" pitchFamily="18" charset="-122"/>
              </a:rPr>
              <a:t>value</a:t>
            </a:r>
            <a:r>
              <a:rPr lang="zh-CN" altLang="en-US" dirty="0">
                <a:ea typeface="Alibaba PuHuiTi R" pitchFamily="18" charset="-122"/>
              </a:rPr>
              <a:t>值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遍历结束后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每对字符就转成对象的</a:t>
            </a:r>
            <a:r>
              <a:rPr lang="en-US" altLang="zh-CN" dirty="0">
                <a:ea typeface="Alibaba PuHuiTi R" pitchFamily="18" charset="-122"/>
              </a:rPr>
              <a:t>key</a:t>
            </a:r>
            <a:r>
              <a:rPr lang="zh-CN" altLang="en-US" dirty="0">
                <a:ea typeface="Alibaba PuHuiTi R" pitchFamily="18" charset="-122"/>
              </a:rPr>
              <a:t>和</a:t>
            </a:r>
            <a:r>
              <a:rPr lang="en-US" altLang="zh-CN" dirty="0">
                <a:ea typeface="Alibaba PuHuiTi R" pitchFamily="18" charset="-122"/>
              </a:rPr>
              <a:t>value</a:t>
            </a:r>
            <a:r>
              <a:rPr lang="zh-CN" altLang="en-US" dirty="0">
                <a:ea typeface="Alibaba PuHuiTi R" pitchFamily="18" charset="-122"/>
              </a:rPr>
              <a:t>了</a:t>
            </a:r>
            <a:endParaRPr lang="en-US" altLang="zh-CN" dirty="0">
              <a:ea typeface="Alibaba PuHuiTi R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DA3B4A-B5F6-40C8-BEF4-27BFBD5A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10" y="1798291"/>
            <a:ext cx="4298052" cy="45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F991D7-3163-463E-8E9E-CC00DE08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10" y="4165295"/>
            <a:ext cx="3375953" cy="1676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对象转查询字符串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对象转查询字符串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ea typeface="Alibaba PuHuiTi R" pitchFamily="18" charset="-122"/>
              </a:rPr>
              <a:t>for...in</a:t>
            </a:r>
            <a:r>
              <a:rPr lang="zh-CN" altLang="en-US" dirty="0">
                <a:ea typeface="Alibaba PuHuiTi R" pitchFamily="18" charset="-122"/>
              </a:rPr>
              <a:t>遍历对象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</a:t>
            </a:r>
            <a:r>
              <a:rPr lang="en-US" altLang="zh-CN" dirty="0">
                <a:ea typeface="Alibaba PuHuiTi R" pitchFamily="18" charset="-122"/>
              </a:rPr>
              <a:t>key</a:t>
            </a:r>
            <a:r>
              <a:rPr lang="zh-CN" altLang="en-US" dirty="0">
                <a:ea typeface="Alibaba PuHuiTi R" pitchFamily="18" charset="-122"/>
              </a:rPr>
              <a:t>作为字符串的第一部分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拼接</a:t>
            </a:r>
            <a:r>
              <a:rPr lang="en-US" altLang="zh-CN" dirty="0">
                <a:ea typeface="Alibaba PuHuiTi R" pitchFamily="18" charset="-122"/>
              </a:rPr>
              <a:t>=</a:t>
            </a:r>
            <a:r>
              <a:rPr lang="zh-CN" altLang="en-US" dirty="0">
                <a:ea typeface="Alibaba PuHuiTi R" pitchFamily="18" charset="-122"/>
              </a:rPr>
              <a:t>符号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</a:t>
            </a:r>
            <a:r>
              <a:rPr lang="en-US" altLang="zh-CN" dirty="0">
                <a:ea typeface="Alibaba PuHuiTi R" pitchFamily="18" charset="-122"/>
              </a:rPr>
              <a:t>value</a:t>
            </a:r>
            <a:r>
              <a:rPr lang="zh-CN" altLang="en-US" dirty="0">
                <a:ea typeface="Alibaba PuHuiTi R" pitchFamily="18" charset="-122"/>
              </a:rPr>
              <a:t>作为后面一部分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最后拼接</a:t>
            </a:r>
            <a:r>
              <a:rPr lang="en-US" altLang="zh-CN" dirty="0">
                <a:ea typeface="Alibaba PuHuiTi R" pitchFamily="18" charset="-122"/>
              </a:rPr>
              <a:t>&amp;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遍历结束后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把最后一次多余的</a:t>
            </a:r>
            <a:r>
              <a:rPr lang="en-US" altLang="zh-CN" dirty="0">
                <a:ea typeface="Alibaba PuHuiTi R" pitchFamily="18" charset="-122"/>
              </a:rPr>
              <a:t>&amp;</a:t>
            </a:r>
            <a:r>
              <a:rPr lang="zh-CN" altLang="en-US" dirty="0">
                <a:ea typeface="Alibaba PuHuiTi R" pitchFamily="18" charset="-122"/>
              </a:rPr>
              <a:t>去掉即可</a:t>
            </a:r>
            <a:endParaRPr lang="en-US" altLang="zh-CN" dirty="0">
              <a:ea typeface="Alibaba PuHuiTi R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2B474-7A2D-4C84-8CE7-3B672447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65" y="1649668"/>
            <a:ext cx="3375953" cy="1676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F6895-7651-470B-93B9-56468C64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5" y="5384600"/>
            <a:ext cx="4298052" cy="45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91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184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查询字符串和对象转换</vt:lpstr>
      <vt:lpstr>前置知识</vt:lpstr>
      <vt:lpstr>格式转换</vt:lpstr>
      <vt:lpstr>查询字符串转对象</vt:lpstr>
      <vt:lpstr>对象转查询字符串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1491</cp:revision>
  <dcterms:created xsi:type="dcterms:W3CDTF">2020-03-31T02:23:00Z</dcterms:created>
  <dcterms:modified xsi:type="dcterms:W3CDTF">2021-10-31T13:46:59Z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