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2"/>
  </p:notesMasterIdLst>
  <p:handoutMasterIdLst>
    <p:handoutMasterId r:id="rId13"/>
  </p:handoutMasterIdLst>
  <p:sldIdLst>
    <p:sldId id="571" r:id="rId8"/>
    <p:sldId id="568" r:id="rId9"/>
    <p:sldId id="461" r:id="rId10"/>
    <p:sldId id="5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获取标签</a:t>
            </a:r>
          </a:p>
        </p:txBody>
      </p:sp>
    </p:spTree>
    <p:extLst>
      <p:ext uri="{BB962C8B-B14F-4D97-AF65-F5344CB8AC3E}">
        <p14:creationId xmlns:p14="http://schemas.microsoft.com/office/powerpoint/2010/main" val="411626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querySelector</a:t>
            </a:r>
            <a:r>
              <a:rPr lang="zh-CN" altLang="en-US" dirty="0"/>
              <a:t>方法如何使用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querySelectorAll</a:t>
            </a:r>
            <a:r>
              <a:rPr lang="zh-CN" altLang="en-US" dirty="0"/>
              <a:t>方法如何使用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获取标签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尝试获取</a:t>
            </a:r>
            <a:r>
              <a:rPr lang="en-US" altLang="zh-CN" dirty="0"/>
              <a:t>img</a:t>
            </a:r>
            <a:r>
              <a:rPr lang="zh-CN" altLang="en-US" dirty="0"/>
              <a:t>和</a:t>
            </a:r>
            <a:r>
              <a:rPr lang="en-US" altLang="zh-CN" dirty="0"/>
              <a:t>span</a:t>
            </a:r>
            <a:r>
              <a:rPr lang="zh-CN" altLang="en-US" dirty="0"/>
              <a:t>标签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>
                <a:latin typeface="Alibaba PuHuiTi R" pitchFamily="18" charset="-122"/>
                <a:cs typeface="Alibaba PuHuiTi R" pitchFamily="18" charset="-122"/>
              </a:rPr>
              <a:t>复制标签结构</a:t>
            </a:r>
            <a:r>
              <a:rPr lang="en-US" altLang="zh-CN" dirty="0">
                <a:latin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cs typeface="Alibaba PuHuiTi R" pitchFamily="18" charset="-122"/>
              </a:rPr>
              <a:t>在</a:t>
            </a:r>
            <a:r>
              <a:rPr lang="en-US" altLang="zh-CN" dirty="0">
                <a:latin typeface="Alibaba PuHuiTi R" pitchFamily="18" charset="-122"/>
                <a:cs typeface="Alibaba PuHuiTi R" pitchFamily="18" charset="-122"/>
              </a:rPr>
              <a:t>JS</a:t>
            </a:r>
            <a:r>
              <a:rPr lang="zh-CN" altLang="en-US" dirty="0">
                <a:latin typeface="Alibaba PuHuiTi R" pitchFamily="18" charset="-122"/>
                <a:cs typeface="Alibaba PuHuiTi R" pitchFamily="18" charset="-122"/>
              </a:rPr>
              <a:t>里获取相应标签对象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88431F-FE00-4545-9503-4E85996A5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32" y="2216088"/>
            <a:ext cx="3750668" cy="2722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10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36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获取标签</vt:lpstr>
      <vt:lpstr>前置知识</vt:lpstr>
      <vt:lpstr>获取标签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1483</cp:revision>
  <dcterms:created xsi:type="dcterms:W3CDTF">2020-03-31T02:23:00Z</dcterms:created>
  <dcterms:modified xsi:type="dcterms:W3CDTF">2021-09-12T14:12:44Z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