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2"/>
  </p:notesMasterIdLst>
  <p:handoutMasterIdLst>
    <p:handoutMasterId r:id="rId13"/>
  </p:handoutMasterIdLst>
  <p:sldIdLst>
    <p:sldId id="574" r:id="rId8"/>
    <p:sldId id="568" r:id="rId9"/>
    <p:sldId id="575" r:id="rId10"/>
    <p:sldId id="5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设置内容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for</a:t>
            </a:r>
            <a:r>
              <a:rPr lang="zh-CN" altLang="en-US" dirty="0"/>
              <a:t>循环的使用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会设置标签对象的</a:t>
            </a:r>
            <a:r>
              <a:rPr lang="en-US" altLang="zh-CN" dirty="0"/>
              <a:t>innerHTML</a:t>
            </a:r>
            <a:r>
              <a:rPr lang="zh-CN" altLang="en-US" dirty="0"/>
              <a:t>属性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设置内容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设置内容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要求</a:t>
            </a:r>
            <a:r>
              <a:rPr lang="en-US" altLang="zh-CN" dirty="0"/>
              <a:t>1: </a:t>
            </a:r>
            <a:r>
              <a:rPr lang="zh-CN" altLang="en-US" dirty="0"/>
              <a:t>准备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p</a:t>
            </a:r>
            <a:r>
              <a:rPr lang="zh-CN" altLang="en-US" dirty="0"/>
              <a:t>标签在</a:t>
            </a:r>
            <a:r>
              <a:rPr lang="en-US" altLang="zh-CN" dirty="0"/>
              <a:t>body</a:t>
            </a:r>
            <a:r>
              <a:rPr lang="zh-CN" altLang="en-US" dirty="0"/>
              <a:t>中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要求</a:t>
            </a:r>
            <a:r>
              <a:rPr lang="en-US" altLang="zh-CN" dirty="0"/>
              <a:t>2: </a:t>
            </a:r>
            <a:r>
              <a:rPr lang="zh-CN" altLang="en-US" dirty="0"/>
              <a:t>准备一个数组</a:t>
            </a:r>
            <a:r>
              <a:rPr lang="en-US" altLang="zh-CN" dirty="0"/>
              <a:t>, </a:t>
            </a:r>
            <a:r>
              <a:rPr lang="zh-CN" altLang="en-US" dirty="0"/>
              <a:t>里面有</a:t>
            </a:r>
            <a:r>
              <a:rPr lang="en-US" altLang="zh-CN" dirty="0"/>
              <a:t>5</a:t>
            </a:r>
            <a:r>
              <a:rPr lang="zh-CN" altLang="en-US" dirty="0"/>
              <a:t>个名字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要求</a:t>
            </a:r>
            <a:r>
              <a:rPr lang="en-US" altLang="zh-CN" dirty="0"/>
              <a:t>3: </a:t>
            </a:r>
            <a:r>
              <a:rPr lang="zh-CN" altLang="en-US" dirty="0"/>
              <a:t>把数组里每个名字相应的放到</a:t>
            </a:r>
            <a:r>
              <a:rPr lang="en-US" altLang="zh-CN" dirty="0"/>
              <a:t>p</a:t>
            </a:r>
            <a:r>
              <a:rPr lang="zh-CN" altLang="en-US" dirty="0"/>
              <a:t>标签里显示</a:t>
            </a:r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61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设置内容</vt:lpstr>
      <vt:lpstr>前置知识</vt:lpstr>
      <vt:lpstr>设置内容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1491</cp:revision>
  <dcterms:created xsi:type="dcterms:W3CDTF">2020-03-31T02:23:00Z</dcterms:created>
  <dcterms:modified xsi:type="dcterms:W3CDTF">2021-09-12T14:35:50Z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