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2"/>
  </p:notesMasterIdLst>
  <p:handoutMasterIdLst>
    <p:handoutMasterId r:id="rId13"/>
  </p:handoutMasterIdLst>
  <p:sldIdLst>
    <p:sldId id="574" r:id="rId8"/>
    <p:sldId id="568" r:id="rId9"/>
    <p:sldId id="575" r:id="rId10"/>
    <p:sldId id="57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D2B26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设置类名</a:t>
            </a:r>
          </a:p>
        </p:txBody>
      </p:sp>
    </p:spTree>
    <p:extLst>
      <p:ext uri="{BB962C8B-B14F-4D97-AF65-F5344CB8AC3E}">
        <p14:creationId xmlns:p14="http://schemas.microsoft.com/office/powerpoint/2010/main" val="82434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知道</a:t>
            </a:r>
            <a:r>
              <a:rPr lang="en-US" altLang="zh-CN" dirty="0"/>
              <a:t>for</a:t>
            </a:r>
            <a:r>
              <a:rPr lang="zh-CN" altLang="en-US" dirty="0"/>
              <a:t>循环的使用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会设置标签对象的</a:t>
            </a:r>
            <a:r>
              <a:rPr lang="en-US" altLang="zh-CN" dirty="0"/>
              <a:t>className</a:t>
            </a:r>
            <a:r>
              <a:rPr lang="zh-CN" altLang="en-US" dirty="0"/>
              <a:t>属性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知道数组下标和标签对象的伪数组下标的对应关系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设置类名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设置类名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要求</a:t>
            </a:r>
            <a:r>
              <a:rPr lang="en-US" altLang="zh-CN" dirty="0"/>
              <a:t>1: </a:t>
            </a:r>
            <a:r>
              <a:rPr lang="zh-CN" altLang="en-US" dirty="0"/>
              <a:t>准备</a:t>
            </a:r>
            <a:r>
              <a:rPr lang="en-US" altLang="zh-CN" dirty="0"/>
              <a:t>3</a:t>
            </a:r>
            <a:r>
              <a:rPr lang="zh-CN" altLang="en-US" dirty="0"/>
              <a:t>个类名</a:t>
            </a:r>
            <a:r>
              <a:rPr lang="en-US" altLang="zh-CN" dirty="0"/>
              <a:t>, </a:t>
            </a:r>
            <a:r>
              <a:rPr lang="zh-CN" altLang="en-US" dirty="0"/>
              <a:t>分别随便写点样式</a:t>
            </a:r>
            <a:r>
              <a:rPr lang="en-US" altLang="zh-CN" dirty="0"/>
              <a:t>(</a:t>
            </a:r>
            <a:r>
              <a:rPr lang="zh-CN" altLang="en-US" dirty="0"/>
              <a:t>例如宽高和背景色</a:t>
            </a:r>
            <a:r>
              <a:rPr lang="en-US" altLang="zh-CN" dirty="0"/>
              <a:t>)</a:t>
            </a:r>
          </a:p>
          <a:p>
            <a:pPr marL="342900" indent="-342900">
              <a:buAutoNum type="arabicPeriod"/>
            </a:pPr>
            <a:r>
              <a:rPr lang="zh-CN" altLang="en-US" dirty="0"/>
              <a:t>要求</a:t>
            </a:r>
            <a:r>
              <a:rPr lang="en-US" altLang="zh-CN" dirty="0"/>
              <a:t>2: </a:t>
            </a:r>
            <a:r>
              <a:rPr lang="zh-CN" altLang="en-US" dirty="0"/>
              <a:t>在</a:t>
            </a:r>
            <a:r>
              <a:rPr lang="en-US" altLang="zh-CN" dirty="0"/>
              <a:t>body</a:t>
            </a:r>
            <a:r>
              <a:rPr lang="zh-CN" altLang="en-US" dirty="0"/>
              <a:t>中准备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div</a:t>
            </a:r>
          </a:p>
          <a:p>
            <a:pPr marL="342900" indent="-342900">
              <a:buAutoNum type="arabicPeriod"/>
            </a:pPr>
            <a:r>
              <a:rPr lang="zh-CN" altLang="en-US" dirty="0"/>
              <a:t>要求</a:t>
            </a:r>
            <a:r>
              <a:rPr lang="en-US" altLang="zh-CN" dirty="0"/>
              <a:t>3: </a:t>
            </a:r>
            <a:r>
              <a:rPr lang="zh-CN" altLang="en-US" dirty="0"/>
              <a:t>把每个类名</a:t>
            </a:r>
            <a:r>
              <a:rPr lang="en-US" altLang="zh-CN" dirty="0"/>
              <a:t>, </a:t>
            </a:r>
            <a:r>
              <a:rPr lang="zh-CN" altLang="en-US" dirty="0"/>
              <a:t>分别一一映射设置给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div, </a:t>
            </a:r>
            <a:r>
              <a:rPr lang="zh-CN" altLang="en-US" dirty="0"/>
              <a:t>分别显示样式即可</a:t>
            </a:r>
            <a:r>
              <a:rPr lang="en-US" altLang="zh-CN" dirty="0"/>
              <a:t>, </a:t>
            </a:r>
            <a:r>
              <a:rPr lang="zh-CN" altLang="en-US" dirty="0"/>
              <a:t>可以自己随意往</a:t>
            </a:r>
            <a:r>
              <a:rPr lang="en-US" altLang="zh-CN" dirty="0"/>
              <a:t>div</a:t>
            </a:r>
            <a:r>
              <a:rPr lang="zh-CN" altLang="en-US" dirty="0"/>
              <a:t>写点文字查看位置</a:t>
            </a:r>
          </a:p>
        </p:txBody>
      </p:sp>
    </p:spTree>
    <p:extLst>
      <p:ext uri="{BB962C8B-B14F-4D97-AF65-F5344CB8AC3E}">
        <p14:creationId xmlns:p14="http://schemas.microsoft.com/office/powerpoint/2010/main" val="32120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5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100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</vt:i4>
      </vt:variant>
    </vt:vector>
  </HeadingPairs>
  <TitlesOfParts>
    <vt:vector size="22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设置类名</vt:lpstr>
      <vt:lpstr>前置知识</vt:lpstr>
      <vt:lpstr>设置类名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1492</cp:revision>
  <dcterms:created xsi:type="dcterms:W3CDTF">2020-03-31T02:23:00Z</dcterms:created>
  <dcterms:modified xsi:type="dcterms:W3CDTF">2021-09-12T14:53:18Z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