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2"/>
  </p:notesMasterIdLst>
  <p:handoutMasterIdLst>
    <p:handoutMasterId r:id="rId13"/>
  </p:handoutMasterIdLst>
  <p:sldIdLst>
    <p:sldId id="574" r:id="rId8"/>
    <p:sldId id="568" r:id="rId9"/>
    <p:sldId id="575" r:id="rId10"/>
    <p:sldId id="5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设置颜色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知道随机数公式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知道如何定义数组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知道如何操作标签对象的颜色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设置颜色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设置颜色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需求</a:t>
            </a:r>
            <a:r>
              <a:rPr lang="en-US" altLang="zh-CN" dirty="0"/>
              <a:t>1: </a:t>
            </a:r>
            <a:r>
              <a:rPr lang="zh-CN" altLang="en-US" dirty="0"/>
              <a:t>准备一个颜色英文字母的数组</a:t>
            </a:r>
          </a:p>
          <a:p>
            <a:pPr marL="342900" indent="-342900">
              <a:buAutoNum type="arabicPeriod"/>
            </a:pPr>
            <a:r>
              <a:rPr lang="zh-CN" altLang="en-US" dirty="0"/>
              <a:t>需求</a:t>
            </a:r>
            <a:r>
              <a:rPr lang="en-US" altLang="zh-CN" dirty="0"/>
              <a:t>2: </a:t>
            </a:r>
            <a:r>
              <a:rPr lang="zh-CN" altLang="en-US" dirty="0"/>
              <a:t>每次打开网页</a:t>
            </a:r>
            <a:r>
              <a:rPr lang="en-US" altLang="zh-CN" dirty="0"/>
              <a:t>, </a:t>
            </a:r>
            <a:r>
              <a:rPr lang="zh-CN" altLang="en-US" dirty="0"/>
              <a:t>随机给</a:t>
            </a:r>
            <a:r>
              <a:rPr lang="en-US" altLang="zh-CN" dirty="0"/>
              <a:t>body</a:t>
            </a:r>
            <a:r>
              <a:rPr lang="zh-CN" altLang="en-US" dirty="0"/>
              <a:t>随机设置一个背景颜色</a:t>
            </a: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50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设置颜色</vt:lpstr>
      <vt:lpstr>前置知识</vt:lpstr>
      <vt:lpstr>设置颜色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1495</cp:revision>
  <dcterms:created xsi:type="dcterms:W3CDTF">2020-03-31T02:23:00Z</dcterms:created>
  <dcterms:modified xsi:type="dcterms:W3CDTF">2021-09-12T14:57:43Z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