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74" d="100"/>
          <a:sy n="74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querySelectorAll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checked</a:t>
            </a:r>
            <a:r>
              <a:rPr lang="zh-CN" altLang="en-US" dirty="0"/>
              <a:t>属性使用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</a:t>
            </a:r>
            <a:r>
              <a:rPr lang="zh-CN" altLang="en-US" dirty="0"/>
              <a:t>循环遍历伪数组里每个标签对象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input[type=checkbox]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个复选框都变成选中状态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input[type=checkbox]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querySelectorAll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方法获取到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标签对象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循环遍历伪数组里每个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修改每个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checked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设置为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true,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就影响他们的选中状态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设置复选框选中</vt:lpstr>
      <vt:lpstr>前置知识</vt:lpstr>
      <vt:lpstr>设置复选框选中</vt:lpstr>
      <vt:lpstr>设置复选框选中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1502</cp:revision>
  <dcterms:created xsi:type="dcterms:W3CDTF">2020-03-31T02:23:00Z</dcterms:created>
  <dcterms:modified xsi:type="dcterms:W3CDTF">2021-09-12T12:04:14Z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