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</a:t>
            </a:r>
            <a:r>
              <a:rPr kumimoji="1" lang="en-US" altLang="zh-CN" dirty="0"/>
              <a:t>-</a:t>
            </a:r>
            <a:r>
              <a:rPr kumimoji="1" lang="zh-CN" altLang="en-US" dirty="0"/>
              <a:t>设置复选框选中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querySelector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知道计时器</a:t>
            </a:r>
            <a:r>
              <a:rPr lang="en-US" altLang="zh-CN" dirty="0"/>
              <a:t>setInterval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checked</a:t>
            </a:r>
            <a:r>
              <a:rPr lang="zh-CN" altLang="en-US" dirty="0"/>
              <a:t>属性的使用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</a:t>
            </a:r>
            <a:r>
              <a:rPr kumimoji="1" lang="en-US" altLang="zh-CN" dirty="0"/>
              <a:t>-</a:t>
            </a:r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循环</a:t>
            </a:r>
            <a:r>
              <a:rPr kumimoji="1" lang="en-US" altLang="zh-CN" dirty="0"/>
              <a:t>-</a:t>
            </a:r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input[type=checkbox]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利用计时器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每秒中让复选框选中再取消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设置复选框选中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input[type=checkbox]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创建变量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代表</a:t>
            </a:r>
            <a:r>
              <a:rPr lang="en-US" altLang="zh-CN" dirty="0">
                <a:ea typeface="Alibaba PuHuiTi R" pitchFamily="18" charset="-122"/>
              </a:rPr>
              <a:t>input</a:t>
            </a:r>
            <a:r>
              <a:rPr lang="zh-CN" altLang="en-US" dirty="0">
                <a:ea typeface="Alibaba PuHuiTi R" pitchFamily="18" charset="-122"/>
              </a:rPr>
              <a:t>现在的选中状态默认为</a:t>
            </a:r>
            <a:r>
              <a:rPr lang="en-US" altLang="zh-CN" dirty="0">
                <a:ea typeface="Alibaba PuHuiTi R" pitchFamily="18" charset="-122"/>
              </a:rPr>
              <a:t>false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创建计时器</a:t>
            </a:r>
            <a:r>
              <a:rPr lang="en-US" altLang="zh-CN" dirty="0">
                <a:ea typeface="Alibaba PuHuiTi R" pitchFamily="18" charset="-122"/>
              </a:rPr>
              <a:t>, 1</a:t>
            </a:r>
            <a:r>
              <a:rPr lang="zh-CN" altLang="en-US" dirty="0">
                <a:ea typeface="Alibaba PuHuiTi R" pitchFamily="18" charset="-122"/>
              </a:rPr>
              <a:t>秒间隔时间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在计时器函数里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修改变量的值为取反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然后设置给</a:t>
            </a:r>
            <a:r>
              <a:rPr lang="en-US" altLang="zh-CN" dirty="0">
                <a:ea typeface="Alibaba PuHuiTi R" pitchFamily="18" charset="-122"/>
              </a:rPr>
              <a:t>input</a:t>
            </a:r>
            <a:r>
              <a:rPr lang="zh-CN" altLang="en-US" dirty="0">
                <a:ea typeface="Alibaba PuHuiTi R" pitchFamily="18" charset="-122"/>
              </a:rPr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113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循环-设置复选框选中</vt:lpstr>
      <vt:lpstr>前置知识</vt:lpstr>
      <vt:lpstr>循环-设置复选框选中</vt:lpstr>
      <vt:lpstr>设置复选框选中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1509</cp:revision>
  <dcterms:created xsi:type="dcterms:W3CDTF">2020-03-31T02:23:00Z</dcterms:created>
  <dcterms:modified xsi:type="dcterms:W3CDTF">2021-09-12T15:15:19Z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