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今晚吃什么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知道随机数公式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知道计时器的使用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知道获取单个标签对象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知道设置标签对象的内容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今晚吃什么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今晚吃什么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组菜名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数组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使用计时器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每秒钟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在一个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标签里切换显示菜名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今晚吃什么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今晚吃什么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个菜名字符串的数组和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创建一个计时器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创建一个随机数函数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在计时器函数中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调用随机数函数得到随机数</a:t>
            </a:r>
            <a:r>
              <a:rPr lang="en-US" altLang="zh-CN" dirty="0"/>
              <a:t>, </a:t>
            </a:r>
            <a:r>
              <a:rPr lang="zh-CN" altLang="en-US" dirty="0"/>
              <a:t>换出数组里菜名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设置给</a:t>
            </a:r>
            <a:r>
              <a:rPr lang="en-US" altLang="zh-CN" dirty="0">
                <a:ea typeface="Alibaba PuHuiTi R" pitchFamily="18" charset="-122"/>
              </a:rPr>
              <a:t>span</a:t>
            </a:r>
            <a:r>
              <a:rPr lang="zh-CN" altLang="en-US" dirty="0">
                <a:ea typeface="Alibaba PuHuiTi R" pitchFamily="18" charset="-122"/>
              </a:rPr>
              <a:t>标签显示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今晚吃什么</vt:lpstr>
      <vt:lpstr>前置知识</vt:lpstr>
      <vt:lpstr>今晚吃什么</vt:lpstr>
      <vt:lpstr>今晚吃什么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1517</cp:revision>
  <dcterms:created xsi:type="dcterms:W3CDTF">2020-03-31T02:23:00Z</dcterms:created>
  <dcterms:modified xsi:type="dcterms:W3CDTF">2021-09-12T16:36:28Z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