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3"/>
  </p:notesMasterIdLst>
  <p:handoutMasterIdLst>
    <p:handoutMasterId r:id="rId14"/>
  </p:handoutMasterIdLst>
  <p:sldIdLst>
    <p:sldId id="574" r:id="rId8"/>
    <p:sldId id="568" r:id="rId9"/>
    <p:sldId id="461" r:id="rId10"/>
    <p:sldId id="575" r:id="rId11"/>
    <p:sldId id="57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AD2B26"/>
    <a:srgbClr val="FFFFFF"/>
    <a:srgbClr val="385D8A"/>
    <a:srgbClr val="B70006"/>
    <a:srgbClr val="49504F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5" autoAdjust="0"/>
    <p:restoredTop sz="95306" autoAdjust="0"/>
  </p:normalViewPr>
  <p:slideViewPr>
    <p:cSldViewPr snapToGrid="0">
      <p:cViewPr varScale="1">
        <p:scale>
          <a:sx n="82" d="100"/>
          <a:sy n="82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2021/9/13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星光闪闪亮</a:t>
            </a:r>
          </a:p>
        </p:txBody>
      </p:sp>
    </p:spTree>
    <p:extLst>
      <p:ext uri="{BB962C8B-B14F-4D97-AF65-F5344CB8AC3E}">
        <p14:creationId xmlns:p14="http://schemas.microsoft.com/office/powerpoint/2010/main" val="82434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33FE7A-2B21-46AD-ADCD-DDBF82575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知道随机数公式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知道如何生成随机颜色字符串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知道计时器如何使用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知道如何修改</a:t>
            </a:r>
            <a:r>
              <a:rPr lang="en-US" altLang="zh-CN" dirty="0"/>
              <a:t>div</a:t>
            </a:r>
            <a:r>
              <a:rPr lang="zh-CN" altLang="en-US" dirty="0"/>
              <a:t>的背景颜色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05C31-6412-46C0-979A-D8D19682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前置知识</a:t>
            </a:r>
          </a:p>
        </p:txBody>
      </p:sp>
    </p:spTree>
    <p:extLst>
      <p:ext uri="{BB962C8B-B14F-4D97-AF65-F5344CB8AC3E}">
        <p14:creationId xmlns:p14="http://schemas.microsoft.com/office/powerpoint/2010/main" val="19187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星光闪闪亮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星光闪闪亮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1: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准备一个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div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标签</a:t>
            </a: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2: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使用计时器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实现每秒钟切换随机颜色的效果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76C7D-9CB0-42AC-B44E-08B54B33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星光闪闪亮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EA0A1-8691-4A03-B5A6-B6F1A0D58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星光闪闪亮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D71BA-5C5D-4229-ABC9-9DEBE5B33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准备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个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div,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大小随意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封装随机颜色字符串的函数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创建计时器</a:t>
            </a:r>
            <a:r>
              <a:rPr lang="en-US" altLang="zh-CN" dirty="0">
                <a:ea typeface="Alibaba PuHuiTi R" pitchFamily="18" charset="-122"/>
              </a:rPr>
              <a:t>, </a:t>
            </a:r>
            <a:r>
              <a:rPr lang="zh-CN" altLang="en-US" dirty="0">
                <a:ea typeface="Alibaba PuHuiTi R" pitchFamily="18" charset="-122"/>
              </a:rPr>
              <a:t>调用随机颜色字符串函数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把得到的颜色</a:t>
            </a:r>
            <a:r>
              <a:rPr lang="en-US" altLang="zh-CN" dirty="0">
                <a:ea typeface="Alibaba PuHuiTi R" pitchFamily="18" charset="-122"/>
              </a:rPr>
              <a:t>, </a:t>
            </a:r>
            <a:r>
              <a:rPr lang="zh-CN" altLang="en-US" dirty="0">
                <a:ea typeface="Alibaba PuHuiTi R" pitchFamily="18" charset="-122"/>
              </a:rPr>
              <a:t>赋予给</a:t>
            </a:r>
            <a:r>
              <a:rPr lang="en-US" altLang="zh-CN" dirty="0">
                <a:ea typeface="Alibaba PuHuiTi R" pitchFamily="18" charset="-122"/>
              </a:rPr>
              <a:t>div</a:t>
            </a:r>
          </a:p>
        </p:txBody>
      </p:sp>
    </p:spTree>
    <p:extLst>
      <p:ext uri="{BB962C8B-B14F-4D97-AF65-F5344CB8AC3E}">
        <p14:creationId xmlns:p14="http://schemas.microsoft.com/office/powerpoint/2010/main" val="32120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7C19CF-6C31-43FE-81D5-2D9BCF5B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4D42B-1AB5-4E06-9449-ED284EDD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75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89</Words>
  <Application>Microsoft Office PowerPoint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星光闪闪亮</vt:lpstr>
      <vt:lpstr>前置知识</vt:lpstr>
      <vt:lpstr>星光闪闪亮</vt:lpstr>
      <vt:lpstr>星光闪闪亮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1523</cp:revision>
  <dcterms:created xsi:type="dcterms:W3CDTF">2020-03-31T02:23:00Z</dcterms:created>
  <dcterms:modified xsi:type="dcterms:W3CDTF">2021-09-12T16:57:14Z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