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走马灯走一走鸭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知道数组的删除和追加的方法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知道计时器如何创建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querySelectorAll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知道数组下标和标签伪数组下标对应关系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知道如何设置标签对象的颜色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走马灯走一走鸭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走马灯走一走鸭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实现走马灯效果如下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6DAD94-DD6F-485E-BD09-2A4508DE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80" y="2456869"/>
            <a:ext cx="4890735" cy="3541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走马灯走一走鸭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走马灯走一走鸭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从</a:t>
            </a:r>
            <a:r>
              <a:rPr lang="en-US" altLang="zh-CN" dirty="0">
                <a:ea typeface="Alibaba PuHuiTi R" pitchFamily="18" charset="-122"/>
              </a:rPr>
              <a:t>md</a:t>
            </a:r>
            <a:r>
              <a:rPr lang="zh-CN" altLang="en-US" dirty="0">
                <a:ea typeface="Alibaba PuHuiTi R" pitchFamily="18" charset="-122"/>
              </a:rPr>
              <a:t>笔记拿到标签和样式结构复制到自己</a:t>
            </a:r>
            <a:r>
              <a:rPr lang="en-US" altLang="zh-CN" dirty="0">
                <a:ea typeface="Alibaba PuHuiTi R" pitchFamily="18" charset="-122"/>
              </a:rPr>
              <a:t>html</a:t>
            </a:r>
            <a:r>
              <a:rPr lang="zh-CN" altLang="en-US" dirty="0">
                <a:ea typeface="Alibaba PuHuiTi R" pitchFamily="18" charset="-122"/>
              </a:rPr>
              <a:t>里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然后定义计时器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每次移动数组位置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然后再把数组里的颜色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赋予给每个</a:t>
            </a:r>
            <a:r>
              <a:rPr lang="en-US" altLang="zh-CN" dirty="0">
                <a:ea typeface="Alibaba PuHuiTi R" pitchFamily="18" charset="-122"/>
              </a:rPr>
              <a:t>div</a:t>
            </a:r>
            <a:r>
              <a:rPr lang="zh-CN" altLang="en-US" dirty="0">
                <a:ea typeface="Alibaba PuHuiTi R" pitchFamily="18" charset="-122"/>
              </a:rPr>
              <a:t>标签即可</a:t>
            </a:r>
            <a:endParaRPr lang="en-US" altLang="zh-CN" dirty="0">
              <a:ea typeface="Alibaba PuHuiTi R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46A027-A17E-4CDB-8DE0-8D810B083015}"/>
              </a:ext>
            </a:extLst>
          </p:cNvPr>
          <p:cNvSpPr/>
          <p:nvPr/>
        </p:nvSpPr>
        <p:spPr>
          <a:xfrm>
            <a:off x="8020862" y="3657598"/>
            <a:ext cx="1063690" cy="5971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A29D83-176A-4A16-9782-5AAC461F61E2}"/>
              </a:ext>
            </a:extLst>
          </p:cNvPr>
          <p:cNvSpPr/>
          <p:nvPr/>
        </p:nvSpPr>
        <p:spPr>
          <a:xfrm>
            <a:off x="2347850" y="3657600"/>
            <a:ext cx="1063690" cy="5971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B4C42-5CEA-4F7D-837F-C3CA153D0822}"/>
              </a:ext>
            </a:extLst>
          </p:cNvPr>
          <p:cNvSpPr/>
          <p:nvPr/>
        </p:nvSpPr>
        <p:spPr>
          <a:xfrm>
            <a:off x="3750552" y="3657600"/>
            <a:ext cx="1063690" cy="597159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1DCB2F-CA44-4F61-8196-2240863BD0DF}"/>
              </a:ext>
            </a:extLst>
          </p:cNvPr>
          <p:cNvSpPr/>
          <p:nvPr/>
        </p:nvSpPr>
        <p:spPr>
          <a:xfrm>
            <a:off x="5153254" y="3657599"/>
            <a:ext cx="1063690" cy="59715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C2971E-6FD7-4FD7-949A-557007FFA140}"/>
              </a:ext>
            </a:extLst>
          </p:cNvPr>
          <p:cNvSpPr/>
          <p:nvPr/>
        </p:nvSpPr>
        <p:spPr>
          <a:xfrm>
            <a:off x="6587058" y="3657598"/>
            <a:ext cx="1063690" cy="5971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95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走马灯走一走鸭</vt:lpstr>
      <vt:lpstr>前置知识</vt:lpstr>
      <vt:lpstr>走马灯走一走鸭</vt:lpstr>
      <vt:lpstr>走马灯走一走鸭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1532</cp:revision>
  <dcterms:created xsi:type="dcterms:W3CDTF">2020-03-31T02:23:00Z</dcterms:created>
  <dcterms:modified xsi:type="dcterms:W3CDTF">2021-09-12T17:14:53Z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