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3"/>
  </p:notesMasterIdLst>
  <p:handoutMasterIdLst>
    <p:handoutMasterId r:id="rId14"/>
  </p:handoutMasterIdLst>
  <p:sldIdLst>
    <p:sldId id="574" r:id="rId8"/>
    <p:sldId id="568" r:id="rId9"/>
    <p:sldId id="461" r:id="rId10"/>
    <p:sldId id="575" r:id="rId11"/>
    <p:sldId id="57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04F"/>
    <a:srgbClr val="333333"/>
    <a:srgbClr val="AD2B26"/>
    <a:srgbClr val="FFFFFF"/>
    <a:srgbClr val="385D8A"/>
    <a:srgbClr val="B70006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2021/9/13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我想谈恋爱</a:t>
            </a:r>
          </a:p>
        </p:txBody>
      </p:sp>
    </p:spTree>
    <p:extLst>
      <p:ext uri="{BB962C8B-B14F-4D97-AF65-F5344CB8AC3E}">
        <p14:creationId xmlns:p14="http://schemas.microsoft.com/office/powerpoint/2010/main" val="82434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知识数组的定义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知道随机数公式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知道点击事件的绑定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</a:t>
            </a:r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我想谈恋爱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我想谈恋爱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: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实现如下效果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DC57C4-EBEF-4A82-968E-507432FBE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972" y="2364729"/>
            <a:ext cx="3630795" cy="3477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我想谈恋爱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我想谈恋爱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zh-CN" dirty="0">
                <a:ea typeface="Alibaba PuHuiTi R" pitchFamily="18" charset="-122"/>
              </a:rPr>
              <a:t>md</a:t>
            </a:r>
            <a:r>
              <a:rPr lang="zh-CN" altLang="en-US" dirty="0">
                <a:ea typeface="Alibaba PuHuiTi R" pitchFamily="18" charset="-122"/>
              </a:rPr>
              <a:t>笔记复制标签和样式结构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准备图片数组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准备随机函数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给按钮绑定点击事件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在点击事件函数中</a:t>
            </a:r>
            <a:r>
              <a:rPr lang="en-US" altLang="zh-CN" dirty="0">
                <a:ea typeface="Alibaba PuHuiTi R" pitchFamily="18" charset="-122"/>
              </a:rPr>
              <a:t>, </a:t>
            </a:r>
            <a:r>
              <a:rPr lang="zh-CN" altLang="en-US" dirty="0">
                <a:ea typeface="Alibaba PuHuiTi R" pitchFamily="18" charset="-122"/>
              </a:rPr>
              <a:t>生成随机数</a:t>
            </a:r>
            <a:r>
              <a:rPr lang="en-US" altLang="zh-CN" dirty="0">
                <a:ea typeface="Alibaba PuHuiTi R" pitchFamily="18" charset="-122"/>
              </a:rPr>
              <a:t>, </a:t>
            </a:r>
            <a:r>
              <a:rPr lang="zh-CN" altLang="en-US" dirty="0">
                <a:ea typeface="Alibaba PuHuiTi R" pitchFamily="18" charset="-122"/>
              </a:rPr>
              <a:t>换图片地址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赋予给</a:t>
            </a:r>
            <a:r>
              <a:rPr lang="en-US" altLang="zh-CN" dirty="0">
                <a:ea typeface="Alibaba PuHuiTi R" pitchFamily="18" charset="-122"/>
              </a:rPr>
              <a:t>img</a:t>
            </a:r>
            <a:r>
              <a:rPr lang="zh-CN" altLang="en-US" dirty="0">
                <a:ea typeface="Alibaba PuHuiTi R" pitchFamily="18" charset="-122"/>
              </a:rPr>
              <a:t>标签的</a:t>
            </a:r>
            <a:r>
              <a:rPr lang="en-US" altLang="zh-CN" dirty="0">
                <a:ea typeface="Alibaba PuHuiTi R" pitchFamily="18" charset="-122"/>
              </a:rPr>
              <a:t>src</a:t>
            </a:r>
            <a:r>
              <a:rPr lang="zh-CN" altLang="en-US" dirty="0">
                <a:ea typeface="Alibaba PuHuiTi R" pitchFamily="18" charset="-122"/>
              </a:rPr>
              <a:t>属性即可切换</a:t>
            </a:r>
            <a:endParaRPr lang="en-US" altLang="zh-CN" dirty="0">
              <a:ea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20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75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74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我想谈恋爱</vt:lpstr>
      <vt:lpstr>前置知识</vt:lpstr>
      <vt:lpstr>我想谈恋爱</vt:lpstr>
      <vt:lpstr>我想谈恋爱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1543</cp:revision>
  <dcterms:created xsi:type="dcterms:W3CDTF">2020-03-31T02:23:00Z</dcterms:created>
  <dcterms:modified xsi:type="dcterms:W3CDTF">2021-09-13T14:05:50Z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