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75" r:id="rId7"/>
  </p:sldMasterIdLst>
  <p:notesMasterIdLst>
    <p:notesMasterId r:id="rId13"/>
  </p:notesMasterIdLst>
  <p:handoutMasterIdLst>
    <p:handoutMasterId r:id="rId14"/>
  </p:handoutMasterIdLst>
  <p:sldIdLst>
    <p:sldId id="574" r:id="rId8"/>
    <p:sldId id="568" r:id="rId9"/>
    <p:sldId id="461" r:id="rId10"/>
    <p:sldId id="575" r:id="rId11"/>
    <p:sldId id="57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504F"/>
    <a:srgbClr val="333333"/>
    <a:srgbClr val="AD2B26"/>
    <a:srgbClr val="FFFFFF"/>
    <a:srgbClr val="385D8A"/>
    <a:srgbClr val="B70006"/>
    <a:srgbClr val="B60206"/>
    <a:srgbClr val="FFFFE4"/>
    <a:srgbClr val="919191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45" autoAdjust="0"/>
    <p:restoredTop sz="95306" autoAdjust="0"/>
  </p:normalViewPr>
  <p:slideViewPr>
    <p:cSldViewPr snapToGrid="0">
      <p:cViewPr varScale="1">
        <p:scale>
          <a:sx n="82" d="100"/>
          <a:sy n="82" d="100"/>
        </p:scale>
        <p:origin x="3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2021/9/13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小结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同意协议作业</a:t>
            </a:r>
          </a:p>
        </p:txBody>
      </p:sp>
    </p:spTree>
    <p:extLst>
      <p:ext uri="{BB962C8B-B14F-4D97-AF65-F5344CB8AC3E}">
        <p14:creationId xmlns:p14="http://schemas.microsoft.com/office/powerpoint/2010/main" val="824349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733FE7A-2B21-46AD-ADCD-DDBF82575F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zh-CN" altLang="en-US" dirty="0"/>
              <a:t>知道</a:t>
            </a:r>
            <a:r>
              <a:rPr lang="en-US" altLang="zh-CN" dirty="0"/>
              <a:t>checked</a:t>
            </a:r>
            <a:r>
              <a:rPr lang="zh-CN" altLang="en-US" dirty="0"/>
              <a:t>属性作用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知道</a:t>
            </a:r>
            <a:r>
              <a:rPr lang="en-US" altLang="zh-CN" dirty="0"/>
              <a:t>disabled</a:t>
            </a:r>
            <a:r>
              <a:rPr lang="zh-CN" altLang="en-US" dirty="0"/>
              <a:t>属性作用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知道如何绑定点击事件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A105C31-6412-46C0-979A-D8D19682D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前置知识</a:t>
            </a:r>
          </a:p>
        </p:txBody>
      </p:sp>
    </p:spTree>
    <p:extLst>
      <p:ext uri="{BB962C8B-B14F-4D97-AF65-F5344CB8AC3E}">
        <p14:creationId xmlns:p14="http://schemas.microsoft.com/office/powerpoint/2010/main" val="191870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162332D-6E1B-9948-9FF1-126B7A80F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同意协议作业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968495A-3E7D-644A-9FE8-5D1024F23E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同意协议作业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AB3EF58-A97F-D44C-8815-7D77AAB0C7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: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实现如下效果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031A4AC-CD7F-42A1-9FD6-110E87524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201" y="2337755"/>
            <a:ext cx="7138700" cy="37804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30458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E76C7D-9CB0-42AC-B44E-08B54B33D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同意协议作业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4EA0A1-8691-4A03-B5A6-B6F1A0D588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同意协议作业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0D71BA-5C5D-4229-ABC9-9DEBE5B33F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zh-CN" altLang="en-US" dirty="0">
                <a:ea typeface="Alibaba PuHuiTi R" pitchFamily="18" charset="-122"/>
              </a:rPr>
              <a:t>获取复选框</a:t>
            </a:r>
            <a:endParaRPr lang="en-US" altLang="zh-CN" dirty="0">
              <a:ea typeface="Alibaba PuHuiTi R" pitchFamily="18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ea typeface="Alibaba PuHuiTi R" pitchFamily="18" charset="-122"/>
              </a:rPr>
              <a:t>绑定点击事件</a:t>
            </a:r>
            <a:r>
              <a:rPr lang="en-US" altLang="zh-CN" dirty="0">
                <a:ea typeface="Alibaba PuHuiTi R" pitchFamily="18" charset="-122"/>
              </a:rPr>
              <a:t>, </a:t>
            </a:r>
            <a:r>
              <a:rPr lang="zh-CN" altLang="en-US" dirty="0">
                <a:ea typeface="Alibaba PuHuiTi R" pitchFamily="18" charset="-122"/>
              </a:rPr>
              <a:t>拿到选中的</a:t>
            </a:r>
            <a:r>
              <a:rPr lang="en-US" altLang="zh-CN" dirty="0">
                <a:ea typeface="Alibaba PuHuiTi R" pitchFamily="18" charset="-122"/>
              </a:rPr>
              <a:t>checked</a:t>
            </a:r>
            <a:r>
              <a:rPr lang="zh-CN" altLang="en-US" dirty="0">
                <a:ea typeface="Alibaba PuHuiTi R" pitchFamily="18" charset="-122"/>
              </a:rPr>
              <a:t>状态</a:t>
            </a:r>
            <a:r>
              <a:rPr lang="en-US" altLang="zh-CN" dirty="0">
                <a:ea typeface="Alibaba PuHuiTi R" pitchFamily="18" charset="-122"/>
              </a:rPr>
              <a:t>(true/false)</a:t>
            </a:r>
          </a:p>
          <a:p>
            <a:pPr marL="342900" indent="-342900">
              <a:buAutoNum type="arabicPeriod"/>
            </a:pPr>
            <a:r>
              <a:rPr lang="zh-CN" altLang="en-US" dirty="0">
                <a:ea typeface="Alibaba PuHuiTi R" pitchFamily="18" charset="-122"/>
              </a:rPr>
              <a:t>根据</a:t>
            </a:r>
            <a:r>
              <a:rPr lang="en-US" altLang="zh-CN" dirty="0">
                <a:ea typeface="Alibaba PuHuiTi R" pitchFamily="18" charset="-122"/>
              </a:rPr>
              <a:t>true/false, </a:t>
            </a:r>
            <a:r>
              <a:rPr lang="zh-CN" altLang="en-US">
                <a:ea typeface="Alibaba PuHuiTi R" pitchFamily="18" charset="-122"/>
              </a:rPr>
              <a:t>设置按钮的状态</a:t>
            </a:r>
            <a:endParaRPr lang="en-US" altLang="zh-CN" dirty="0">
              <a:ea typeface="Alibaba PuHuiTi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20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A7C19CF-6C31-43FE-81D5-2D9BCF5BE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762" y="3429000"/>
            <a:ext cx="5313302" cy="2988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844D42B-1AB5-4E06-9449-ED284EDD4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624" y="4004609"/>
            <a:ext cx="2756042" cy="241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2755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62</Words>
  <Application>Microsoft Office PowerPoint</Application>
  <PresentationFormat>宽屏</PresentationFormat>
  <Paragraphs>13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5</vt:i4>
      </vt:variant>
    </vt:vector>
  </HeadingPairs>
  <TitlesOfParts>
    <vt:vector size="23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同意协议作业</vt:lpstr>
      <vt:lpstr>前置知识</vt:lpstr>
      <vt:lpstr>同意协议作业</vt:lpstr>
      <vt:lpstr>同意协议作业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l dx</cp:lastModifiedBy>
  <cp:revision>1550</cp:revision>
  <dcterms:created xsi:type="dcterms:W3CDTF">2020-03-31T02:23:00Z</dcterms:created>
  <dcterms:modified xsi:type="dcterms:W3CDTF">2021-09-13T14:18:54Z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1F4525755C2A44B190192B3619C90C59</vt:lpwstr>
  </property>
  <property fmtid="{D5CDD505-2E9C-101B-9397-08002B2CF9AE}" pid="3" name="KSOProductBuildVer">
    <vt:lpwstr>2052-11.1.0.10356</vt:lpwstr>
  </property>
</Properties>
</file>