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75" r:id="rId7"/>
  </p:sldMasterIdLst>
  <p:notesMasterIdLst>
    <p:notesMasterId r:id="rId13"/>
  </p:notesMasterIdLst>
  <p:handoutMasterIdLst>
    <p:handoutMasterId r:id="rId14"/>
  </p:handoutMasterIdLst>
  <p:sldIdLst>
    <p:sldId id="574" r:id="rId8"/>
    <p:sldId id="568" r:id="rId9"/>
    <p:sldId id="461" r:id="rId10"/>
    <p:sldId id="575" r:id="rId11"/>
    <p:sldId id="57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04F"/>
    <a:srgbClr val="333333"/>
    <a:srgbClr val="AD2B26"/>
    <a:srgbClr val="FFFFFF"/>
    <a:srgbClr val="385D8A"/>
    <a:srgbClr val="B70006"/>
    <a:srgbClr val="B60206"/>
    <a:srgbClr val="FFFFE4"/>
    <a:srgbClr val="91919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 autoAdjust="0"/>
    <p:restoredTop sz="95306" autoAdjust="0"/>
  </p:normalViewPr>
  <p:slideViewPr>
    <p:cSldViewPr snapToGrid="0">
      <p:cViewPr varScale="1">
        <p:scale>
          <a:sx n="82" d="100"/>
          <a:sy n="82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2021/9/13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小结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显示隐藏密码</a:t>
            </a:r>
          </a:p>
        </p:txBody>
      </p:sp>
    </p:spTree>
    <p:extLst>
      <p:ext uri="{BB962C8B-B14F-4D97-AF65-F5344CB8AC3E}">
        <p14:creationId xmlns:p14="http://schemas.microsoft.com/office/powerpoint/2010/main" val="82434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733FE7A-2B21-46AD-ADCD-DDBF82575F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知道表单</a:t>
            </a:r>
            <a:r>
              <a:rPr lang="en-US" altLang="zh-CN" dirty="0"/>
              <a:t>type</a:t>
            </a:r>
            <a:r>
              <a:rPr lang="zh-CN" altLang="en-US" dirty="0"/>
              <a:t>属性作用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知道如何绑定点击事件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105C31-6412-46C0-979A-D8D19682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前置知识</a:t>
            </a:r>
          </a:p>
        </p:txBody>
      </p:sp>
    </p:spTree>
    <p:extLst>
      <p:ext uri="{BB962C8B-B14F-4D97-AF65-F5344CB8AC3E}">
        <p14:creationId xmlns:p14="http://schemas.microsoft.com/office/powerpoint/2010/main" val="191870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62332D-6E1B-9948-9FF1-126B7A80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显示隐藏密码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968495A-3E7D-644A-9FE8-5D1024F23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显示隐藏密码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8AB3EF58-A97F-D44C-8815-7D77AAB0C7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需求</a:t>
            </a:r>
            <a:r>
              <a:rPr lang="en-US" altLang="zh-CN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: </a:t>
            </a:r>
            <a:r>
              <a:rPr lang="zh-CN" altLang="en-US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实现如下效果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2389D0-52E6-4FD3-8F09-35AC7C21B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339" y="3049577"/>
            <a:ext cx="7657322" cy="1432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30458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76C7D-9CB0-42AC-B44E-08B54B33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显示隐藏密码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EA0A1-8691-4A03-B5A6-B6F1A0D58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显示隐藏密码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0D71BA-5C5D-4229-ABC9-9DEBE5B33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把标签和样式准备好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获取图标点击事件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点击判断现在属性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设置不同的图片</a:t>
            </a:r>
            <a:endParaRPr lang="en-US" altLang="zh-CN" dirty="0">
              <a:ea typeface="Alibaba PuHuiTi R" pitchFamily="18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ea typeface="Alibaba PuHuiTi R" pitchFamily="18" charset="-122"/>
              </a:rPr>
              <a:t>设置不同的表单类型</a:t>
            </a:r>
            <a:endParaRPr lang="en-US" altLang="zh-CN" dirty="0">
              <a:ea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20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A7C19CF-6C31-43FE-81D5-2D9BCF5B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62" y="3429000"/>
            <a:ext cx="5313302" cy="298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44D42B-1AB5-4E06-9449-ED284EDD4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24" y="4004609"/>
            <a:ext cx="2756042" cy="24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75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57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显示隐藏密码</vt:lpstr>
      <vt:lpstr>前置知识</vt:lpstr>
      <vt:lpstr>显示隐藏密码</vt:lpstr>
      <vt:lpstr>显示隐藏密码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l dx</cp:lastModifiedBy>
  <cp:revision>1557</cp:revision>
  <dcterms:created xsi:type="dcterms:W3CDTF">2020-03-31T02:23:00Z</dcterms:created>
  <dcterms:modified xsi:type="dcterms:W3CDTF">2021-09-13T14:32:04Z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1F4525755C2A44B190192B3619C90C59</vt:lpwstr>
  </property>
  <property fmtid="{D5CDD505-2E9C-101B-9397-08002B2CF9AE}" pid="3" name="KSOProductBuildVer">
    <vt:lpwstr>2052-11.1.0.10356</vt:lpwstr>
  </property>
</Properties>
</file>