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333333"/>
    <a:srgbClr val="AD2B26"/>
    <a:srgbClr val="FFFFFF"/>
    <a:srgbClr val="385D8A"/>
    <a:srgbClr val="B70006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验证码倒计时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知道如何绑定点击事件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知道计时器创建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知道倒计时效果如何制作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知道如何设置内容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验证码倒计时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验证码倒计时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实现如下效果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2175BF-AB18-4A02-8B91-9A9E39C84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13" y="2465624"/>
            <a:ext cx="8124825" cy="260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验证码倒计时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验证码倒计时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把标签和样式准备好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点击按钮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先禁用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创建计时器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做倒计时效果修改内容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判断计数器到</a:t>
            </a:r>
            <a:r>
              <a:rPr lang="en-US" altLang="zh-CN" dirty="0">
                <a:ea typeface="Alibaba PuHuiTi R" pitchFamily="18" charset="-122"/>
              </a:rPr>
              <a:t>0, </a:t>
            </a:r>
            <a:r>
              <a:rPr lang="zh-CN" altLang="en-US" dirty="0">
                <a:ea typeface="Alibaba PuHuiTi R" pitchFamily="18" charset="-122"/>
              </a:rPr>
              <a:t>停止计时器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设置内容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开启按钮</a:t>
            </a:r>
            <a:endParaRPr lang="en-US" altLang="zh-CN" dirty="0"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70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验证码倒计时</vt:lpstr>
      <vt:lpstr>前置知识</vt:lpstr>
      <vt:lpstr>验证码倒计时</vt:lpstr>
      <vt:lpstr>验证码倒计时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1565</cp:revision>
  <dcterms:created xsi:type="dcterms:W3CDTF">2020-03-31T02:23:00Z</dcterms:created>
  <dcterms:modified xsi:type="dcterms:W3CDTF">2021-09-13T14:49:26Z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