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574" r:id="rId8"/>
    <p:sldId id="568" r:id="rId9"/>
    <p:sldId id="461" r:id="rId10"/>
    <p:sldId id="575" r:id="rId11"/>
    <p:sldId id="5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333333"/>
    <a:srgbClr val="AD2B26"/>
    <a:srgbClr val="FFFFFF"/>
    <a:srgbClr val="385D8A"/>
    <a:srgbClr val="B70006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创建英雄列表</a:t>
            </a:r>
          </a:p>
        </p:txBody>
      </p:sp>
    </p:spTree>
    <p:extLst>
      <p:ext uri="{BB962C8B-B14F-4D97-AF65-F5344CB8AC3E}">
        <p14:creationId xmlns:p14="http://schemas.microsoft.com/office/powerpoint/2010/main" val="8243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知道如何绑定点击事件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</a:t>
            </a:r>
            <a:r>
              <a:rPr lang="en-US" altLang="zh-CN" dirty="0"/>
              <a:t>for</a:t>
            </a:r>
            <a:r>
              <a:rPr lang="zh-CN" altLang="en-US" dirty="0"/>
              <a:t>循环如何使用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会把数据结构和标签结构对上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知道如何创建标签和添加标签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知道如何设置内容和属性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创建英雄列表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创建英雄列表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实现如下效果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8024B4-07C2-41A4-91F8-165A3D1FB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1798291"/>
            <a:ext cx="6142759" cy="4489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创建英雄列表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创建英雄列表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把标签和样式准备好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把数据准备好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和标签关系在心中对应好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获取按钮绑定点击事件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点击事件一旦触发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开始遍历每个数据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创建标签添加到页面上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然后把数据放入到标签内显示</a:t>
            </a:r>
            <a:endParaRPr lang="en-US" altLang="zh-CN" dirty="0">
              <a:ea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0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99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创建英雄列表</vt:lpstr>
      <vt:lpstr>前置知识</vt:lpstr>
      <vt:lpstr>创建英雄列表</vt:lpstr>
      <vt:lpstr>创建英雄列表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1570</cp:revision>
  <dcterms:created xsi:type="dcterms:W3CDTF">2020-03-31T02:23:00Z</dcterms:created>
  <dcterms:modified xsi:type="dcterms:W3CDTF">2021-09-15T13:20:21Z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