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做个钟表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知道如何获取标签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知道如何获取时间对象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了解如何设置旋转角度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知道如何设置标签旋转角度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知道计时器如何创建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做个钟表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做个钟表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实现如下效果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D3FA86-DD3F-42F7-921D-7AB495E9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86" y="1656000"/>
            <a:ext cx="4748705" cy="4219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做个钟表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做个钟表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把标签和样式准备好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获取相关标签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获取时间对象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设置时分秒图片的旋转角度</a:t>
            </a:r>
            <a:endParaRPr lang="en-US" altLang="zh-CN" dirty="0">
              <a:ea typeface="Alibaba PuHuiTi R" pitchFamily="18" charset="-122"/>
            </a:endParaRPr>
          </a:p>
          <a:p>
            <a:pPr lvl="1" indent="0">
              <a:buNone/>
            </a:pPr>
            <a:r>
              <a:rPr lang="zh-CN" altLang="en-US" b="0" dirty="0">
                <a:ea typeface="Alibaba PuHuiTi R" pitchFamily="18" charset="-122"/>
              </a:rPr>
              <a:t> </a:t>
            </a:r>
            <a:r>
              <a:rPr lang="en-US" altLang="zh-CN" b="0" dirty="0">
                <a:ea typeface="Alibaba PuHuiTi R" pitchFamily="18" charset="-122"/>
              </a:rPr>
              <a:t>//   </a:t>
            </a:r>
            <a:r>
              <a:rPr lang="zh-CN" altLang="en-US" b="0" dirty="0">
                <a:ea typeface="Alibaba PuHuiTi R" pitchFamily="18" charset="-122"/>
              </a:rPr>
              <a:t>角度换算    ：公式复制即可</a:t>
            </a:r>
          </a:p>
          <a:p>
            <a:pPr lvl="1" indent="0">
              <a:buNone/>
            </a:pPr>
            <a:r>
              <a:rPr lang="en-US" altLang="zh-CN" b="0" dirty="0">
                <a:ea typeface="Alibaba PuHuiTi R" pitchFamily="18" charset="-122"/>
              </a:rPr>
              <a:t> //   </a:t>
            </a:r>
            <a:r>
              <a:rPr lang="zh-CN" altLang="en-US" b="0" dirty="0">
                <a:ea typeface="Alibaba PuHuiTi R" pitchFamily="18" charset="-122"/>
              </a:rPr>
              <a:t>小时角度公式：小时 * </a:t>
            </a:r>
            <a:r>
              <a:rPr lang="en-US" altLang="zh-CN" b="0" dirty="0">
                <a:ea typeface="Alibaba PuHuiTi R" pitchFamily="18" charset="-122"/>
              </a:rPr>
              <a:t>30 + </a:t>
            </a:r>
            <a:r>
              <a:rPr lang="zh-CN" altLang="en-US" b="0" dirty="0">
                <a:ea typeface="Alibaba PuHuiTi R" pitchFamily="18" charset="-122"/>
              </a:rPr>
              <a:t>分钟 </a:t>
            </a:r>
            <a:r>
              <a:rPr lang="en-US" altLang="zh-CN" b="0" dirty="0">
                <a:ea typeface="Alibaba PuHuiTi R" pitchFamily="18" charset="-122"/>
              </a:rPr>
              <a:t>/ 60 * 30 </a:t>
            </a:r>
          </a:p>
          <a:p>
            <a:pPr lvl="1" indent="0">
              <a:buNone/>
            </a:pPr>
            <a:r>
              <a:rPr lang="en-US" altLang="zh-CN" b="0" dirty="0">
                <a:ea typeface="Alibaba PuHuiTi R" pitchFamily="18" charset="-122"/>
              </a:rPr>
              <a:t> //   </a:t>
            </a:r>
            <a:r>
              <a:rPr lang="zh-CN" altLang="en-US" b="0" dirty="0">
                <a:ea typeface="Alibaba PuHuiTi R" pitchFamily="18" charset="-122"/>
              </a:rPr>
              <a:t>分钟角度公式：分钟* </a:t>
            </a:r>
            <a:r>
              <a:rPr lang="en-US" altLang="zh-CN" b="0" dirty="0">
                <a:ea typeface="Alibaba PuHuiTi R" pitchFamily="18" charset="-122"/>
              </a:rPr>
              <a:t>6 + </a:t>
            </a:r>
            <a:r>
              <a:rPr lang="zh-CN" altLang="en-US" b="0" dirty="0">
                <a:ea typeface="Alibaba PuHuiTi R" pitchFamily="18" charset="-122"/>
              </a:rPr>
              <a:t>秒 </a:t>
            </a:r>
            <a:r>
              <a:rPr lang="en-US" altLang="zh-CN" b="0" dirty="0">
                <a:ea typeface="Alibaba PuHuiTi R" pitchFamily="18" charset="-122"/>
              </a:rPr>
              <a:t>/ 60 * 6</a:t>
            </a:r>
          </a:p>
          <a:p>
            <a:pPr lvl="1" indent="0">
              <a:buNone/>
            </a:pPr>
            <a:r>
              <a:rPr lang="en-US" altLang="zh-CN" b="0" dirty="0">
                <a:ea typeface="Alibaba PuHuiTi R" pitchFamily="18" charset="-122"/>
              </a:rPr>
              <a:t> //   </a:t>
            </a:r>
            <a:r>
              <a:rPr lang="zh-CN" altLang="en-US" b="0" dirty="0">
                <a:ea typeface="Alibaba PuHuiTi R" pitchFamily="18" charset="-122"/>
              </a:rPr>
              <a:t>秒角度公式  ：当前秒数 * </a:t>
            </a:r>
            <a:r>
              <a:rPr lang="en-US" altLang="zh-CN" b="0" dirty="0">
                <a:ea typeface="Alibaba PuHuiTi R" pitchFamily="18" charset="-122"/>
              </a:rPr>
              <a:t>6</a:t>
            </a: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创建计时器每次重新设置</a:t>
            </a:r>
            <a:endParaRPr lang="en-US" altLang="zh-CN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120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做个钟表</vt:lpstr>
      <vt:lpstr>前置知识</vt:lpstr>
      <vt:lpstr>做个钟表</vt:lpstr>
      <vt:lpstr>做个钟表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1581</cp:revision>
  <dcterms:created xsi:type="dcterms:W3CDTF">2020-03-31T02:23:00Z</dcterms:created>
  <dcterms:modified xsi:type="dcterms:W3CDTF">2021-09-15T13:58:46Z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