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知道如何获取标签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知道如何操作数组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知道如何封装函数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知道如何提取对象的值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知道如何绑定事件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知道操作数据更新页面的核心思想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BBA15F-B260-4DD7-9EF6-63C387640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8" y="1833562"/>
            <a:ext cx="7067684" cy="3699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把标签和样式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以及数据准备好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遍历数据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生成表格显示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以及下面统计结果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完成点击＋号功能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影响数据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重新铺设页面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完成点击－号功能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影响数据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重新铺设页面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完成删除功能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影响数据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重新铺设页面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100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购物车</vt:lpstr>
      <vt:lpstr>前置知识</vt:lpstr>
      <vt:lpstr>购物车</vt:lpstr>
      <vt:lpstr>购物车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1593</cp:revision>
  <dcterms:created xsi:type="dcterms:W3CDTF">2020-03-31T02:23:00Z</dcterms:created>
  <dcterms:modified xsi:type="dcterms:W3CDTF">2021-09-16T14:56:51Z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