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手风琴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知道如何获取标签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知道如何设置标签宽度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知道如何设置鼠标移入和离开事件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知道如何获取多个标签并遍历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手风琴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手风琴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5047AC-401E-4515-8FC8-8880BD53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41" y="2508746"/>
            <a:ext cx="7135260" cy="29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手风琴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手风琴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以及数据准备好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遍历每个标签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绑定鼠标移入事件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设置所有标签宽度为</a:t>
            </a:r>
            <a:r>
              <a:rPr lang="en-US" altLang="zh-CN" dirty="0">
                <a:ea typeface="Alibaba PuHuiTi R" pitchFamily="18" charset="-122"/>
              </a:rPr>
              <a:t>100px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设置目标标签宽度为</a:t>
            </a:r>
            <a:r>
              <a:rPr lang="en-US" altLang="zh-CN" dirty="0">
                <a:ea typeface="Alibaba PuHuiTi R" pitchFamily="18" charset="-122"/>
              </a:rPr>
              <a:t>800px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绑定鼠标离开事件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遍历每个标签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分别设置</a:t>
            </a:r>
            <a:r>
              <a:rPr lang="en-US" altLang="zh-CN" dirty="0">
                <a:ea typeface="Alibaba PuHuiTi R" pitchFamily="18" charset="-122"/>
              </a:rPr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77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手风琴</vt:lpstr>
      <vt:lpstr>前置知识</vt:lpstr>
      <vt:lpstr>手风琴</vt:lpstr>
      <vt:lpstr>手风琴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1604</cp:revision>
  <dcterms:created xsi:type="dcterms:W3CDTF">2020-03-31T02:23:00Z</dcterms:created>
  <dcterms:modified xsi:type="dcterms:W3CDTF">2021-09-17T14:12:31Z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