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  <p:sldMasterId id="2147483653" r:id="rId2"/>
  </p:sldMasterIdLst>
  <p:notesMasterIdLst>
    <p:notesMasterId r:id="rId9"/>
  </p:notesMasterIdLst>
  <p:sldIdLst>
    <p:sldId id="256" r:id="rId3"/>
    <p:sldId id="257" r:id="rId4"/>
    <p:sldId id="554" r:id="rId5"/>
    <p:sldId id="555" r:id="rId6"/>
    <p:sldId id="559" r:id="rId7"/>
    <p:sldId id="560" r:id="rId8"/>
  </p:sldIdLst>
  <p:sldSz cx="12192000" cy="6858000"/>
  <p:notesSz cx="6858000" cy="9144000"/>
  <p:embeddedFontLst>
    <p:embeddedFont>
      <p:font typeface="Arial Narrow" panose="020B0606020202030204" pitchFamily="34" charset="0"/>
      <p:regular r:id="rId10"/>
      <p:bold r:id="rId11"/>
      <p:italic r:id="rId12"/>
      <p:boldItalic r:id="rId13"/>
    </p:embeddedFont>
    <p:embeddedFont>
      <p:font typeface="Consolas" panose="020B0609020204030204" pitchFamily="49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8" roundtripDataSignature="AMtx7mhFXiedstfEP1KnXxiq2oxvixI1e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9" d="100"/>
          <a:sy n="59" d="100"/>
        </p:scale>
        <p:origin x="940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font" Target="fonts/font4.fntdata"/><Relationship Id="rId18" Type="http://customschemas.google.com/relationships/presentationmetadata" Target="metadata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font" Target="fonts/font2.fntdata"/><Relationship Id="rId5" Type="http://schemas.openxmlformats.org/officeDocument/2006/relationships/slide" Target="slides/slide3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6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>
          <a:extLst>
            <a:ext uri="{FF2B5EF4-FFF2-40B4-BE49-F238E27FC236}">
              <a16:creationId xmlns:a16="http://schemas.microsoft.com/office/drawing/2014/main" id="{E1C74323-DA13-6B3D-3CD2-B178AAEF08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:notes">
            <a:extLst>
              <a:ext uri="{FF2B5EF4-FFF2-40B4-BE49-F238E27FC236}">
                <a16:creationId xmlns:a16="http://schemas.microsoft.com/office/drawing/2014/main" id="{2F1F2A31-8529-6CE4-6C23-8DF52B433A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2:notes">
            <a:extLst>
              <a:ext uri="{FF2B5EF4-FFF2-40B4-BE49-F238E27FC236}">
                <a16:creationId xmlns:a16="http://schemas.microsoft.com/office/drawing/2014/main" id="{16A82CCC-8DB2-39A2-5791-6F4693F2322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410120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6.png"/><Relationship Id="rId7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标题幻灯片">
  <p:cSld name="标题幻灯片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6"/>
          <p:cNvGrpSpPr/>
          <p:nvPr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24" name="Google Shape;24;p6"/>
            <p:cNvPicPr preferRelativeResize="0"/>
            <p:nvPr/>
          </p:nvPicPr>
          <p:blipFill rotWithShape="1">
            <a:blip r:embed="rId2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5" name="Google Shape;25;p6"/>
            <p:cNvPicPr preferRelativeResize="0"/>
            <p:nvPr/>
          </p:nvPicPr>
          <p:blipFill rotWithShape="1">
            <a:blip r:embed="rId2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6" name="Google Shape;26;p6"/>
          <p:cNvSpPr/>
          <p:nvPr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27" name="Google Shape;27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81489" y="282948"/>
            <a:ext cx="1767831" cy="29464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6"/>
          <p:cNvSpPr txBox="1">
            <a:spLocks noGrp="1"/>
          </p:cNvSpPr>
          <p:nvPr>
            <p:ph type="subTitle" idx="1"/>
          </p:nvPr>
        </p:nvSpPr>
        <p:spPr>
          <a:xfrm>
            <a:off x="381487" y="3115708"/>
            <a:ext cx="6095742" cy="380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2286"/>
              <a:buNone/>
              <a:defRPr sz="2540" b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8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4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title"/>
          </p:nvPr>
        </p:nvSpPr>
        <p:spPr>
          <a:xfrm>
            <a:off x="381486" y="1854817"/>
            <a:ext cx="10667548" cy="11429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6"/>
          <p:cNvSpPr/>
          <p:nvPr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Google Shape;31;p6"/>
          <p:cNvSpPr/>
          <p:nvPr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2" name="Google Shape;32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361787" y="3246606"/>
            <a:ext cx="2448726" cy="2101406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1461186" y="6005221"/>
            <a:ext cx="347027" cy="297807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Google Shape;34;p6" descr="A picture containing ax, vector graphics, tool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1497284" y="5678622"/>
            <a:ext cx="297421" cy="244678"/>
          </a:xfrm>
          <a:prstGeom prst="rect">
            <a:avLst/>
          </a:prstGeom>
          <a:noFill/>
          <a:ln>
            <a:noFill/>
          </a:ln>
        </p:spPr>
      </p:pic>
      <p:pic>
        <p:nvPicPr>
          <p:cNvPr id="35" name="Google Shape;35;p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475152" y="6374731"/>
            <a:ext cx="341685" cy="236387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6"/>
          <p:cNvSpPr txBox="1"/>
          <p:nvPr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pulp-platform.org</a:t>
            </a:r>
            <a:endParaRPr/>
          </a:p>
        </p:txBody>
      </p:sp>
      <p:sp>
        <p:nvSpPr>
          <p:cNvPr id="37" name="Google Shape;37;p6"/>
          <p:cNvSpPr txBox="1"/>
          <p:nvPr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@pulp_platform</a:t>
            </a:r>
            <a:endParaRPr/>
          </a:p>
        </p:txBody>
      </p:sp>
      <p:sp>
        <p:nvSpPr>
          <p:cNvPr id="38" name="Google Shape;38;p6"/>
          <p:cNvSpPr txBox="1"/>
          <p:nvPr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87" b="0" i="0" u="none" strike="noStrike" cap="non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youtube.com/pulp_platform</a:t>
            </a:r>
            <a:endParaRPr/>
          </a:p>
        </p:txBody>
      </p:sp>
      <p:sp>
        <p:nvSpPr>
          <p:cNvPr id="39" name="Google Shape;39;p6"/>
          <p:cNvSpPr txBox="1"/>
          <p:nvPr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4"/>
              <a:buFont typeface="Calibri"/>
              <a:buNone/>
            </a:pPr>
            <a:r>
              <a:rPr lang="en-US" sz="1904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PULP Platform</a:t>
            </a:r>
            <a:b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Open Source Hardware, the way it should be!</a:t>
            </a:r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2"/>
          </p:nvPr>
        </p:nvSpPr>
        <p:spPr>
          <a:xfrm>
            <a:off x="381487" y="3884883"/>
            <a:ext cx="6095742" cy="17138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  <a:defRPr sz="2117">
                <a:solidFill>
                  <a:schemeClr val="accent3"/>
                </a:solidFill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标题和内容" type="obj">
  <p:cSld name="OBJEC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31470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620"/>
              <a:buChar char="•"/>
              <a:defRPr/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1">
  <p:cSld name="Code Slide 1">
    <p:bg>
      <p:bgPr>
        <a:solidFill>
          <a:schemeClr val="accent3"/>
        </a:solidFill>
        <a:effectLst/>
      </p:bgPr>
    </p:bg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8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de Slide 2">
  <p:cSld name="Code Slide 2">
    <p:bg>
      <p:bgPr>
        <a:solidFill>
          <a:schemeClr val="dk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body" idx="1"/>
          </p:nvPr>
        </p:nvSpPr>
        <p:spPr>
          <a:xfrm>
            <a:off x="316500" y="990573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lvl="0" indent="-373761" algn="l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>
                <a:solidFill>
                  <a:schemeClr val="dk1"/>
                </a:solidFill>
              </a:defRPr>
            </a:lvl1pPr>
            <a:lvl2pPr marL="914400" lvl="1" indent="-349586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>
                <a:solidFill>
                  <a:schemeClr val="dk1"/>
                </a:solidFill>
              </a:defRPr>
            </a:lvl2pPr>
            <a:lvl3pPr marL="1371600" lvl="2" indent="-337470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>
                <a:solidFill>
                  <a:schemeClr val="dk1"/>
                </a:solidFill>
              </a:defRPr>
            </a:lvl3pPr>
            <a:lvl4pPr marL="1828800" lvl="3" indent="-30118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>
                <a:solidFill>
                  <a:schemeClr val="dk1"/>
                </a:solidFill>
              </a:defRPr>
            </a:lvl4pPr>
            <a:lvl5pPr marL="2286000" lvl="4" indent="-29512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>
                <a:solidFill>
                  <a:schemeClr val="dk1"/>
                </a:solidFill>
              </a:defRPr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2"/>
          </p:nvPr>
        </p:nvSpPr>
        <p:spPr>
          <a:xfrm>
            <a:off x="6096000" y="990573"/>
            <a:ext cx="6102077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68000" tIns="252000" rIns="0" bIns="45700" anchor="t" anchorCtr="0">
            <a:noAutofit/>
          </a:bodyPr>
          <a:lstStyle>
            <a:lvl1pPr marL="457200" lvl="0" indent="-228600" algn="l">
              <a:lnSpc>
                <a:spcPct val="55538"/>
              </a:lnSpc>
              <a:spcBef>
                <a:spcPts val="1270"/>
              </a:spcBef>
              <a:spcAft>
                <a:spcPts val="0"/>
              </a:spcAft>
              <a:buSzPts val="1714"/>
              <a:buNone/>
              <a:defRPr sz="1904">
                <a:solidFill>
                  <a:schemeClr val="lt2"/>
                </a:solidFill>
                <a:latin typeface="Consolas"/>
                <a:ea typeface="Consolas"/>
                <a:cs typeface="Consolas"/>
                <a:sym typeface="Consolas"/>
              </a:defRPr>
            </a:lvl1pPr>
            <a:lvl2pPr marL="914400" lvl="1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2pPr>
            <a:lvl3pPr marL="1371600" lvl="2" indent="-331469" algn="l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SzPts val="1620"/>
              <a:buChar char="•"/>
              <a:defRPr/>
            </a:lvl3pPr>
            <a:lvl4pPr marL="1828800" lvl="3" indent="-331469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4pPr>
            <a:lvl5pPr marL="2286000" lvl="4" indent="-33147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2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dirty="0"/>
              <a:t>Click to edit Master title style</a:t>
            </a:r>
            <a:endParaRPr lang="de-CH" dirty="0"/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dirty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2C01239-BAA4-8A00-7636-86EDC758881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AE0C66A2-8627-414E-981C-541940719BAF}" type="datetime1">
              <a:rPr lang="zh-CN" altLang="en-US" smtClean="0"/>
              <a:t>2025/3/17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580FD-90D9-4643-869E-F2DC0D2AC66B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5022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de Slide 2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58CA-A1BF-D6AB-4593-70AA8BA7A18C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  <a:effectLst/>
        </p:spPr>
        <p:txBody>
          <a:bodyPr/>
          <a:lstStyle>
            <a:lvl1pPr>
              <a:defRPr>
                <a:ln w="15875" cmpd="sng">
                  <a:noFill/>
                  <a:round/>
                </a:ln>
                <a:solidFill>
                  <a:schemeClr val="accent3"/>
                </a:solidFill>
                <a:effectLst/>
              </a:defRPr>
            </a:lvl1pPr>
          </a:lstStyle>
          <a:p>
            <a:r>
              <a:rPr lang="en-US" noProof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F2B96F6E-6763-388C-C56C-A5F6DDF7C212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16500" y="990573"/>
            <a:ext cx="5333774" cy="5524351"/>
          </a:xfrm>
        </p:spPr>
        <p:txBody>
          <a:bodyPr lIns="0"/>
          <a:lstStyle>
            <a:lvl1pPr marL="304795" indent="-304795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1pPr>
            <a:lvl2pPr marL="533383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2pPr>
            <a:lvl3pPr marL="761976" indent="-228597">
              <a:buClrTx/>
              <a:buFont typeface="Arial" panose="020B0604020202020204" pitchFamily="34" charset="0"/>
              <a:buChar char="•"/>
              <a:defRPr sz="1905">
                <a:solidFill>
                  <a:schemeClr val="tx1"/>
                </a:solidFill>
              </a:defRPr>
            </a:lvl3pPr>
            <a:lvl4pPr marL="990569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4pPr>
            <a:lvl5pPr marL="1219162" indent="-228597">
              <a:buClrTx/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4BB9895-C16D-8D3B-6B99-94C506A0DDD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96000" y="990573"/>
            <a:ext cx="6102077" cy="5524351"/>
          </a:xfrm>
        </p:spPr>
        <p:txBody>
          <a:bodyPr lIns="468000" tIns="252000"/>
          <a:lstStyle>
            <a:lvl1pPr marL="0" indent="0">
              <a:lnSpc>
                <a:spcPts val="1058"/>
              </a:lnSpc>
              <a:buNone/>
              <a:defRPr sz="1905">
                <a:solidFill>
                  <a:schemeClr val="bg2"/>
                </a:solidFill>
                <a:latin typeface="Consolas" panose="020B0609020204030204" pitchFamily="49" charset="0"/>
              </a:defRPr>
            </a:lvl1pPr>
          </a:lstStyle>
          <a:p>
            <a:pPr lvl="0"/>
            <a:r>
              <a:rPr lang="en-US" noProof="0"/>
              <a:t>Click to edit code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008F47-EC5C-3578-1BA2-5D84AD510EFF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616A3985-B2B5-4012-9CB4-876599AD6DCA}" type="datetime1">
              <a:rPr lang="zh-CN" altLang="en-US" smtClean="0"/>
              <a:t>2025/3/17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776D19F-CFD6-B7EE-F862-390C4E0962F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4542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D3FF94-58B5-F00C-068D-4CAB55EC5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34E2F20-6E0A-08A2-8398-719344B8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8D66464-4281-28D3-6D9F-810D455E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E791D-6C80-43CF-89CB-0F26D37DD820}" type="datetime1">
              <a:rPr lang="zh-CN" altLang="en-US" smtClean="0"/>
              <a:t>2025/3/17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0F902D1-984E-9061-4AC6-94EC723D6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E3B4D7-EAEC-DEC6-774B-C20F96614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00183" y="6583096"/>
            <a:ext cx="846138" cy="306766"/>
          </a:xfrm>
        </p:spPr>
        <p:txBody>
          <a:bodyPr/>
          <a:lstStyle/>
          <a:p>
            <a:fld id="{5CDD8BBF-345E-4024-ADB0-843CB582CCD3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48596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F192FC1B-B3A0-78B7-C079-3AD8A4EDAFEE}"/>
              </a:ext>
            </a:extLst>
          </p:cNvPr>
          <p:cNvGrpSpPr/>
          <p:nvPr userDrawn="1"/>
        </p:nvGrpSpPr>
        <p:grpSpPr>
          <a:xfrm>
            <a:off x="2431284" y="217607"/>
            <a:ext cx="2109071" cy="456122"/>
            <a:chOff x="3645356" y="188193"/>
            <a:chExt cx="5677387" cy="1227805"/>
          </a:xfrm>
        </p:grpSpPr>
        <p:pic>
          <p:nvPicPr>
            <p:cNvPr id="60" name="Picture 59">
              <a:extLst>
                <a:ext uri="{FF2B5EF4-FFF2-40B4-BE49-F238E27FC236}">
                  <a16:creationId xmlns:a16="http://schemas.microsoft.com/office/drawing/2014/main" id="{DFDC3554-F5A8-F2B0-CDD0-9503A1DE3A01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62" name="Picture 61">
              <a:extLst>
                <a:ext uri="{FF2B5EF4-FFF2-40B4-BE49-F238E27FC236}">
                  <a16:creationId xmlns:a16="http://schemas.microsoft.com/office/drawing/2014/main" id="{3449E88C-0CCF-054C-1626-D1593E596CF5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8D234E9D-C054-5674-1BA3-6CDBCAEC8DE6}"/>
              </a:ext>
            </a:extLst>
          </p:cNvPr>
          <p:cNvSpPr/>
          <p:nvPr userDrawn="1"/>
        </p:nvSpPr>
        <p:spPr>
          <a:xfrm>
            <a:off x="7538308" y="2204236"/>
            <a:ext cx="4653692" cy="4653764"/>
          </a:xfrm>
          <a:prstGeom prst="triangle">
            <a:avLst>
              <a:gd name="adj" fmla="val 100000"/>
            </a:avLst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b="1" i="0" cap="none" spc="0" noProof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DE74E66C-D0DE-D973-3A0F-2E71084138B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81489" y="282948"/>
            <a:ext cx="1767831" cy="294643"/>
          </a:xfrm>
          <a:prstGeom prst="rect">
            <a:avLst/>
          </a:prstGeom>
        </p:spPr>
      </p:pic>
      <p:sp>
        <p:nvSpPr>
          <p:cNvPr id="30" name="Subtitle 2">
            <a:extLst>
              <a:ext uri="{FF2B5EF4-FFF2-40B4-BE49-F238E27FC236}">
                <a16:creationId xmlns:a16="http://schemas.microsoft.com/office/drawing/2014/main" id="{D93D6F44-AA10-891D-BF7D-311C32BF0F90}"/>
              </a:ext>
            </a:extLst>
          </p:cNvPr>
          <p:cNvSpPr>
            <a:spLocks noGrp="1"/>
          </p:cNvSpPr>
          <p:nvPr userDrawn="1">
            <p:ph type="subTitle" idx="1"/>
          </p:nvPr>
        </p:nvSpPr>
        <p:spPr>
          <a:xfrm>
            <a:off x="381487" y="3115708"/>
            <a:ext cx="6095742" cy="380990"/>
          </a:xfrm>
        </p:spPr>
        <p:txBody>
          <a:bodyPr lIns="0" tIns="0" rIns="0" bIns="0" anchor="b"/>
          <a:lstStyle>
            <a:lvl1pPr marL="0" indent="0" algn="l">
              <a:buNone/>
              <a:defRPr sz="2540" b="0">
                <a:solidFill>
                  <a:schemeClr val="tx1"/>
                </a:solidFill>
                <a:latin typeface="Calibri Light" panose="020F0302020204030204" pitchFamily="34" charset="0"/>
                <a:ea typeface="Roboto Condensed Light" panose="02000000000000000000" pitchFamily="2" charset="0"/>
                <a:cs typeface="Calibri Light" panose="020F0302020204030204" pitchFamily="34" charset="0"/>
              </a:defRPr>
            </a:lvl1pPr>
            <a:lvl2pPr marL="457194" indent="0" algn="ctr">
              <a:buNone/>
              <a:defRPr sz="2000"/>
            </a:lvl2pPr>
            <a:lvl3pPr marL="914389" indent="0" algn="ctr">
              <a:buNone/>
              <a:defRPr sz="1800"/>
            </a:lvl3pPr>
            <a:lvl4pPr marL="1371583" indent="0" algn="ctr">
              <a:buNone/>
              <a:defRPr sz="1600"/>
            </a:lvl4pPr>
            <a:lvl5pPr marL="1828777" indent="0" algn="ctr">
              <a:buNone/>
              <a:defRPr sz="1600"/>
            </a:lvl5pPr>
            <a:lvl6pPr marL="2285971" indent="0" algn="ctr">
              <a:buNone/>
              <a:defRPr sz="1600"/>
            </a:lvl6pPr>
            <a:lvl7pPr marL="2743167" indent="0" algn="ctr">
              <a:buNone/>
              <a:defRPr sz="1600"/>
            </a:lvl7pPr>
            <a:lvl8pPr marL="3200361" indent="0" algn="ctr">
              <a:buNone/>
              <a:defRPr sz="1600"/>
            </a:lvl8pPr>
            <a:lvl9pPr marL="3657555" indent="0" algn="ctr">
              <a:buNone/>
              <a:defRPr sz="1600"/>
            </a:lvl9pPr>
          </a:lstStyle>
          <a:p>
            <a:r>
              <a:rPr lang="zh-CN" altLang="en-US" noProof="0"/>
              <a:t>单击此处编辑母版副标题样式</a:t>
            </a:r>
            <a:endParaRPr lang="en-US" noProof="0" dirty="0"/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5D78059F-19FB-CAFA-4937-958597D5C90B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381486" y="1854817"/>
            <a:ext cx="10667548" cy="1142969"/>
          </a:xfrm>
        </p:spPr>
        <p:txBody>
          <a:bodyPr anchor="t"/>
          <a:lstStyle>
            <a:lvl1pPr>
              <a:defRPr sz="3810" b="0">
                <a:solidFill>
                  <a:schemeClr val="accent3"/>
                </a:solidFill>
                <a:latin typeface="+mj-lt"/>
                <a:ea typeface="Roboto Condensed" panose="02000000000000000000" pitchFamily="2" charset="0"/>
              </a:defRPr>
            </a:lvl1pPr>
          </a:lstStyle>
          <a:p>
            <a:r>
              <a:rPr lang="en-US" noProof="0" dirty="0"/>
              <a:t>Click to edit Master title style (in case you have a</a:t>
            </a:r>
            <a:br>
              <a:rPr lang="en-US" noProof="0" dirty="0"/>
            </a:br>
            <a:r>
              <a:rPr lang="en-US" noProof="0" dirty="0"/>
              <a:t>very very long title it can also span multiple lines)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C68568A-23B5-DA36-6C0D-2408AF9BED45}"/>
              </a:ext>
            </a:extLst>
          </p:cNvPr>
          <p:cNvSpPr/>
          <p:nvPr userDrawn="1"/>
        </p:nvSpPr>
        <p:spPr>
          <a:xfrm rot="2700000">
            <a:off x="9949083" y="3485624"/>
            <a:ext cx="1617442" cy="1617417"/>
          </a:xfrm>
          <a:prstGeom prst="roundRect">
            <a:avLst>
              <a:gd name="adj" fmla="val 4159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9E5778BE-53D9-EBE2-E1E3-9486D873D633}"/>
              </a:ext>
            </a:extLst>
          </p:cNvPr>
          <p:cNvSpPr/>
          <p:nvPr userDrawn="1"/>
        </p:nvSpPr>
        <p:spPr>
          <a:xfrm rot="2700000">
            <a:off x="9473177" y="3855327"/>
            <a:ext cx="861773" cy="883471"/>
          </a:xfrm>
          <a:prstGeom prst="roundRect">
            <a:avLst>
              <a:gd name="adj" fmla="val 8380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905" noProof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D34F58EB-B7F2-49D6-1DDD-84753A25C0D5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361787" y="3246606"/>
            <a:ext cx="2448726" cy="2101406"/>
          </a:xfrm>
          <a:prstGeom prst="rect">
            <a:avLst/>
          </a:prstGeom>
          <a:ln w="66675">
            <a:noFill/>
          </a:ln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722F6A-3AA4-BFC3-F572-3A7E83CD6F6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61186" y="6005221"/>
            <a:ext cx="347027" cy="297807"/>
          </a:xfrm>
          <a:prstGeom prst="rect">
            <a:avLst/>
          </a:prstGeom>
        </p:spPr>
      </p:pic>
      <p:pic>
        <p:nvPicPr>
          <p:cNvPr id="22" name="Picture 21" descr="A picture containing ax, vector graphics, tool&#10;&#10;Description automatically generated">
            <a:extLst>
              <a:ext uri="{FF2B5EF4-FFF2-40B4-BE49-F238E27FC236}">
                <a16:creationId xmlns:a16="http://schemas.microsoft.com/office/drawing/2014/main" id="{4DD662A7-2596-572A-621E-FC676E54EA96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497284" y="5678622"/>
            <a:ext cx="297421" cy="244678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2FC50372-BF19-6EDB-06B0-B684360D324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/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1475152" y="6374731"/>
            <a:ext cx="341685" cy="236387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290F954B-C9F2-7811-FBF9-F2B6708CE96A}"/>
              </a:ext>
            </a:extLst>
          </p:cNvPr>
          <p:cNvSpPr txBox="1"/>
          <p:nvPr userDrawn="1"/>
        </p:nvSpPr>
        <p:spPr>
          <a:xfrm>
            <a:off x="9265347" y="5973623"/>
            <a:ext cx="2209804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pulp-platform.org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8E24402-6167-3DAC-15F7-96A8C18DA6C3}"/>
              </a:ext>
            </a:extLst>
          </p:cNvPr>
          <p:cNvSpPr txBox="1"/>
          <p:nvPr userDrawn="1"/>
        </p:nvSpPr>
        <p:spPr>
          <a:xfrm>
            <a:off x="9813515" y="5645227"/>
            <a:ext cx="166163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@pulp_platform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F70316D-DDCE-8E08-F033-57AFE61CA03C}"/>
              </a:ext>
            </a:extLst>
          </p:cNvPr>
          <p:cNvSpPr txBox="1"/>
          <p:nvPr userDrawn="1"/>
        </p:nvSpPr>
        <p:spPr>
          <a:xfrm>
            <a:off x="8765175" y="6302018"/>
            <a:ext cx="2709976" cy="3365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587" b="0" i="0" u="none" noProof="0">
                <a:solidFill>
                  <a:schemeClr val="bg2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youtube.com/pulp_platform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C09BED-6F4B-D060-60EF-CB1FD4E4F544}"/>
              </a:ext>
            </a:extLst>
          </p:cNvPr>
          <p:cNvSpPr txBox="1"/>
          <p:nvPr userDrawn="1"/>
        </p:nvSpPr>
        <p:spPr>
          <a:xfrm>
            <a:off x="381487" y="5882743"/>
            <a:ext cx="6051407" cy="7188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marL="0" marR="0" lvl="0" indent="0" algn="l" defTabSz="76197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905" b="1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  <a:t>PULP Platform</a:t>
            </a:r>
            <a:br>
              <a:rPr lang="en-US" sz="1905" b="0" i="0" noProof="0">
                <a:solidFill>
                  <a:schemeClr val="tx1"/>
                </a:solidFill>
                <a:latin typeface="+mj-lt"/>
                <a:ea typeface="Roboto Condensed" panose="02000000000000000000" pitchFamily="2" charset="0"/>
                <a:cs typeface="Arial Narrow" panose="020B0604020202020204" pitchFamily="34" charset="0"/>
              </a:rPr>
            </a:br>
            <a:r>
              <a:rPr lang="en-US" sz="1905" b="0" i="0" noProof="0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  <a:cs typeface="Arial Narrow" panose="020B0604020202020204" pitchFamily="34" charset="0"/>
              </a:rPr>
              <a:t>Open Source Hardware, the way it should be!</a:t>
            </a:r>
          </a:p>
        </p:txBody>
      </p:sp>
      <p:sp>
        <p:nvSpPr>
          <p:cNvPr id="36" name="Text Placeholder 8">
            <a:extLst>
              <a:ext uri="{FF2B5EF4-FFF2-40B4-BE49-F238E27FC236}">
                <a16:creationId xmlns:a16="http://schemas.microsoft.com/office/drawing/2014/main" id="{E1C72157-447E-AAA3-80DA-9A3928C6C6A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1487" y="3884883"/>
            <a:ext cx="6095742" cy="1713889"/>
          </a:xfrm>
        </p:spPr>
        <p:txBody>
          <a:bodyPr/>
          <a:lstStyle>
            <a:lvl1pPr marL="0" indent="0">
              <a:buNone/>
              <a:defRPr sz="2117">
                <a:solidFill>
                  <a:schemeClr val="accent3"/>
                </a:solidFill>
              </a:defRPr>
            </a:lvl1pPr>
          </a:lstStyle>
          <a:p>
            <a:r>
              <a:rPr lang="en-US" b="1" noProof="0" dirty="0">
                <a:latin typeface="+mj-lt"/>
              </a:rPr>
              <a:t>Author Name 1    </a:t>
            </a:r>
            <a:r>
              <a:rPr lang="en-US" noProof="0" dirty="0">
                <a:solidFill>
                  <a:schemeClr val="tx1"/>
                </a:solidFill>
              </a:rPr>
              <a:t>mail1@iis.ee.ethz.ch</a:t>
            </a:r>
            <a:br>
              <a:rPr lang="en-US" noProof="0" dirty="0">
                <a:solidFill>
                  <a:schemeClr val="tx1"/>
                </a:solidFill>
              </a:rPr>
            </a:br>
            <a:r>
              <a:rPr lang="en-US" b="1" noProof="0" dirty="0">
                <a:latin typeface="+mj-lt"/>
              </a:rPr>
              <a:t>Author Name 2    </a:t>
            </a:r>
            <a:r>
              <a:rPr lang="en-US" noProof="0" dirty="0">
                <a:solidFill>
                  <a:schemeClr val="tx1"/>
                </a:solidFill>
              </a:rPr>
              <a:t>mail2@iis.ee.ethz.ch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3    </a:t>
            </a:r>
            <a:r>
              <a:rPr lang="en-US" noProof="0" dirty="0">
                <a:solidFill>
                  <a:schemeClr val="tx1"/>
                </a:solidFill>
              </a:rPr>
              <a:t>mail3@unibo.it</a:t>
            </a:r>
            <a:br>
              <a:rPr lang="en-US" b="1" noProof="0" dirty="0">
                <a:latin typeface="+mj-lt"/>
              </a:rPr>
            </a:br>
            <a:r>
              <a:rPr lang="en-US" b="1" noProof="0" dirty="0">
                <a:latin typeface="+mj-lt"/>
              </a:rPr>
              <a:t>Author Name 4    </a:t>
            </a:r>
            <a:r>
              <a:rPr lang="en-US" noProof="0" dirty="0">
                <a:solidFill>
                  <a:schemeClr val="tx1"/>
                </a:solidFill>
              </a:rPr>
              <a:t>mail4@unibo.it</a:t>
            </a:r>
            <a:endParaRPr lang="en-US" b="1" noProof="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8062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slideLayout" Target="../slideLayouts/slideLayout6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8.xml"/><Relationship Id="rId9" Type="http://schemas.openxmlformats.org/officeDocument/2006/relationships/image" Target="../media/image8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"/>
          <p:cNvSpPr txBox="1"/>
          <p:nvPr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571475" tIns="1181050" rIns="0" bIns="45700" anchor="t" anchorCtr="0">
            <a:noAutofit/>
          </a:bodyPr>
          <a:lstStyle/>
          <a:p>
            <a:pPr marL="0" marR="0" lvl="0" indent="0" algn="l" rtl="0">
              <a:lnSpc>
                <a:spcPct val="11023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None/>
            </a:pPr>
            <a:endParaRPr sz="1904" b="0" i="0" u="none" strike="noStrike" cap="none">
              <a:solidFill>
                <a:schemeClr val="lt2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1" name="Google Shape;11;p5"/>
          <p:cNvSpPr txBox="1"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10"/>
              <a:buFont typeface="Calibri"/>
              <a:buNone/>
              <a:defRPr sz="3809" b="0" i="0" u="none" strike="noStrike" cap="none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2" name="Google Shape;12;p5"/>
          <p:cNvSpPr txBox="1"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>
            <a:lvl1pPr marL="457200" marR="0" lvl="0" indent="-373761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Clr>
                <a:schemeClr val="dk1"/>
              </a:buClr>
              <a:buSzPts val="2286"/>
              <a:buFont typeface="Arial"/>
              <a:buChar char="•"/>
              <a:defRPr sz="254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9586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905"/>
              <a:buFont typeface="Arial"/>
              <a:buChar char="•"/>
              <a:defRPr sz="211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7470" algn="l" rtl="0">
              <a:lnSpc>
                <a:spcPct val="100000"/>
              </a:lnSpc>
              <a:spcBef>
                <a:spcPts val="635"/>
              </a:spcBef>
              <a:spcAft>
                <a:spcPts val="0"/>
              </a:spcAft>
              <a:buClr>
                <a:schemeClr val="dk1"/>
              </a:buClr>
              <a:buSzPts val="1714"/>
              <a:buFont typeface="Arial"/>
              <a:buChar char="•"/>
              <a:defRPr sz="190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0118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43"/>
              <a:buFont typeface="Arial"/>
              <a:buChar char="•"/>
              <a:defRPr sz="127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9512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48"/>
              <a:buFont typeface="Arial"/>
              <a:buChar char="•"/>
              <a:defRPr sz="116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5"/>
          <p:cNvSpPr/>
          <p:nvPr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" name="Google Shape;14;p5"/>
          <p:cNvSpPr/>
          <p:nvPr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904" b="1" i="0" u="none" strike="noStrike" cap="none">
              <a:solidFill>
                <a:schemeClr val="lt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id="15" name="Google Shape;15;p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1069708" y="149147"/>
            <a:ext cx="981397" cy="8422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5"/>
          <p:cNvSpPr txBox="1">
            <a:spLocks noGrp="1"/>
          </p:cNvSpPr>
          <p:nvPr>
            <p:ph type="dt" idx="10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ldNum" idx="12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376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8" name="Google Shape;18;p5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316504" y="6517136"/>
            <a:ext cx="1170551" cy="195094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" name="Google Shape;19;p5"/>
          <p:cNvGrpSpPr/>
          <p:nvPr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0" name="Google Shape;20;p5"/>
            <p:cNvPicPr preferRelativeResize="0"/>
            <p:nvPr/>
          </p:nvPicPr>
          <p:blipFill rotWithShape="1">
            <a:blip r:embed="rId8">
              <a:alphaModFix/>
            </a:blip>
            <a:srcRect l="25667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5"/>
            <p:cNvPicPr preferRelativeResize="0"/>
            <p:nvPr/>
          </p:nvPicPr>
          <p:blipFill rotWithShape="1">
            <a:blip r:embed="rId8">
              <a:alphaModFix/>
            </a:blip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6">
            <a:extLst>
              <a:ext uri="{FF2B5EF4-FFF2-40B4-BE49-F238E27FC236}">
                <a16:creationId xmlns:a16="http://schemas.microsoft.com/office/drawing/2014/main" id="{A21F4A92-B526-C0E2-7CA3-0721D7897FD8}"/>
              </a:ext>
            </a:extLst>
          </p:cNvPr>
          <p:cNvSpPr txBox="1">
            <a:spLocks/>
          </p:cNvSpPr>
          <p:nvPr userDrawn="1"/>
        </p:nvSpPr>
        <p:spPr>
          <a:xfrm>
            <a:off x="0" y="3"/>
            <a:ext cx="6095742" cy="6858000"/>
          </a:xfrm>
          <a:prstGeom prst="rect">
            <a:avLst/>
          </a:prstGeom>
          <a:solidFill>
            <a:srgbClr val="FFFFFF"/>
          </a:solidFill>
        </p:spPr>
        <p:txBody>
          <a:bodyPr lIns="571476" tIns="1181050" rIns="0"/>
          <a:lstStyle>
            <a:lvl1pPr marL="0" indent="0" algn="l" defTabSz="720000" rtl="0" eaLnBrk="1" latinLnBrk="0" hangingPunct="1">
              <a:lnSpc>
                <a:spcPts val="2100"/>
              </a:lnSpc>
              <a:spcBef>
                <a:spcPts val="1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lang="en-US" sz="1800" b="0" i="0" kern="1200" dirty="0" smtClean="0">
                <a:solidFill>
                  <a:schemeClr val="bg2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287996" indent="0" algn="l" defTabSz="720000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503996" indent="0" algn="l" defTabSz="864017" rtl="0" eaLnBrk="1" latinLnBrk="0" hangingPunct="1"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719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2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935996" indent="0" algn="l" defTabSz="864017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tx1"/>
              </a:buClr>
              <a:buSzPct val="90000"/>
              <a:buFont typeface="Arial" panose="020B0604020202020204" pitchFamily="34" charset="0"/>
              <a:buNone/>
              <a:defRPr sz="1100" b="0" i="0" kern="1200">
                <a:solidFill>
                  <a:schemeClr val="tx1"/>
                </a:solidFill>
                <a:latin typeface="Consolas" panose="020B0609020204030204" pitchFamily="49" charset="0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376046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808054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40062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72070" indent="-216004" algn="l" defTabSz="864017" rtl="0" eaLnBrk="1" latinLnBrk="0" hangingPunct="1">
              <a:lnSpc>
                <a:spcPct val="90000"/>
              </a:lnSpc>
              <a:spcBef>
                <a:spcPts val="472"/>
              </a:spcBef>
              <a:buFont typeface="Arial" panose="020B0604020202020204" pitchFamily="34" charset="0"/>
              <a:buChar char="•"/>
              <a:defRPr sz="170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CH" sz="1905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16503" y="180326"/>
            <a:ext cx="10667548" cy="657050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/>
          <a:p>
            <a:r>
              <a:rPr lang="en-US" dirty="0"/>
              <a:t>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16503" y="991347"/>
            <a:ext cx="5333774" cy="5524351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/>
          <a:p>
            <a:pPr lvl="0"/>
            <a:r>
              <a:rPr lang="en-US" dirty="0"/>
              <a:t>First line of text</a:t>
            </a:r>
          </a:p>
          <a:p>
            <a:pPr lvl="1"/>
            <a:r>
              <a:rPr lang="en-US" dirty="0"/>
              <a:t>Subtitle</a:t>
            </a:r>
          </a:p>
          <a:p>
            <a:pPr lvl="2"/>
            <a:r>
              <a:rPr lang="en-US" dirty="0"/>
              <a:t>Sub-subtitle</a:t>
            </a:r>
          </a:p>
          <a:p>
            <a:pPr lvl="3"/>
            <a:r>
              <a:rPr lang="en-US" dirty="0"/>
              <a:t>Normally this should not be here</a:t>
            </a:r>
          </a:p>
          <a:p>
            <a:pPr lvl="4"/>
            <a:r>
              <a:rPr lang="en-US" dirty="0"/>
              <a:t>This level should not be used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3039F93-7DF2-60D6-16FF-CF97CC82260A}"/>
              </a:ext>
            </a:extLst>
          </p:cNvPr>
          <p:cNvSpPr/>
          <p:nvPr userDrawn="1"/>
        </p:nvSpPr>
        <p:spPr>
          <a:xfrm rot="2700000">
            <a:off x="11085905" y="380600"/>
            <a:ext cx="379300" cy="379294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09CDF760-B7EB-2325-77A0-22D2F750C836}"/>
              </a:ext>
            </a:extLst>
          </p:cNvPr>
          <p:cNvSpPr/>
          <p:nvPr userDrawn="1"/>
        </p:nvSpPr>
        <p:spPr>
          <a:xfrm rot="2700000">
            <a:off x="11288321" y="229855"/>
            <a:ext cx="680796" cy="680785"/>
          </a:xfrm>
          <a:prstGeom prst="roundRect">
            <a:avLst>
              <a:gd name="adj" fmla="val 5238"/>
            </a:avLst>
          </a:prstGeom>
          <a:solidFill>
            <a:schemeClr val="bg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de-CH" sz="1905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17EA5A80-7EE5-E82F-A70F-F148FEF32070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069708" y="149147"/>
            <a:ext cx="981397" cy="842200"/>
          </a:xfrm>
          <a:prstGeom prst="rect">
            <a:avLst/>
          </a:prstGeom>
          <a:ln w="66675">
            <a:noFill/>
          </a:ln>
        </p:spPr>
      </p:pic>
      <p:sp>
        <p:nvSpPr>
          <p:cNvPr id="15" name="Date Placeholder 12">
            <a:extLst>
              <a:ext uri="{FF2B5EF4-FFF2-40B4-BE49-F238E27FC236}">
                <a16:creationId xmlns:a16="http://schemas.microsoft.com/office/drawing/2014/main" id="{18D25101-8D3A-4FCE-AD45-EFF7381EEA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151021" y="6473766"/>
            <a:ext cx="6857709" cy="30676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10CD0060-CF93-4A5C-B8B0-87FB8F1D783B}" type="datetime1">
              <a:rPr lang="zh-CN" altLang="en-US" smtClean="0"/>
              <a:t>2025/3/17</a:t>
            </a:fld>
            <a:endParaRPr lang="en-US" dirty="0"/>
          </a:p>
        </p:txBody>
      </p:sp>
      <p:sp>
        <p:nvSpPr>
          <p:cNvPr id="16" name="Slide Number Placeholder 13">
            <a:extLst>
              <a:ext uri="{FF2B5EF4-FFF2-40B4-BE49-F238E27FC236}">
                <a16:creationId xmlns:a16="http://schemas.microsoft.com/office/drawing/2014/main" id="{9FD5FD96-2F1C-A83C-31B3-F7A0C195B0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385676" y="6473766"/>
            <a:ext cx="598375" cy="30839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376">
                <a:solidFill>
                  <a:schemeClr val="tx1"/>
                </a:solidFill>
                <a:latin typeface="+mn-lt"/>
                <a:ea typeface="Roboto Condensed Light" panose="02000000000000000000" pitchFamily="2" charset="0"/>
              </a:defRPr>
            </a:lvl1pPr>
          </a:lstStyle>
          <a:p>
            <a:fld id="{33867F2A-E750-44E7-A740-D3E09DF683AD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0" name="Graphic 19">
            <a:extLst>
              <a:ext uri="{FF2B5EF4-FFF2-40B4-BE49-F238E27FC236}">
                <a16:creationId xmlns:a16="http://schemas.microsoft.com/office/drawing/2014/main" id="{69038FDA-08BA-A66A-1241-36A63C59580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16504" y="6517136"/>
            <a:ext cx="1170551" cy="195094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C5D4EFA1-A84C-F8AD-9799-5ACEE8E43DC7}"/>
              </a:ext>
            </a:extLst>
          </p:cNvPr>
          <p:cNvGrpSpPr/>
          <p:nvPr userDrawn="1"/>
        </p:nvGrpSpPr>
        <p:grpSpPr>
          <a:xfrm>
            <a:off x="1624922" y="6474583"/>
            <a:ext cx="1418460" cy="306766"/>
            <a:chOff x="3645356" y="188193"/>
            <a:chExt cx="5677387" cy="1227805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7D51C634-BBE7-C8AC-9A88-CD89B5500A47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l="25668" r="25422" b="25369"/>
            <a:stretch/>
          </p:blipFill>
          <p:spPr>
            <a:xfrm>
              <a:off x="3645356" y="188193"/>
              <a:ext cx="1265256" cy="1227805"/>
            </a:xfrm>
            <a:prstGeom prst="rect">
              <a:avLst/>
            </a:prstGeom>
          </p:spPr>
        </p:pic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CA97D5C1-9506-E7FC-7C0D-931DA2D5FC06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9"/>
            <a:srcRect t="80435"/>
            <a:stretch/>
          </p:blipFill>
          <p:spPr>
            <a:xfrm>
              <a:off x="5015386" y="482548"/>
              <a:ext cx="4307357" cy="53596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59177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</p:sldLayoutIdLst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hf hdr="0" ftr="0" dt="0"/>
  <p:txStyles>
    <p:titleStyle>
      <a:lvl1pPr algn="l" defTabSz="914389" rtl="0" eaLnBrk="1" latinLnBrk="0" hangingPunct="1">
        <a:lnSpc>
          <a:spcPct val="90000"/>
        </a:lnSpc>
        <a:spcBef>
          <a:spcPct val="0"/>
        </a:spcBef>
        <a:buNone/>
        <a:defRPr sz="3810" b="0" i="0" kern="1200" spc="-106" baseline="0">
          <a:ln w="15875" cmpd="sng">
            <a:noFill/>
            <a:round/>
          </a:ln>
          <a:solidFill>
            <a:schemeClr val="accent3"/>
          </a:solidFill>
          <a:latin typeface="+mj-lt"/>
          <a:ea typeface="Roboto" panose="02000000000000000000" pitchFamily="2" charset="0"/>
          <a:cs typeface="Roboto" panose="02000000000000000000" pitchFamily="2" charset="0"/>
        </a:defRPr>
      </a:lvl1pPr>
    </p:titleStyle>
    <p:bodyStyle>
      <a:lvl1pPr marL="304795" indent="-304795" algn="l" defTabSz="761976" rtl="0" eaLnBrk="1" latinLnBrk="0" hangingPunct="1">
        <a:lnSpc>
          <a:spcPct val="100000"/>
        </a:lnSpc>
        <a:spcBef>
          <a:spcPts val="1270"/>
        </a:spcBef>
        <a:buClr>
          <a:schemeClr val="tx1"/>
        </a:buClr>
        <a:buSzPct val="90000"/>
        <a:buFont typeface="Arial" panose="020B0604020202020204" pitchFamily="34" charset="0"/>
        <a:buChar char="•"/>
        <a:defRPr sz="254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1pPr>
      <a:lvl2pPr marL="533383" indent="-228597" algn="l" defTabSz="761976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2117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2pPr>
      <a:lvl3pPr marL="761976" indent="-228597" algn="l" defTabSz="914389" rtl="0" eaLnBrk="1" latinLnBrk="0" hangingPunct="1">
        <a:lnSpc>
          <a:spcPct val="100000"/>
        </a:lnSpc>
        <a:spcBef>
          <a:spcPts val="635"/>
        </a:spcBef>
        <a:buClr>
          <a:schemeClr val="tx1"/>
        </a:buClr>
        <a:buSzPct val="90000"/>
        <a:buFont typeface="Arial" panose="020B0604020202020204" pitchFamily="34" charset="0"/>
        <a:buChar char="•"/>
        <a:defRPr sz="1905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3pPr>
      <a:lvl4pPr marL="990569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270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4pPr>
      <a:lvl5pPr marL="1219162" indent="-228597" algn="l" defTabSz="914389" rtl="0" eaLnBrk="1" latinLnBrk="0" hangingPunct="1">
        <a:lnSpc>
          <a:spcPct val="100000"/>
        </a:lnSpc>
        <a:spcBef>
          <a:spcPts val="0"/>
        </a:spcBef>
        <a:buClr>
          <a:schemeClr val="tx1"/>
        </a:buClr>
        <a:buSzPct val="90000"/>
        <a:buFont typeface="Arial" panose="020B0604020202020204" pitchFamily="34" charset="0"/>
        <a:buChar char="•"/>
        <a:defRPr sz="1164" b="0" i="0" kern="1200">
          <a:solidFill>
            <a:schemeClr val="tx1"/>
          </a:solidFill>
          <a:latin typeface="+mn-lt"/>
          <a:ea typeface="Roboto Light" panose="02000000000000000000" pitchFamily="2" charset="0"/>
          <a:cs typeface="Roboto Light" panose="02000000000000000000" pitchFamily="2" charset="0"/>
        </a:defRPr>
      </a:lvl5pPr>
      <a:lvl6pPr marL="2514569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64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58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52" indent="-228597" algn="l" defTabSz="914389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4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89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83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7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7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67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61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55" algn="l" defTabSz="9143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zhang@iis.ee.ethz.ch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tbenz@iis.ee.ethz.ch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"/>
          <p:cNvSpPr txBox="1">
            <a:spLocks noGrp="1"/>
          </p:cNvSpPr>
          <p:nvPr>
            <p:ph type="title"/>
          </p:nvPr>
        </p:nvSpPr>
        <p:spPr>
          <a:xfrm>
            <a:off x="381484" y="1723799"/>
            <a:ext cx="10957075" cy="7372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800"/>
              <a:buFont typeface="Calibri"/>
              <a:buNone/>
            </a:pPr>
            <a:r>
              <a:rPr lang="en-US"/>
              <a:t>SoftHier Bi-Weekly Meeting</a:t>
            </a:r>
            <a:endParaRPr/>
          </a:p>
        </p:txBody>
      </p:sp>
      <p:sp>
        <p:nvSpPr>
          <p:cNvPr id="64" name="Google Shape;64;p1"/>
          <p:cNvSpPr txBox="1">
            <a:spLocks noGrp="1"/>
          </p:cNvSpPr>
          <p:nvPr>
            <p:ph type="body" idx="2"/>
          </p:nvPr>
        </p:nvSpPr>
        <p:spPr>
          <a:xfrm>
            <a:off x="381487" y="3441348"/>
            <a:ext cx="6095742" cy="22787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6800" rIns="0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Chi Zhang</a:t>
            </a:r>
            <a:r>
              <a:rPr lang="en-US"/>
              <a:t>	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chizhang@iis.ee.ethz.ch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Thomas Benz</a:t>
            </a:r>
            <a:r>
              <a:rPr lang="en-US"/>
              <a:t>	 	</a:t>
            </a:r>
            <a:r>
              <a:rPr lang="en-US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tbenz@iis.ee.ethz.ch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890"/>
              <a:buNone/>
            </a:pPr>
            <a:r>
              <a:rPr lang="en-US" b="1">
                <a:latin typeface="Calibri"/>
                <a:ea typeface="Calibri"/>
                <a:cs typeface="Calibri"/>
                <a:sym typeface="Calibri"/>
              </a:rPr>
              <a:t>Luca Colagrande</a:t>
            </a:r>
            <a:r>
              <a:rPr lang="en-US"/>
              <a:t>	</a:t>
            </a:r>
            <a:r>
              <a:rPr lang="en-US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colluca@iis.ee.ethz.ch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1270"/>
              </a:spcBef>
              <a:spcAft>
                <a:spcPts val="0"/>
              </a:spcAft>
              <a:buSzPts val="1905"/>
              <a:buNone/>
            </a:pP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/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SoftHier Progress General Updates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/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CF9791A3-751E-0936-B276-2CA1AF34111C}"/>
              </a:ext>
            </a:extLst>
          </p:cNvPr>
          <p:cNvSpPr txBox="1">
            <a:spLocks/>
          </p:cNvSpPr>
          <p:nvPr/>
        </p:nvSpPr>
        <p:spPr>
          <a:xfrm>
            <a:off x="316500" y="685801"/>
            <a:ext cx="8729530" cy="5116285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Flatten-Attention Paper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Heavily review and rewrite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Current paper is well structured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 already submit one, still some optimization undergoing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SoftHier Simulator Improvement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Uploaded Spatz Model Integration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Tutorials Updating 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DeepSeek-V3 on SoftHier</a:t>
            </a: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Progress on expert route of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MoE</a:t>
            </a:r>
            <a:endParaRPr lang="en-US" altLang="zh-CN" sz="2012" dirty="0">
              <a:solidFill>
                <a:srgbClr val="000000"/>
              </a:solidFill>
              <a:latin typeface="Calibri Ligh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78C083-9833-225F-6292-95C1690E8B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54D9B50E-15AE-AE38-37A2-3800D10660EF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DeepSeekMoE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D7BDF912-1548-5CB5-A3E6-1FACC4F0E4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4AB218D0-3C9B-048F-3298-17D0F80AAB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416" y="1482625"/>
            <a:ext cx="11398836" cy="389275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25F9C80-B42D-90D1-F6C5-E54D6BF29E5C}"/>
              </a:ext>
            </a:extLst>
          </p:cNvPr>
          <p:cNvSpPr/>
          <p:nvPr/>
        </p:nvSpPr>
        <p:spPr>
          <a:xfrm>
            <a:off x="7010399" y="3869267"/>
            <a:ext cx="4389783" cy="944033"/>
          </a:xfrm>
          <a:prstGeom prst="rect">
            <a:avLst/>
          </a:prstGeom>
          <a:solidFill>
            <a:srgbClr val="DA7671">
              <a:alpha val="50196"/>
            </a:srgbClr>
          </a:solidFill>
          <a:ln w="28575">
            <a:solidFill>
              <a:schemeClr val="accent1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Routing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DE6F4288-CF60-416D-AF96-AD85991C252B}"/>
              </a:ext>
            </a:extLst>
          </p:cNvPr>
          <p:cNvSpPr/>
          <p:nvPr/>
        </p:nvSpPr>
        <p:spPr>
          <a:xfrm>
            <a:off x="4885267" y="2328333"/>
            <a:ext cx="6514915" cy="1224876"/>
          </a:xfrm>
          <a:prstGeom prst="rect">
            <a:avLst/>
          </a:prstGeom>
          <a:solidFill>
            <a:srgbClr val="53A8ED">
              <a:alpha val="50196"/>
            </a:srgbClr>
          </a:solidFill>
          <a:ln w="28575">
            <a:solidFill>
              <a:schemeClr val="accent2"/>
            </a:solidFill>
            <a:prstDash val="dash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" name="星形: 五角 7">
            <a:extLst>
              <a:ext uri="{FF2B5EF4-FFF2-40B4-BE49-F238E27FC236}">
                <a16:creationId xmlns:a16="http://schemas.microsoft.com/office/drawing/2014/main" id="{2F3CAFEB-8AC0-B900-063D-DA00DB51561C}"/>
              </a:ext>
            </a:extLst>
          </p:cNvPr>
          <p:cNvSpPr/>
          <p:nvPr/>
        </p:nvSpPr>
        <p:spPr>
          <a:xfrm>
            <a:off x="10961635" y="4398917"/>
            <a:ext cx="657376" cy="657376"/>
          </a:xfrm>
          <a:prstGeom prst="star5">
            <a:avLst/>
          </a:prstGeom>
          <a:solidFill>
            <a:schemeClr val="accent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b="1" i="0" cap="none" spc="0" dirty="0">
              <a:ln>
                <a:noFill/>
              </a:ln>
              <a:solidFill>
                <a:schemeClr val="bg2"/>
              </a:solidFill>
              <a:effectLst/>
              <a:latin typeface="Arial Narrow" panose="020B0604020202020204" pitchFamily="34" charset="0"/>
              <a:cs typeface="Arial Narrow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34365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55B4D-6C23-4F05-26BB-B56CC3062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3" name="直接箭头连接符 92">
            <a:extLst>
              <a:ext uri="{FF2B5EF4-FFF2-40B4-BE49-F238E27FC236}">
                <a16:creationId xmlns:a16="http://schemas.microsoft.com/office/drawing/2014/main" id="{9D427CE5-B013-9BD5-C8A6-3FB7A6A9E79E}"/>
              </a:ext>
            </a:extLst>
          </p:cNvPr>
          <p:cNvCxnSpPr>
            <a:stCxn id="37" idx="3"/>
          </p:cNvCxnSpPr>
          <p:nvPr/>
        </p:nvCxnSpPr>
        <p:spPr>
          <a:xfrm flipV="1">
            <a:off x="8418368" y="1830408"/>
            <a:ext cx="1307972" cy="208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itle 1">
            <a:extLst>
              <a:ext uri="{FF2B5EF4-FFF2-40B4-BE49-F238E27FC236}">
                <a16:creationId xmlns:a16="http://schemas.microsoft.com/office/drawing/2014/main" id="{5253C0CC-A45E-2D33-68B9-474CBFF490B6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DeepSeekMoE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– Expert Routing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42E2570C-3476-57FE-ED15-7AD238B7A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A07228-1840-5ECF-2948-BAE2FFFBC440}"/>
              </a:ext>
            </a:extLst>
          </p:cNvPr>
          <p:cNvSpPr/>
          <p:nvPr/>
        </p:nvSpPr>
        <p:spPr>
          <a:xfrm>
            <a:off x="3853886" y="5619321"/>
            <a:ext cx="138696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08855E6-8D18-81EF-D331-BAAB7F81BABF}"/>
              </a:ext>
            </a:extLst>
          </p:cNvPr>
          <p:cNvSpPr/>
          <p:nvPr/>
        </p:nvSpPr>
        <p:spPr>
          <a:xfrm>
            <a:off x="5470930" y="5014900"/>
            <a:ext cx="817461" cy="15111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Expert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Weight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B0D2271-74D0-D87C-F015-EB32C138BA63}"/>
              </a:ext>
            </a:extLst>
          </p:cNvPr>
          <p:cNvSpPr/>
          <p:nvPr/>
        </p:nvSpPr>
        <p:spPr>
          <a:xfrm>
            <a:off x="385388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40807C0-2699-0343-2EAA-59C15713F72B}"/>
              </a:ext>
            </a:extLst>
          </p:cNvPr>
          <p:cNvSpPr/>
          <p:nvPr/>
        </p:nvSpPr>
        <p:spPr>
          <a:xfrm>
            <a:off x="402725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421D9E6-3340-9108-3036-B7ECF2AD1629}"/>
              </a:ext>
            </a:extLst>
          </p:cNvPr>
          <p:cNvSpPr/>
          <p:nvPr/>
        </p:nvSpPr>
        <p:spPr>
          <a:xfrm>
            <a:off x="420062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1D348EF-9C9E-B6AD-63E0-D99265672929}"/>
              </a:ext>
            </a:extLst>
          </p:cNvPr>
          <p:cNvSpPr/>
          <p:nvPr/>
        </p:nvSpPr>
        <p:spPr>
          <a:xfrm>
            <a:off x="437399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6AB2FE8-EBC0-8A33-DD78-A9A2B27FC334}"/>
              </a:ext>
            </a:extLst>
          </p:cNvPr>
          <p:cNvSpPr/>
          <p:nvPr/>
        </p:nvSpPr>
        <p:spPr>
          <a:xfrm>
            <a:off x="454736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E8168650-7F57-030E-B2CF-250E04122861}"/>
              </a:ext>
            </a:extLst>
          </p:cNvPr>
          <p:cNvSpPr/>
          <p:nvPr/>
        </p:nvSpPr>
        <p:spPr>
          <a:xfrm>
            <a:off x="472073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F64571EB-6086-78A7-C568-43082FBD54C7}"/>
              </a:ext>
            </a:extLst>
          </p:cNvPr>
          <p:cNvSpPr/>
          <p:nvPr/>
        </p:nvSpPr>
        <p:spPr>
          <a:xfrm>
            <a:off x="489410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90A91432-C689-1164-7A41-BFDF1D76851C}"/>
              </a:ext>
            </a:extLst>
          </p:cNvPr>
          <p:cNvSpPr/>
          <p:nvPr/>
        </p:nvSpPr>
        <p:spPr>
          <a:xfrm>
            <a:off x="5067476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1F31C82-02A6-9FDF-1BF0-4E3C6D282EB2}"/>
              </a:ext>
            </a:extLst>
          </p:cNvPr>
          <p:cNvSpPr/>
          <p:nvPr/>
        </p:nvSpPr>
        <p:spPr>
          <a:xfrm>
            <a:off x="6518475" y="5619321"/>
            <a:ext cx="69348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score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816D515-AECF-AFD3-F3DA-94122C1FF3AA}"/>
              </a:ext>
            </a:extLst>
          </p:cNvPr>
          <p:cNvSpPr/>
          <p:nvPr/>
        </p:nvSpPr>
        <p:spPr>
          <a:xfrm>
            <a:off x="6518475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A64CC25-7F1B-0A17-11AC-D02D38CA0736}"/>
              </a:ext>
            </a:extLst>
          </p:cNvPr>
          <p:cNvSpPr/>
          <p:nvPr/>
        </p:nvSpPr>
        <p:spPr>
          <a:xfrm>
            <a:off x="6691845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9CD20B1-6BC3-41CF-0336-3B637D7ED6E2}"/>
              </a:ext>
            </a:extLst>
          </p:cNvPr>
          <p:cNvSpPr/>
          <p:nvPr/>
        </p:nvSpPr>
        <p:spPr>
          <a:xfrm>
            <a:off x="6865215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AFF5EFB0-091D-7A03-4D58-E691C3339E01}"/>
              </a:ext>
            </a:extLst>
          </p:cNvPr>
          <p:cNvSpPr/>
          <p:nvPr/>
        </p:nvSpPr>
        <p:spPr>
          <a:xfrm>
            <a:off x="7038585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34A733E9-6BC7-BC60-12EF-5346E4A86330}"/>
              </a:ext>
            </a:extLst>
          </p:cNvPr>
          <p:cNvSpPr/>
          <p:nvPr/>
        </p:nvSpPr>
        <p:spPr>
          <a:xfrm>
            <a:off x="8086502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DFC1E30-66D2-28C5-2C40-1F87EEDA8042}"/>
              </a:ext>
            </a:extLst>
          </p:cNvPr>
          <p:cNvSpPr/>
          <p:nvPr/>
        </p:nvSpPr>
        <p:spPr>
          <a:xfrm>
            <a:off x="8259872" y="5619321"/>
            <a:ext cx="173370" cy="23100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5594865-06D6-D295-0EBD-AAE3C5DAA60F}"/>
              </a:ext>
            </a:extLst>
          </p:cNvPr>
          <p:cNvSpPr/>
          <p:nvPr/>
        </p:nvSpPr>
        <p:spPr>
          <a:xfrm>
            <a:off x="8433242" y="5619321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67EAD927-8B11-124F-692A-69486935CF35}"/>
              </a:ext>
            </a:extLst>
          </p:cNvPr>
          <p:cNvSpPr/>
          <p:nvPr/>
        </p:nvSpPr>
        <p:spPr>
          <a:xfrm>
            <a:off x="8606612" y="5619321"/>
            <a:ext cx="173370" cy="231006"/>
          </a:xfrm>
          <a:prstGeom prst="rect">
            <a:avLst/>
          </a:prstGeom>
          <a:solidFill>
            <a:schemeClr val="accent4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12C03DD-A19B-6A6A-218E-EAA69E603C5A}"/>
              </a:ext>
            </a:extLst>
          </p:cNvPr>
          <p:cNvSpPr txBox="1"/>
          <p:nvPr/>
        </p:nvSpPr>
        <p:spPr>
          <a:xfrm>
            <a:off x="6253422" y="5550158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=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A2F6C33F-6277-A67D-6180-C60DF181D2A7}"/>
              </a:ext>
            </a:extLst>
          </p:cNvPr>
          <p:cNvSpPr txBox="1"/>
          <p:nvPr/>
        </p:nvSpPr>
        <p:spPr>
          <a:xfrm>
            <a:off x="5241818" y="5550158"/>
            <a:ext cx="2454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x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7BB91126-2D00-E216-D5CF-4ABA1B63C31B}"/>
              </a:ext>
            </a:extLst>
          </p:cNvPr>
          <p:cNvCxnSpPr>
            <a:cxnSpLocks/>
          </p:cNvCxnSpPr>
          <p:nvPr/>
        </p:nvCxnSpPr>
        <p:spPr>
          <a:xfrm>
            <a:off x="7309783" y="5734824"/>
            <a:ext cx="644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94FFF8F1-6CB1-ADAA-9D49-0CE6F4334063}"/>
              </a:ext>
            </a:extLst>
          </p:cNvPr>
          <p:cNvSpPr txBox="1"/>
          <p:nvPr/>
        </p:nvSpPr>
        <p:spPr>
          <a:xfrm>
            <a:off x="7133041" y="5347313"/>
            <a:ext cx="97389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sigmoid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E56EC8A4-9DB4-8BC3-C167-30BC8EA5F7B2}"/>
              </a:ext>
            </a:extLst>
          </p:cNvPr>
          <p:cNvSpPr txBox="1"/>
          <p:nvPr/>
        </p:nvSpPr>
        <p:spPr>
          <a:xfrm>
            <a:off x="7232681" y="5753004"/>
            <a:ext cx="874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Top-k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7D17EFB6-DA71-5D98-232A-8306DBC03E47}"/>
              </a:ext>
            </a:extLst>
          </p:cNvPr>
          <p:cNvCxnSpPr>
            <a:cxnSpLocks/>
          </p:cNvCxnSpPr>
          <p:nvPr/>
        </p:nvCxnSpPr>
        <p:spPr>
          <a:xfrm>
            <a:off x="8887537" y="5734824"/>
            <a:ext cx="64431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文本框 39">
            <a:extLst>
              <a:ext uri="{FF2B5EF4-FFF2-40B4-BE49-F238E27FC236}">
                <a16:creationId xmlns:a16="http://schemas.microsoft.com/office/drawing/2014/main" id="{C270076A-6BE1-F8B4-0268-A2D9C7E60DF5}"/>
              </a:ext>
            </a:extLst>
          </p:cNvPr>
          <p:cNvSpPr txBox="1"/>
          <p:nvPr/>
        </p:nvSpPr>
        <p:spPr>
          <a:xfrm>
            <a:off x="8810435" y="5347313"/>
            <a:ext cx="109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normalize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F5699A9B-32C6-7C1B-D130-8A206D8789CD}"/>
              </a:ext>
            </a:extLst>
          </p:cNvPr>
          <p:cNvSpPr txBox="1"/>
          <p:nvPr/>
        </p:nvSpPr>
        <p:spPr>
          <a:xfrm>
            <a:off x="8810435" y="5732305"/>
            <a:ext cx="10994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compress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2" name="矩形 41">
            <a:extLst>
              <a:ext uri="{FF2B5EF4-FFF2-40B4-BE49-F238E27FC236}">
                <a16:creationId xmlns:a16="http://schemas.microsoft.com/office/drawing/2014/main" id="{BA963FDD-3317-AF10-3C42-6B8D28B9546D}"/>
              </a:ext>
            </a:extLst>
          </p:cNvPr>
          <p:cNvSpPr/>
          <p:nvPr/>
        </p:nvSpPr>
        <p:spPr>
          <a:xfrm>
            <a:off x="10080975" y="5485639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3" name="矩形 42">
            <a:extLst>
              <a:ext uri="{FF2B5EF4-FFF2-40B4-BE49-F238E27FC236}">
                <a16:creationId xmlns:a16="http://schemas.microsoft.com/office/drawing/2014/main" id="{572E6994-63B4-1A56-5EE5-B0E8DD1E155F}"/>
              </a:ext>
            </a:extLst>
          </p:cNvPr>
          <p:cNvSpPr/>
          <p:nvPr/>
        </p:nvSpPr>
        <p:spPr>
          <a:xfrm>
            <a:off x="10252054" y="5485639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4A44179-F41C-8E61-D5A1-2BB54B10290B}"/>
              </a:ext>
            </a:extLst>
          </p:cNvPr>
          <p:cNvSpPr txBox="1"/>
          <p:nvPr/>
        </p:nvSpPr>
        <p:spPr>
          <a:xfrm>
            <a:off x="9940349" y="5711219"/>
            <a:ext cx="1611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[1,3] Expert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idx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52" name="文本框 151">
            <a:extLst>
              <a:ext uri="{FF2B5EF4-FFF2-40B4-BE49-F238E27FC236}">
                <a16:creationId xmlns:a16="http://schemas.microsoft.com/office/drawing/2014/main" id="{FA6AFCFE-9EE5-E5D8-48E6-43172287D93C}"/>
              </a:ext>
            </a:extLst>
          </p:cNvPr>
          <p:cNvSpPr txBox="1"/>
          <p:nvPr/>
        </p:nvSpPr>
        <p:spPr>
          <a:xfrm>
            <a:off x="1170266" y="5501472"/>
            <a:ext cx="2095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Expert Routing 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97D1AE8F-5184-3FAA-0294-A0423FBBD7B9}"/>
              </a:ext>
            </a:extLst>
          </p:cNvPr>
          <p:cNvSpPr txBox="1">
            <a:spLocks/>
          </p:cNvSpPr>
          <p:nvPr/>
        </p:nvSpPr>
        <p:spPr>
          <a:xfrm>
            <a:off x="299070" y="910529"/>
            <a:ext cx="5467171" cy="2776639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Build a python golden model with </a:t>
            </a:r>
            <a:r>
              <a:rPr lang="en-US" altLang="zh-CN" sz="2400" dirty="0" err="1">
                <a:solidFill>
                  <a:srgbClr val="000000"/>
                </a:solidFill>
                <a:latin typeface="Calibri Light"/>
              </a:rPr>
              <a:t>Numpy</a:t>
            </a:r>
            <a:endParaRPr lang="en-US" altLang="zh-CN" sz="2400" dirty="0">
              <a:solidFill>
                <a:srgbClr val="000000"/>
              </a:solidFill>
              <a:latin typeface="Calibri Light"/>
            </a:endParaRP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Finished a template code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Support both decode and prefill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Evaluated on SoftHier</a:t>
            </a:r>
          </a:p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Passed numerical check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1A81A60-1B75-53A3-CEB9-7E2B6AD6B78C}"/>
              </a:ext>
            </a:extLst>
          </p:cNvPr>
          <p:cNvSpPr txBox="1"/>
          <p:nvPr/>
        </p:nvSpPr>
        <p:spPr>
          <a:xfrm>
            <a:off x="4596074" y="1612267"/>
            <a:ext cx="2095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Golden Model: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53694E3-BD1B-5CDD-EFE5-6A0044209652}"/>
              </a:ext>
            </a:extLst>
          </p:cNvPr>
          <p:cNvSpPr/>
          <p:nvPr/>
        </p:nvSpPr>
        <p:spPr>
          <a:xfrm>
            <a:off x="7031408" y="1735790"/>
            <a:ext cx="1386960" cy="23100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Token vector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9E6E6D15-F638-E287-A1F0-972AF18CE273}"/>
              </a:ext>
            </a:extLst>
          </p:cNvPr>
          <p:cNvSpPr/>
          <p:nvPr/>
        </p:nvSpPr>
        <p:spPr>
          <a:xfrm>
            <a:off x="703140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2BD009F4-2249-D640-8499-649E303DCEC9}"/>
              </a:ext>
            </a:extLst>
          </p:cNvPr>
          <p:cNvSpPr/>
          <p:nvPr/>
        </p:nvSpPr>
        <p:spPr>
          <a:xfrm>
            <a:off x="720477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A989294-E171-6BE3-BA44-985712F3E91E}"/>
              </a:ext>
            </a:extLst>
          </p:cNvPr>
          <p:cNvSpPr/>
          <p:nvPr/>
        </p:nvSpPr>
        <p:spPr>
          <a:xfrm>
            <a:off x="737814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8F07A45D-0F2B-B99C-3A13-D74E3C64F2F8}"/>
              </a:ext>
            </a:extLst>
          </p:cNvPr>
          <p:cNvSpPr/>
          <p:nvPr/>
        </p:nvSpPr>
        <p:spPr>
          <a:xfrm>
            <a:off x="755151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444B7A59-108A-E0FF-8E22-41F3040A3770}"/>
              </a:ext>
            </a:extLst>
          </p:cNvPr>
          <p:cNvSpPr/>
          <p:nvPr/>
        </p:nvSpPr>
        <p:spPr>
          <a:xfrm>
            <a:off x="772488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4" name="矩形 33">
            <a:extLst>
              <a:ext uri="{FF2B5EF4-FFF2-40B4-BE49-F238E27FC236}">
                <a16:creationId xmlns:a16="http://schemas.microsoft.com/office/drawing/2014/main" id="{21A3F2AA-C91D-912C-FF4B-AF0680B18285}"/>
              </a:ext>
            </a:extLst>
          </p:cNvPr>
          <p:cNvSpPr/>
          <p:nvPr/>
        </p:nvSpPr>
        <p:spPr>
          <a:xfrm>
            <a:off x="789825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1FF9C206-8A36-48DF-B7C3-02D0BFD4906F}"/>
              </a:ext>
            </a:extLst>
          </p:cNvPr>
          <p:cNvSpPr/>
          <p:nvPr/>
        </p:nvSpPr>
        <p:spPr>
          <a:xfrm>
            <a:off x="807162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4C21B16A-A54F-971B-2B4E-134A099899C1}"/>
              </a:ext>
            </a:extLst>
          </p:cNvPr>
          <p:cNvSpPr/>
          <p:nvPr/>
        </p:nvSpPr>
        <p:spPr>
          <a:xfrm>
            <a:off x="8244998" y="1735790"/>
            <a:ext cx="173370" cy="231006"/>
          </a:xfrm>
          <a:prstGeom prst="rect">
            <a:avLst/>
          </a:prstGeom>
          <a:noFill/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1E257F90-AE8F-1D19-0B0F-333FDC62F1E4}"/>
              </a:ext>
            </a:extLst>
          </p:cNvPr>
          <p:cNvSpPr txBox="1"/>
          <p:nvPr/>
        </p:nvSpPr>
        <p:spPr>
          <a:xfrm>
            <a:off x="4546440" y="3052394"/>
            <a:ext cx="209577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SoftHier: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id="{0E1E7DBA-F4DA-50F1-1661-ED4619C733BA}"/>
              </a:ext>
            </a:extLst>
          </p:cNvPr>
          <p:cNvSpPr/>
          <p:nvPr/>
        </p:nvSpPr>
        <p:spPr>
          <a:xfrm>
            <a:off x="8693297" y="1269438"/>
            <a:ext cx="817461" cy="1070547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Golden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dirty="0">
                <a:solidFill>
                  <a:srgbClr val="FFFFFF"/>
                </a:solidFill>
                <a:latin typeface="Arial Narrow" panose="020B0604020202020204" pitchFamily="34" charset="0"/>
                <a:cs typeface="Arial Narrow" panose="020B0604020202020204" pitchFamily="34" charset="0"/>
              </a:rPr>
              <a:t>Model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6" name="矩形 85">
            <a:extLst>
              <a:ext uri="{FF2B5EF4-FFF2-40B4-BE49-F238E27FC236}">
                <a16:creationId xmlns:a16="http://schemas.microsoft.com/office/drawing/2014/main" id="{2F5AC0C3-8673-9254-407E-D4E8DEE0A510}"/>
              </a:ext>
            </a:extLst>
          </p:cNvPr>
          <p:cNvSpPr/>
          <p:nvPr/>
        </p:nvSpPr>
        <p:spPr>
          <a:xfrm>
            <a:off x="9866966" y="1604828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1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88" name="矩形 87">
            <a:extLst>
              <a:ext uri="{FF2B5EF4-FFF2-40B4-BE49-F238E27FC236}">
                <a16:creationId xmlns:a16="http://schemas.microsoft.com/office/drawing/2014/main" id="{5931F734-9E5C-BB14-92E7-62AC087DBF1C}"/>
              </a:ext>
            </a:extLst>
          </p:cNvPr>
          <p:cNvSpPr/>
          <p:nvPr/>
        </p:nvSpPr>
        <p:spPr>
          <a:xfrm>
            <a:off x="10038045" y="1604828"/>
            <a:ext cx="173370" cy="23100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 Narrow" panose="020B0604020202020204" pitchFamily="34" charset="0"/>
                <a:ea typeface="+mn-ea"/>
                <a:cs typeface="Arial Narrow" panose="020B0604020202020204" pitchFamily="34" charset="0"/>
              </a:rPr>
              <a:t>2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arrow" panose="020B0604020202020204" pitchFamily="34" charset="0"/>
              <a:ea typeface="+mn-ea"/>
              <a:cs typeface="Arial Narrow" panose="020B0604020202020204" pitchFamily="34" charset="0"/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14CEC01A-6164-132F-CAEC-F550B0D24D5E}"/>
              </a:ext>
            </a:extLst>
          </p:cNvPr>
          <p:cNvSpPr txBox="1"/>
          <p:nvPr/>
        </p:nvSpPr>
        <p:spPr>
          <a:xfrm>
            <a:off x="9726340" y="1830408"/>
            <a:ext cx="16119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[1,3] Expert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 </a:t>
            </a:r>
            <a:r>
              <a:rPr kumimoji="0" lang="en-US" altLang="zh-CN" sz="1800" b="1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idx</a:t>
            </a:r>
            <a:endParaRPr kumimoji="0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8666BEDA-605D-033A-8C29-F9EC54CD06A5}"/>
              </a:ext>
            </a:extLst>
          </p:cNvPr>
          <p:cNvSpPr txBox="1"/>
          <p:nvPr/>
        </p:nvSpPr>
        <p:spPr>
          <a:xfrm>
            <a:off x="7137073" y="3085407"/>
            <a:ext cx="11119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HBM Preload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38C8D42-ECBB-F814-BB7B-84E23061FD2F}"/>
              </a:ext>
            </a:extLst>
          </p:cNvPr>
          <p:cNvSpPr txBox="1"/>
          <p:nvPr/>
        </p:nvSpPr>
        <p:spPr>
          <a:xfrm>
            <a:off x="8523959" y="3085407"/>
            <a:ext cx="1300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SoftHier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dirty="0">
                <a:latin typeface="Calibri Light"/>
                <a:ea typeface="+mn-ea"/>
                <a:cs typeface="+mn-cs"/>
              </a:rPr>
              <a:t>Simulation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5BBDADB-302D-78AF-A314-AED5476FA0DB}"/>
              </a:ext>
            </a:extLst>
          </p:cNvPr>
          <p:cNvSpPr txBox="1"/>
          <p:nvPr/>
        </p:nvSpPr>
        <p:spPr>
          <a:xfrm>
            <a:off x="9902315" y="3085407"/>
            <a:ext cx="1300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HBM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Dum</a:t>
            </a:r>
            <a:r>
              <a:rPr lang="en-US" altLang="zh-CN" sz="1800" b="1" kern="1200" dirty="0">
                <a:latin typeface="Calibri Light"/>
                <a:ea typeface="+mn-ea"/>
                <a:cs typeface="+mn-cs"/>
              </a:rPr>
              <a:t>p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  <p:cxnSp>
        <p:nvCxnSpPr>
          <p:cNvPr id="129" name="直接箭头连接符 128">
            <a:extLst>
              <a:ext uri="{FF2B5EF4-FFF2-40B4-BE49-F238E27FC236}">
                <a16:creationId xmlns:a16="http://schemas.microsoft.com/office/drawing/2014/main" id="{57C742F6-1A7E-39C4-07C9-384735E9D2E6}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7693052" y="2199740"/>
            <a:ext cx="31836" cy="88566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直接箭头连接符 130">
            <a:extLst>
              <a:ext uri="{FF2B5EF4-FFF2-40B4-BE49-F238E27FC236}">
                <a16:creationId xmlns:a16="http://schemas.microsoft.com/office/drawing/2014/main" id="{70E1D6A1-ED7B-7005-4EB6-A6974C4D9CE3}"/>
              </a:ext>
            </a:extLst>
          </p:cNvPr>
          <p:cNvCxnSpPr>
            <a:cxnSpLocks/>
          </p:cNvCxnSpPr>
          <p:nvPr/>
        </p:nvCxnSpPr>
        <p:spPr>
          <a:xfrm>
            <a:off x="7988975" y="3411511"/>
            <a:ext cx="795039" cy="1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直接箭头连接符 134">
            <a:extLst>
              <a:ext uri="{FF2B5EF4-FFF2-40B4-BE49-F238E27FC236}">
                <a16:creationId xmlns:a16="http://schemas.microsoft.com/office/drawing/2014/main" id="{FF2FE391-048F-7B7C-537B-162B066E0AB7}"/>
              </a:ext>
            </a:extLst>
          </p:cNvPr>
          <p:cNvCxnSpPr>
            <a:cxnSpLocks/>
          </p:cNvCxnSpPr>
          <p:nvPr/>
        </p:nvCxnSpPr>
        <p:spPr>
          <a:xfrm>
            <a:off x="9465721" y="3411511"/>
            <a:ext cx="795039" cy="169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直接箭头连接符 136">
            <a:extLst>
              <a:ext uri="{FF2B5EF4-FFF2-40B4-BE49-F238E27FC236}">
                <a16:creationId xmlns:a16="http://schemas.microsoft.com/office/drawing/2014/main" id="{39287A4C-4CEB-FA2B-A46F-EC2AA7275A20}"/>
              </a:ext>
            </a:extLst>
          </p:cNvPr>
          <p:cNvCxnSpPr>
            <a:cxnSpLocks/>
          </p:cNvCxnSpPr>
          <p:nvPr/>
        </p:nvCxnSpPr>
        <p:spPr>
          <a:xfrm>
            <a:off x="10621676" y="2203844"/>
            <a:ext cx="580846" cy="30822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直接箭头连接符 139">
            <a:extLst>
              <a:ext uri="{FF2B5EF4-FFF2-40B4-BE49-F238E27FC236}">
                <a16:creationId xmlns:a16="http://schemas.microsoft.com/office/drawing/2014/main" id="{DD467B3D-E9BA-1AA6-3C13-F14858AE8BF2}"/>
              </a:ext>
            </a:extLst>
          </p:cNvPr>
          <p:cNvCxnSpPr>
            <a:cxnSpLocks/>
            <a:endCxn id="155" idx="2"/>
          </p:cNvCxnSpPr>
          <p:nvPr/>
        </p:nvCxnSpPr>
        <p:spPr>
          <a:xfrm flipV="1">
            <a:off x="10879075" y="3046441"/>
            <a:ext cx="459171" cy="46478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文本框 154">
            <a:extLst>
              <a:ext uri="{FF2B5EF4-FFF2-40B4-BE49-F238E27FC236}">
                <a16:creationId xmlns:a16="http://schemas.microsoft.com/office/drawing/2014/main" id="{703A95C6-4C05-6145-AAA7-003F48BD94BD}"/>
              </a:ext>
            </a:extLst>
          </p:cNvPr>
          <p:cNvSpPr txBox="1"/>
          <p:nvPr/>
        </p:nvSpPr>
        <p:spPr>
          <a:xfrm>
            <a:off x="10688142" y="2400110"/>
            <a:ext cx="13002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ea typeface="+mn-ea"/>
                <a:cs typeface="+mn-cs"/>
              </a:rPr>
              <a:t>Numerical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800" b="1" kern="1200" dirty="0">
                <a:latin typeface="Calibri Light"/>
                <a:ea typeface="+mn-ea"/>
                <a:cs typeface="+mn-cs"/>
              </a:rPr>
              <a:t>Check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67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B798E-DB66-C809-4839-51FDB4D0B7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B01E867-77D1-16FA-D25B-F328E89125D3}"/>
              </a:ext>
            </a:extLst>
          </p:cNvPr>
          <p:cNvSpPr txBox="1">
            <a:spLocks/>
          </p:cNvSpPr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</p:spPr>
        <p:txBody>
          <a:bodyPr vert="horz" lIns="0" tIns="0" rIns="0" bIns="0" rtlCol="0" anchor="ctr">
            <a:noAutofit/>
          </a:bodyPr>
          <a:lstStyle>
            <a:lvl1pPr algn="l" defTabSz="864017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0" i="0" kern="1200" spc="-100" baseline="0">
                <a:ln w="15875" cmpd="sng">
                  <a:noFill/>
                  <a:round/>
                </a:ln>
                <a:solidFill>
                  <a:schemeClr val="accent3"/>
                </a:solidFill>
                <a:latin typeface="+mj-lt"/>
                <a:ea typeface="Roboto" panose="02000000000000000000" pitchFamily="2" charset="0"/>
                <a:cs typeface="Roboto" panose="02000000000000000000" pitchFamily="2" charset="0"/>
              </a:defRPr>
            </a:lvl1pPr>
          </a:lstStyle>
          <a:p>
            <a:pPr marL="0" marR="0" lvl="0" indent="0" algn="l" defTabSz="864017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-100" normalizeH="0" baseline="0" noProof="0" dirty="0" err="1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DeepSeekMoE</a:t>
            </a:r>
            <a:r>
              <a:rPr kumimoji="0" lang="en-US" altLang="zh-CN" sz="3600" b="0" i="0" u="none" strike="noStrike" kern="1200" cap="none" spc="-100" normalizeH="0" baseline="0" noProof="0" dirty="0">
                <a:ln w="15875" cmpd="sng">
                  <a:noFill/>
                  <a:round/>
                </a:ln>
                <a:solidFill>
                  <a:srgbClr val="168638"/>
                </a:solidFill>
                <a:effectLst/>
                <a:uLnTx/>
                <a:uFillTx/>
                <a:latin typeface="Calibri"/>
                <a:ea typeface="Roboto" panose="02000000000000000000" pitchFamily="2" charset="0"/>
                <a:cs typeface="Roboto" panose="02000000000000000000" pitchFamily="2" charset="0"/>
              </a:rPr>
              <a:t> – Expert Routing</a:t>
            </a:r>
            <a:endParaRPr kumimoji="0" lang="en-US" sz="3600" b="0" i="0" u="none" strike="noStrike" kern="1200" cap="none" spc="-100" normalizeH="0" baseline="0" noProof="0" dirty="0">
              <a:ln w="15875" cmpd="sng">
                <a:noFill/>
                <a:round/>
              </a:ln>
              <a:solidFill>
                <a:srgbClr val="168638"/>
              </a:solidFill>
              <a:effectLst/>
              <a:uLnTx/>
              <a:uFillTx/>
              <a:latin typeface="Calibri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61157DBE-208A-E292-A2D3-6130D30A0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CDD8BBF-345E-4024-ADB0-843CB582CCD3}" type="slidenum">
              <a:rPr kumimoji="0" lang="zh-CN" altLang="en-US" sz="1376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 Light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CN" altLang="en-US" sz="1376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 Light"/>
              <a:cs typeface="+mn-cs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63874FA-1A40-F1E8-E3AF-A2F45B9D92E1}"/>
              </a:ext>
            </a:extLst>
          </p:cNvPr>
          <p:cNvSpPr txBox="1">
            <a:spLocks/>
          </p:cNvSpPr>
          <p:nvPr/>
        </p:nvSpPr>
        <p:spPr>
          <a:xfrm>
            <a:off x="299071" y="910529"/>
            <a:ext cx="5188214" cy="2776639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Premilitary results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Expert routing in decode stage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Weight in on HBM channel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Only enable edge clusters for computation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Memory-bounded: 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75.97%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Bw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Uti</a:t>
            </a: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 of HBM channel 0</a:t>
            </a:r>
          </a:p>
          <a:p>
            <a:pPr lvl="2">
              <a:defRPr/>
            </a:pPr>
            <a:r>
              <a:rPr lang="en-US" altLang="zh-CN" sz="1765" dirty="0">
                <a:solidFill>
                  <a:srgbClr val="000000"/>
                </a:solidFill>
                <a:latin typeface="Calibri Light"/>
              </a:rPr>
              <a:t>1.0% Compute </a:t>
            </a:r>
            <a:r>
              <a:rPr lang="en-US" altLang="zh-CN" sz="1765" dirty="0" err="1">
                <a:solidFill>
                  <a:srgbClr val="000000"/>
                </a:solidFill>
                <a:latin typeface="Calibri Light"/>
              </a:rPr>
              <a:t>Uti</a:t>
            </a:r>
            <a:endParaRPr lang="en-US" altLang="zh-CN" sz="1765" dirty="0">
              <a:solidFill>
                <a:srgbClr val="000000"/>
              </a:solidFill>
              <a:latin typeface="Calibri Light"/>
            </a:endParaRPr>
          </a:p>
        </p:txBody>
      </p:sp>
      <p:grpSp>
        <p:nvGrpSpPr>
          <p:cNvPr id="431" name="组合 430">
            <a:extLst>
              <a:ext uri="{FF2B5EF4-FFF2-40B4-BE49-F238E27FC236}">
                <a16:creationId xmlns:a16="http://schemas.microsoft.com/office/drawing/2014/main" id="{A7257350-12C6-CE84-1DD7-31FA165690BD}"/>
              </a:ext>
            </a:extLst>
          </p:cNvPr>
          <p:cNvGrpSpPr/>
          <p:nvPr/>
        </p:nvGrpSpPr>
        <p:grpSpPr>
          <a:xfrm>
            <a:off x="5759428" y="791242"/>
            <a:ext cx="3719776" cy="2729170"/>
            <a:chOff x="5236709" y="1536617"/>
            <a:chExt cx="6554979" cy="4692987"/>
          </a:xfrm>
        </p:grpSpPr>
        <p:grpSp>
          <p:nvGrpSpPr>
            <p:cNvPr id="308" name="组合 307">
              <a:extLst>
                <a:ext uri="{FF2B5EF4-FFF2-40B4-BE49-F238E27FC236}">
                  <a16:creationId xmlns:a16="http://schemas.microsoft.com/office/drawing/2014/main" id="{1B4BBC87-DC73-CFF2-0C14-FE282DA654DC}"/>
                </a:ext>
              </a:extLst>
            </p:cNvPr>
            <p:cNvGrpSpPr/>
            <p:nvPr/>
          </p:nvGrpSpPr>
          <p:grpSpPr>
            <a:xfrm>
              <a:off x="7217369" y="1536617"/>
              <a:ext cx="4574319" cy="4692987"/>
              <a:chOff x="3090538" y="1935087"/>
              <a:chExt cx="2470008" cy="2534086"/>
            </a:xfrm>
          </p:grpSpPr>
          <p:grpSp>
            <p:nvGrpSpPr>
              <p:cNvPr id="309" name="组合 308">
                <a:extLst>
                  <a:ext uri="{FF2B5EF4-FFF2-40B4-BE49-F238E27FC236}">
                    <a16:creationId xmlns:a16="http://schemas.microsoft.com/office/drawing/2014/main" id="{6FC0ABCE-A1D9-3C9E-E5B4-B985B16CBC70}"/>
                  </a:ext>
                </a:extLst>
              </p:cNvPr>
              <p:cNvGrpSpPr/>
              <p:nvPr/>
            </p:nvGrpSpPr>
            <p:grpSpPr>
              <a:xfrm>
                <a:off x="3190281" y="1986644"/>
                <a:ext cx="2304308" cy="2399530"/>
                <a:chOff x="3770120" y="903514"/>
                <a:chExt cx="2304308" cy="2399530"/>
              </a:xfrm>
            </p:grpSpPr>
            <p:sp>
              <p:nvSpPr>
                <p:cNvPr id="394" name="矩形 393">
                  <a:extLst>
                    <a:ext uri="{FF2B5EF4-FFF2-40B4-BE49-F238E27FC236}">
                      <a16:creationId xmlns:a16="http://schemas.microsoft.com/office/drawing/2014/main" id="{312E122C-9F9A-9621-82A0-8903B6448999}"/>
                    </a:ext>
                  </a:extLst>
                </p:cNvPr>
                <p:cNvSpPr/>
                <p:nvPr/>
              </p:nvSpPr>
              <p:spPr>
                <a:xfrm>
                  <a:off x="3770120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5" name="矩形 394">
                  <a:extLst>
                    <a:ext uri="{FF2B5EF4-FFF2-40B4-BE49-F238E27FC236}">
                      <a16:creationId xmlns:a16="http://schemas.microsoft.com/office/drawing/2014/main" id="{AF8D5172-B9AF-DC3D-5112-2F4D02FC9B7D}"/>
                    </a:ext>
                  </a:extLst>
                </p:cNvPr>
                <p:cNvSpPr/>
                <p:nvPr/>
              </p:nvSpPr>
              <p:spPr>
                <a:xfrm>
                  <a:off x="4353001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6" name="矩形 395">
                  <a:extLst>
                    <a:ext uri="{FF2B5EF4-FFF2-40B4-BE49-F238E27FC236}">
                      <a16:creationId xmlns:a16="http://schemas.microsoft.com/office/drawing/2014/main" id="{6358C18F-04F7-F97C-15ED-C53F5BE3CD72}"/>
                    </a:ext>
                  </a:extLst>
                </p:cNvPr>
                <p:cNvSpPr/>
                <p:nvPr/>
              </p:nvSpPr>
              <p:spPr>
                <a:xfrm>
                  <a:off x="4942313" y="903514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7" name="矩形 396">
                  <a:extLst>
                    <a:ext uri="{FF2B5EF4-FFF2-40B4-BE49-F238E27FC236}">
                      <a16:creationId xmlns:a16="http://schemas.microsoft.com/office/drawing/2014/main" id="{02310527-D61C-66A0-02BA-2EC192893F5F}"/>
                    </a:ext>
                  </a:extLst>
                </p:cNvPr>
                <p:cNvSpPr/>
                <p:nvPr/>
              </p:nvSpPr>
              <p:spPr>
                <a:xfrm>
                  <a:off x="5525194" y="903514"/>
                  <a:ext cx="549234" cy="575389"/>
                </a:xfrm>
                <a:prstGeom prst="rect">
                  <a:avLst/>
                </a:prstGeom>
                <a:solidFill>
                  <a:srgbClr val="ABABAB">
                    <a:lumMod val="40000"/>
                    <a:lumOff val="60000"/>
                  </a:srgbClr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8" name="矩形 397">
                  <a:extLst>
                    <a:ext uri="{FF2B5EF4-FFF2-40B4-BE49-F238E27FC236}">
                      <a16:creationId xmlns:a16="http://schemas.microsoft.com/office/drawing/2014/main" id="{FC73DD22-C1DB-B7A2-F8C3-72B06702CB5E}"/>
                    </a:ext>
                  </a:extLst>
                </p:cNvPr>
                <p:cNvSpPr/>
                <p:nvPr/>
              </p:nvSpPr>
              <p:spPr>
                <a:xfrm>
                  <a:off x="3770120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9" name="矩形 398">
                  <a:extLst>
                    <a:ext uri="{FF2B5EF4-FFF2-40B4-BE49-F238E27FC236}">
                      <a16:creationId xmlns:a16="http://schemas.microsoft.com/office/drawing/2014/main" id="{E08A58EE-2B5E-97D5-AB30-6D375CCF864C}"/>
                    </a:ext>
                  </a:extLst>
                </p:cNvPr>
                <p:cNvSpPr/>
                <p:nvPr/>
              </p:nvSpPr>
              <p:spPr>
                <a:xfrm>
                  <a:off x="4353001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0" name="矩形 399">
                  <a:extLst>
                    <a:ext uri="{FF2B5EF4-FFF2-40B4-BE49-F238E27FC236}">
                      <a16:creationId xmlns:a16="http://schemas.microsoft.com/office/drawing/2014/main" id="{61455333-0FA1-BD03-93BA-A48E2B9D4248}"/>
                    </a:ext>
                  </a:extLst>
                </p:cNvPr>
                <p:cNvSpPr/>
                <p:nvPr/>
              </p:nvSpPr>
              <p:spPr>
                <a:xfrm>
                  <a:off x="4942313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1" name="矩形 400">
                  <a:extLst>
                    <a:ext uri="{FF2B5EF4-FFF2-40B4-BE49-F238E27FC236}">
                      <a16:creationId xmlns:a16="http://schemas.microsoft.com/office/drawing/2014/main" id="{74412D9C-B7AD-DAF6-35A6-63AB0C10B3C2}"/>
                    </a:ext>
                  </a:extLst>
                </p:cNvPr>
                <p:cNvSpPr/>
                <p:nvPr/>
              </p:nvSpPr>
              <p:spPr>
                <a:xfrm>
                  <a:off x="5525194" y="1511561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2" name="矩形 401">
                  <a:extLst>
                    <a:ext uri="{FF2B5EF4-FFF2-40B4-BE49-F238E27FC236}">
                      <a16:creationId xmlns:a16="http://schemas.microsoft.com/office/drawing/2014/main" id="{7358A947-59D1-E821-0058-CB36DE38AAD0}"/>
                    </a:ext>
                  </a:extLst>
                </p:cNvPr>
                <p:cNvSpPr/>
                <p:nvPr/>
              </p:nvSpPr>
              <p:spPr>
                <a:xfrm>
                  <a:off x="3770120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3" name="矩形 402">
                  <a:extLst>
                    <a:ext uri="{FF2B5EF4-FFF2-40B4-BE49-F238E27FC236}">
                      <a16:creationId xmlns:a16="http://schemas.microsoft.com/office/drawing/2014/main" id="{6D5829D1-8009-FD99-9A58-190D65579493}"/>
                    </a:ext>
                  </a:extLst>
                </p:cNvPr>
                <p:cNvSpPr/>
                <p:nvPr/>
              </p:nvSpPr>
              <p:spPr>
                <a:xfrm>
                  <a:off x="4353001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4" name="矩形 403">
                  <a:extLst>
                    <a:ext uri="{FF2B5EF4-FFF2-40B4-BE49-F238E27FC236}">
                      <a16:creationId xmlns:a16="http://schemas.microsoft.com/office/drawing/2014/main" id="{7D77914A-03A8-DE25-5664-C82AFA590B80}"/>
                    </a:ext>
                  </a:extLst>
                </p:cNvPr>
                <p:cNvSpPr/>
                <p:nvPr/>
              </p:nvSpPr>
              <p:spPr>
                <a:xfrm>
                  <a:off x="4942313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5" name="矩形 404">
                  <a:extLst>
                    <a:ext uri="{FF2B5EF4-FFF2-40B4-BE49-F238E27FC236}">
                      <a16:creationId xmlns:a16="http://schemas.microsoft.com/office/drawing/2014/main" id="{052DF057-4D5D-48A4-55D6-DFE05B1EDEE3}"/>
                    </a:ext>
                  </a:extLst>
                </p:cNvPr>
                <p:cNvSpPr/>
                <p:nvPr/>
              </p:nvSpPr>
              <p:spPr>
                <a:xfrm>
                  <a:off x="5525194" y="2119608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6" name="矩形 405">
                  <a:extLst>
                    <a:ext uri="{FF2B5EF4-FFF2-40B4-BE49-F238E27FC236}">
                      <a16:creationId xmlns:a16="http://schemas.microsoft.com/office/drawing/2014/main" id="{803835F1-1BF4-7843-DEBB-6145BD9C2E4C}"/>
                    </a:ext>
                  </a:extLst>
                </p:cNvPr>
                <p:cNvSpPr/>
                <p:nvPr/>
              </p:nvSpPr>
              <p:spPr>
                <a:xfrm>
                  <a:off x="3770120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7" name="矩形 406">
                  <a:extLst>
                    <a:ext uri="{FF2B5EF4-FFF2-40B4-BE49-F238E27FC236}">
                      <a16:creationId xmlns:a16="http://schemas.microsoft.com/office/drawing/2014/main" id="{D4BAD444-7454-56DE-E457-0B127E863920}"/>
                    </a:ext>
                  </a:extLst>
                </p:cNvPr>
                <p:cNvSpPr/>
                <p:nvPr/>
              </p:nvSpPr>
              <p:spPr>
                <a:xfrm>
                  <a:off x="4353001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8" name="矩形 407">
                  <a:extLst>
                    <a:ext uri="{FF2B5EF4-FFF2-40B4-BE49-F238E27FC236}">
                      <a16:creationId xmlns:a16="http://schemas.microsoft.com/office/drawing/2014/main" id="{BE6E6EDE-DB01-FAF5-1A57-C61C8E295954}"/>
                    </a:ext>
                  </a:extLst>
                </p:cNvPr>
                <p:cNvSpPr/>
                <p:nvPr/>
              </p:nvSpPr>
              <p:spPr>
                <a:xfrm>
                  <a:off x="4942313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409" name="矩形 408">
                  <a:extLst>
                    <a:ext uri="{FF2B5EF4-FFF2-40B4-BE49-F238E27FC236}">
                      <a16:creationId xmlns:a16="http://schemas.microsoft.com/office/drawing/2014/main" id="{07F74808-1017-713B-9D3C-DB7A700CBFA5}"/>
                    </a:ext>
                  </a:extLst>
                </p:cNvPr>
                <p:cNvSpPr/>
                <p:nvPr/>
              </p:nvSpPr>
              <p:spPr>
                <a:xfrm>
                  <a:off x="5525194" y="2727655"/>
                  <a:ext cx="549234" cy="575389"/>
                </a:xfrm>
                <a:prstGeom prst="rect">
                  <a:avLst/>
                </a:prstGeom>
                <a:solidFill>
                  <a:srgbClr val="FFFFFF"/>
                </a:solidFill>
                <a:ln w="12700" cap="flat" cmpd="sng" algn="ctr">
                  <a:solidFill>
                    <a:srgbClr val="000000"/>
                  </a:solidFill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r>
                    <a:rPr lang="en-US" altLang="zh-CN" sz="900" b="1" kern="1200" dirty="0">
                      <a:latin typeface="Arial Narrow" panose="020B0604020202020204" pitchFamily="34" charset="0"/>
                      <a:ea typeface="宋体" panose="02010600030101010101" pitchFamily="2" charset="-122"/>
                      <a:cs typeface="Arial Narrow" panose="020B0604020202020204" pitchFamily="34" charset="0"/>
                    </a:rPr>
                    <a:t>Cluster</a:t>
                  </a:r>
                  <a:endParaRPr lang="zh-CN" altLang="en-US" sz="900" b="1" kern="1200" dirty="0"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</p:grpSp>
          <p:sp>
            <p:nvSpPr>
              <p:cNvPr id="310" name="矩形 309">
                <a:extLst>
                  <a:ext uri="{FF2B5EF4-FFF2-40B4-BE49-F238E27FC236}">
                    <a16:creationId xmlns:a16="http://schemas.microsoft.com/office/drawing/2014/main" id="{D01C0C66-88D4-108A-508A-CE14E84D7E0E}"/>
                  </a:ext>
                </a:extLst>
              </p:cNvPr>
              <p:cNvSpPr/>
              <p:nvPr/>
            </p:nvSpPr>
            <p:spPr>
              <a:xfrm>
                <a:off x="3189970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1" name="矩形 310">
                <a:extLst>
                  <a:ext uri="{FF2B5EF4-FFF2-40B4-BE49-F238E27FC236}">
                    <a16:creationId xmlns:a16="http://schemas.microsoft.com/office/drawing/2014/main" id="{E4D12C3F-0ED2-85A4-6A5F-C75009226E97}"/>
                  </a:ext>
                </a:extLst>
              </p:cNvPr>
              <p:cNvSpPr/>
              <p:nvPr/>
            </p:nvSpPr>
            <p:spPr>
              <a:xfrm>
                <a:off x="3777138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2" name="矩形 311">
                <a:extLst>
                  <a:ext uri="{FF2B5EF4-FFF2-40B4-BE49-F238E27FC236}">
                    <a16:creationId xmlns:a16="http://schemas.microsoft.com/office/drawing/2014/main" id="{5999B218-3A85-C329-7DDC-F541D19A7471}"/>
                  </a:ext>
                </a:extLst>
              </p:cNvPr>
              <p:cNvSpPr/>
              <p:nvPr/>
            </p:nvSpPr>
            <p:spPr>
              <a:xfrm>
                <a:off x="4364306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3" name="矩形 312">
                <a:extLst>
                  <a:ext uri="{FF2B5EF4-FFF2-40B4-BE49-F238E27FC236}">
                    <a16:creationId xmlns:a16="http://schemas.microsoft.com/office/drawing/2014/main" id="{5013E407-D3AA-EB31-D77E-EAE4CF144FE5}"/>
                  </a:ext>
                </a:extLst>
              </p:cNvPr>
              <p:cNvSpPr/>
              <p:nvPr/>
            </p:nvSpPr>
            <p:spPr>
              <a:xfrm>
                <a:off x="4951475" y="2347223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4" name="矩形 313">
                <a:extLst>
                  <a:ext uri="{FF2B5EF4-FFF2-40B4-BE49-F238E27FC236}">
                    <a16:creationId xmlns:a16="http://schemas.microsoft.com/office/drawing/2014/main" id="{52993C06-5FE0-0007-17B6-2866220AA330}"/>
                  </a:ext>
                </a:extLst>
              </p:cNvPr>
              <p:cNvSpPr/>
              <p:nvPr/>
            </p:nvSpPr>
            <p:spPr>
              <a:xfrm>
                <a:off x="3189970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5" name="矩形 314">
                <a:extLst>
                  <a:ext uri="{FF2B5EF4-FFF2-40B4-BE49-F238E27FC236}">
                    <a16:creationId xmlns:a16="http://schemas.microsoft.com/office/drawing/2014/main" id="{29EBACD8-70FD-FBBA-3DB3-772BAA817EBD}"/>
                  </a:ext>
                </a:extLst>
              </p:cNvPr>
              <p:cNvSpPr/>
              <p:nvPr/>
            </p:nvSpPr>
            <p:spPr>
              <a:xfrm>
                <a:off x="3777138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6" name="矩形 315">
                <a:extLst>
                  <a:ext uri="{FF2B5EF4-FFF2-40B4-BE49-F238E27FC236}">
                    <a16:creationId xmlns:a16="http://schemas.microsoft.com/office/drawing/2014/main" id="{35472DF1-7807-C3C9-5EEC-EE839861327B}"/>
                  </a:ext>
                </a:extLst>
              </p:cNvPr>
              <p:cNvSpPr/>
              <p:nvPr/>
            </p:nvSpPr>
            <p:spPr>
              <a:xfrm>
                <a:off x="4364306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7" name="矩形 316">
                <a:extLst>
                  <a:ext uri="{FF2B5EF4-FFF2-40B4-BE49-F238E27FC236}">
                    <a16:creationId xmlns:a16="http://schemas.microsoft.com/office/drawing/2014/main" id="{A25EFB31-DC7B-2BEC-5F80-2D7CB1780826}"/>
                  </a:ext>
                </a:extLst>
              </p:cNvPr>
              <p:cNvSpPr/>
              <p:nvPr/>
            </p:nvSpPr>
            <p:spPr>
              <a:xfrm>
                <a:off x="4951475" y="2953270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8" name="矩形 317">
                <a:extLst>
                  <a:ext uri="{FF2B5EF4-FFF2-40B4-BE49-F238E27FC236}">
                    <a16:creationId xmlns:a16="http://schemas.microsoft.com/office/drawing/2014/main" id="{B896A891-39DC-B966-38C6-079CE01BAF81}"/>
                  </a:ext>
                </a:extLst>
              </p:cNvPr>
              <p:cNvSpPr/>
              <p:nvPr/>
            </p:nvSpPr>
            <p:spPr>
              <a:xfrm>
                <a:off x="3189970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19" name="矩形 318">
                <a:extLst>
                  <a:ext uri="{FF2B5EF4-FFF2-40B4-BE49-F238E27FC236}">
                    <a16:creationId xmlns:a16="http://schemas.microsoft.com/office/drawing/2014/main" id="{7B3386C1-C863-C56C-D2B6-F62DB080D3B3}"/>
                  </a:ext>
                </a:extLst>
              </p:cNvPr>
              <p:cNvSpPr/>
              <p:nvPr/>
            </p:nvSpPr>
            <p:spPr>
              <a:xfrm>
                <a:off x="3777138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0" name="矩形 319">
                <a:extLst>
                  <a:ext uri="{FF2B5EF4-FFF2-40B4-BE49-F238E27FC236}">
                    <a16:creationId xmlns:a16="http://schemas.microsoft.com/office/drawing/2014/main" id="{B4EB8A89-B11C-EB50-47E8-308A2E16CEF3}"/>
                  </a:ext>
                </a:extLst>
              </p:cNvPr>
              <p:cNvSpPr/>
              <p:nvPr/>
            </p:nvSpPr>
            <p:spPr>
              <a:xfrm>
                <a:off x="4364306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1" name="矩形 320">
                <a:extLst>
                  <a:ext uri="{FF2B5EF4-FFF2-40B4-BE49-F238E27FC236}">
                    <a16:creationId xmlns:a16="http://schemas.microsoft.com/office/drawing/2014/main" id="{E40A1AC0-8E97-8327-E583-563B7C19E0A4}"/>
                  </a:ext>
                </a:extLst>
              </p:cNvPr>
              <p:cNvSpPr/>
              <p:nvPr/>
            </p:nvSpPr>
            <p:spPr>
              <a:xfrm>
                <a:off x="4951475" y="3559317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2" name="矩形 321">
                <a:extLst>
                  <a:ext uri="{FF2B5EF4-FFF2-40B4-BE49-F238E27FC236}">
                    <a16:creationId xmlns:a16="http://schemas.microsoft.com/office/drawing/2014/main" id="{D61A93D1-F6A5-0E71-15DD-A1D4737954B5}"/>
                  </a:ext>
                </a:extLst>
              </p:cNvPr>
              <p:cNvSpPr/>
              <p:nvPr/>
            </p:nvSpPr>
            <p:spPr>
              <a:xfrm>
                <a:off x="3189970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3" name="矩形 322">
                <a:extLst>
                  <a:ext uri="{FF2B5EF4-FFF2-40B4-BE49-F238E27FC236}">
                    <a16:creationId xmlns:a16="http://schemas.microsoft.com/office/drawing/2014/main" id="{2EF846E4-4132-FB66-9374-E50D5CADB551}"/>
                  </a:ext>
                </a:extLst>
              </p:cNvPr>
              <p:cNvSpPr/>
              <p:nvPr/>
            </p:nvSpPr>
            <p:spPr>
              <a:xfrm>
                <a:off x="3777138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4" name="矩形 323">
                <a:extLst>
                  <a:ext uri="{FF2B5EF4-FFF2-40B4-BE49-F238E27FC236}">
                    <a16:creationId xmlns:a16="http://schemas.microsoft.com/office/drawing/2014/main" id="{A0D4C515-CDD7-614D-E7FA-6EA5B68658DC}"/>
                  </a:ext>
                </a:extLst>
              </p:cNvPr>
              <p:cNvSpPr/>
              <p:nvPr/>
            </p:nvSpPr>
            <p:spPr>
              <a:xfrm>
                <a:off x="4364306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5" name="矩形 324">
                <a:extLst>
                  <a:ext uri="{FF2B5EF4-FFF2-40B4-BE49-F238E27FC236}">
                    <a16:creationId xmlns:a16="http://schemas.microsoft.com/office/drawing/2014/main" id="{6CE45BC5-A909-95E8-C160-5190494A3E96}"/>
                  </a:ext>
                </a:extLst>
              </p:cNvPr>
              <p:cNvSpPr/>
              <p:nvPr/>
            </p:nvSpPr>
            <p:spPr>
              <a:xfrm>
                <a:off x="4951475" y="4165364"/>
                <a:ext cx="205766" cy="214539"/>
              </a:xfrm>
              <a:prstGeom prst="rect">
                <a:avLst/>
              </a:prstGeom>
              <a:solidFill>
                <a:srgbClr val="F29545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r>
                  <a:rPr lang="en-US" altLang="zh-CN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rPr>
                  <a:t>R</a:t>
                </a: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6" name="箭头: 左右 325">
                <a:extLst>
                  <a:ext uri="{FF2B5EF4-FFF2-40B4-BE49-F238E27FC236}">
                    <a16:creationId xmlns:a16="http://schemas.microsoft.com/office/drawing/2014/main" id="{E324A2E2-2825-0DCE-E129-FA1514C7330D}"/>
                  </a:ext>
                </a:extLst>
              </p:cNvPr>
              <p:cNvSpPr/>
              <p:nvPr/>
            </p:nvSpPr>
            <p:spPr>
              <a:xfrm>
                <a:off x="3395736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7" name="箭头: 左右 326">
                <a:extLst>
                  <a:ext uri="{FF2B5EF4-FFF2-40B4-BE49-F238E27FC236}">
                    <a16:creationId xmlns:a16="http://schemas.microsoft.com/office/drawing/2014/main" id="{62FC8CD3-4B9A-86CC-7781-143EB1F0D688}"/>
                  </a:ext>
                </a:extLst>
              </p:cNvPr>
              <p:cNvSpPr/>
              <p:nvPr/>
            </p:nvSpPr>
            <p:spPr>
              <a:xfrm>
                <a:off x="3982904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8" name="箭头: 左右 327">
                <a:extLst>
                  <a:ext uri="{FF2B5EF4-FFF2-40B4-BE49-F238E27FC236}">
                    <a16:creationId xmlns:a16="http://schemas.microsoft.com/office/drawing/2014/main" id="{46D78E56-12CF-D025-E6DF-BC9AA466A4B5}"/>
                  </a:ext>
                </a:extLst>
              </p:cNvPr>
              <p:cNvSpPr/>
              <p:nvPr/>
            </p:nvSpPr>
            <p:spPr>
              <a:xfrm>
                <a:off x="4570072" y="2371205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29" name="箭头: 左右 328">
                <a:extLst>
                  <a:ext uri="{FF2B5EF4-FFF2-40B4-BE49-F238E27FC236}">
                    <a16:creationId xmlns:a16="http://schemas.microsoft.com/office/drawing/2014/main" id="{F9D62281-3084-114E-25BD-44CB8D6CE45B}"/>
                  </a:ext>
                </a:extLst>
              </p:cNvPr>
              <p:cNvSpPr/>
              <p:nvPr/>
            </p:nvSpPr>
            <p:spPr>
              <a:xfrm>
                <a:off x="3390378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0" name="箭头: 左右 329">
                <a:extLst>
                  <a:ext uri="{FF2B5EF4-FFF2-40B4-BE49-F238E27FC236}">
                    <a16:creationId xmlns:a16="http://schemas.microsoft.com/office/drawing/2014/main" id="{12BBA8B5-D3B5-3DB7-B186-0C345321F522}"/>
                  </a:ext>
                </a:extLst>
              </p:cNvPr>
              <p:cNvSpPr/>
              <p:nvPr/>
            </p:nvSpPr>
            <p:spPr>
              <a:xfrm>
                <a:off x="3977546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1" name="箭头: 左右 330">
                <a:extLst>
                  <a:ext uri="{FF2B5EF4-FFF2-40B4-BE49-F238E27FC236}">
                    <a16:creationId xmlns:a16="http://schemas.microsoft.com/office/drawing/2014/main" id="{119320E5-75AB-423E-96DE-97D5DC276943}"/>
                  </a:ext>
                </a:extLst>
              </p:cNvPr>
              <p:cNvSpPr/>
              <p:nvPr/>
            </p:nvSpPr>
            <p:spPr>
              <a:xfrm>
                <a:off x="4564714" y="2974733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2" name="箭头: 左右 331">
                <a:extLst>
                  <a:ext uri="{FF2B5EF4-FFF2-40B4-BE49-F238E27FC236}">
                    <a16:creationId xmlns:a16="http://schemas.microsoft.com/office/drawing/2014/main" id="{60F48ED9-0019-BD1E-B720-B0E020F5E2D1}"/>
                  </a:ext>
                </a:extLst>
              </p:cNvPr>
              <p:cNvSpPr/>
              <p:nvPr/>
            </p:nvSpPr>
            <p:spPr>
              <a:xfrm>
                <a:off x="3390378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3" name="箭头: 左右 332">
                <a:extLst>
                  <a:ext uri="{FF2B5EF4-FFF2-40B4-BE49-F238E27FC236}">
                    <a16:creationId xmlns:a16="http://schemas.microsoft.com/office/drawing/2014/main" id="{67FCDA50-B05C-5AF9-AFD6-93649D08A9CD}"/>
                  </a:ext>
                </a:extLst>
              </p:cNvPr>
              <p:cNvSpPr/>
              <p:nvPr/>
            </p:nvSpPr>
            <p:spPr>
              <a:xfrm>
                <a:off x="3977546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4" name="箭头: 左右 333">
                <a:extLst>
                  <a:ext uri="{FF2B5EF4-FFF2-40B4-BE49-F238E27FC236}">
                    <a16:creationId xmlns:a16="http://schemas.microsoft.com/office/drawing/2014/main" id="{B9962CAD-BE5F-328A-F4EB-84ACDAB9BF1D}"/>
                  </a:ext>
                </a:extLst>
              </p:cNvPr>
              <p:cNvSpPr/>
              <p:nvPr/>
            </p:nvSpPr>
            <p:spPr>
              <a:xfrm>
                <a:off x="4564714" y="3580678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5" name="箭头: 左右 334">
                <a:extLst>
                  <a:ext uri="{FF2B5EF4-FFF2-40B4-BE49-F238E27FC236}">
                    <a16:creationId xmlns:a16="http://schemas.microsoft.com/office/drawing/2014/main" id="{FEB24F7E-B0A0-E904-1731-8755D4039885}"/>
                  </a:ext>
                </a:extLst>
              </p:cNvPr>
              <p:cNvSpPr/>
              <p:nvPr/>
            </p:nvSpPr>
            <p:spPr>
              <a:xfrm>
                <a:off x="3390378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6" name="箭头: 左右 335">
                <a:extLst>
                  <a:ext uri="{FF2B5EF4-FFF2-40B4-BE49-F238E27FC236}">
                    <a16:creationId xmlns:a16="http://schemas.microsoft.com/office/drawing/2014/main" id="{CF398BBB-C069-E8DE-8BAE-87A492A3520F}"/>
                  </a:ext>
                </a:extLst>
              </p:cNvPr>
              <p:cNvSpPr/>
              <p:nvPr/>
            </p:nvSpPr>
            <p:spPr>
              <a:xfrm>
                <a:off x="3977546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7" name="箭头: 左右 336">
                <a:extLst>
                  <a:ext uri="{FF2B5EF4-FFF2-40B4-BE49-F238E27FC236}">
                    <a16:creationId xmlns:a16="http://schemas.microsoft.com/office/drawing/2014/main" id="{07947682-39DD-667E-F5CC-6FEEA02E788A}"/>
                  </a:ext>
                </a:extLst>
              </p:cNvPr>
              <p:cNvSpPr/>
              <p:nvPr/>
            </p:nvSpPr>
            <p:spPr>
              <a:xfrm>
                <a:off x="4564714" y="41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8" name="箭头: 左右 337">
                <a:extLst>
                  <a:ext uri="{FF2B5EF4-FFF2-40B4-BE49-F238E27FC236}">
                    <a16:creationId xmlns:a16="http://schemas.microsoft.com/office/drawing/2014/main" id="{2AA24A51-3507-2BE6-CEEF-651D93FDA93F}"/>
                  </a:ext>
                </a:extLst>
              </p:cNvPr>
              <p:cNvSpPr/>
              <p:nvPr/>
            </p:nvSpPr>
            <p:spPr>
              <a:xfrm rot="5400000">
                <a:off x="304998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39" name="箭头: 左右 338">
                <a:extLst>
                  <a:ext uri="{FF2B5EF4-FFF2-40B4-BE49-F238E27FC236}">
                    <a16:creationId xmlns:a16="http://schemas.microsoft.com/office/drawing/2014/main" id="{DD9F1D85-8F64-0D30-8AAF-1F5FEECD64AA}"/>
                  </a:ext>
                </a:extLst>
              </p:cNvPr>
              <p:cNvSpPr/>
              <p:nvPr/>
            </p:nvSpPr>
            <p:spPr>
              <a:xfrm rot="5400000">
                <a:off x="3049982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0" name="箭头: 左右 339">
                <a:extLst>
                  <a:ext uri="{FF2B5EF4-FFF2-40B4-BE49-F238E27FC236}">
                    <a16:creationId xmlns:a16="http://schemas.microsoft.com/office/drawing/2014/main" id="{4EE2A387-F239-4C3E-BDE8-4B973C54FD39}"/>
                  </a:ext>
                </a:extLst>
              </p:cNvPr>
              <p:cNvSpPr/>
              <p:nvPr/>
            </p:nvSpPr>
            <p:spPr>
              <a:xfrm rot="5400000">
                <a:off x="304998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1" name="箭头: 左右 340">
                <a:extLst>
                  <a:ext uri="{FF2B5EF4-FFF2-40B4-BE49-F238E27FC236}">
                    <a16:creationId xmlns:a16="http://schemas.microsoft.com/office/drawing/2014/main" id="{B2975B90-A74B-6815-2137-365ED80FA8B3}"/>
                  </a:ext>
                </a:extLst>
              </p:cNvPr>
              <p:cNvSpPr/>
              <p:nvPr/>
            </p:nvSpPr>
            <p:spPr>
              <a:xfrm rot="5400000">
                <a:off x="3644129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2" name="箭头: 左右 341">
                <a:extLst>
                  <a:ext uri="{FF2B5EF4-FFF2-40B4-BE49-F238E27FC236}">
                    <a16:creationId xmlns:a16="http://schemas.microsoft.com/office/drawing/2014/main" id="{274325E7-90F4-2793-CAE6-7E74013BB4D7}"/>
                  </a:ext>
                </a:extLst>
              </p:cNvPr>
              <p:cNvSpPr/>
              <p:nvPr/>
            </p:nvSpPr>
            <p:spPr>
              <a:xfrm rot="5400000">
                <a:off x="3644129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3" name="箭头: 左右 342">
                <a:extLst>
                  <a:ext uri="{FF2B5EF4-FFF2-40B4-BE49-F238E27FC236}">
                    <a16:creationId xmlns:a16="http://schemas.microsoft.com/office/drawing/2014/main" id="{C2A2D00A-6FD1-E6C7-1FE7-8B49BB93A0F1}"/>
                  </a:ext>
                </a:extLst>
              </p:cNvPr>
              <p:cNvSpPr/>
              <p:nvPr/>
            </p:nvSpPr>
            <p:spPr>
              <a:xfrm rot="5400000">
                <a:off x="3644129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4" name="箭头: 左右 343">
                <a:extLst>
                  <a:ext uri="{FF2B5EF4-FFF2-40B4-BE49-F238E27FC236}">
                    <a16:creationId xmlns:a16="http://schemas.microsoft.com/office/drawing/2014/main" id="{127F83AD-D3FF-B391-3ABD-79F6F594D26C}"/>
                  </a:ext>
                </a:extLst>
              </p:cNvPr>
              <p:cNvSpPr/>
              <p:nvPr/>
            </p:nvSpPr>
            <p:spPr>
              <a:xfrm rot="5400000">
                <a:off x="4229398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5" name="箭头: 左右 344">
                <a:extLst>
                  <a:ext uri="{FF2B5EF4-FFF2-40B4-BE49-F238E27FC236}">
                    <a16:creationId xmlns:a16="http://schemas.microsoft.com/office/drawing/2014/main" id="{430EC543-AC9D-405D-E902-AB1581B7E4AB}"/>
                  </a:ext>
                </a:extLst>
              </p:cNvPr>
              <p:cNvSpPr/>
              <p:nvPr/>
            </p:nvSpPr>
            <p:spPr>
              <a:xfrm rot="5400000">
                <a:off x="4229398" y="3297309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6" name="箭头: 左右 345">
                <a:extLst>
                  <a:ext uri="{FF2B5EF4-FFF2-40B4-BE49-F238E27FC236}">
                    <a16:creationId xmlns:a16="http://schemas.microsoft.com/office/drawing/2014/main" id="{6ECA2BE5-DB8D-705A-4BB5-A53535492588}"/>
                  </a:ext>
                </a:extLst>
              </p:cNvPr>
              <p:cNvSpPr/>
              <p:nvPr/>
            </p:nvSpPr>
            <p:spPr>
              <a:xfrm rot="5400000">
                <a:off x="4229398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7" name="箭头: 左右 346">
                <a:extLst>
                  <a:ext uri="{FF2B5EF4-FFF2-40B4-BE49-F238E27FC236}">
                    <a16:creationId xmlns:a16="http://schemas.microsoft.com/office/drawing/2014/main" id="{198B6D1B-7622-218F-8A5E-6443E6F04A7A}"/>
                  </a:ext>
                </a:extLst>
              </p:cNvPr>
              <p:cNvSpPr/>
              <p:nvPr/>
            </p:nvSpPr>
            <p:spPr>
              <a:xfrm rot="5400000">
                <a:off x="4822242" y="2682114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8" name="箭头: 左右 347">
                <a:extLst>
                  <a:ext uri="{FF2B5EF4-FFF2-40B4-BE49-F238E27FC236}">
                    <a16:creationId xmlns:a16="http://schemas.microsoft.com/office/drawing/2014/main" id="{C11EE500-1F6D-8CED-37D3-8385EE2E0F45}"/>
                  </a:ext>
                </a:extLst>
              </p:cNvPr>
              <p:cNvSpPr/>
              <p:nvPr/>
            </p:nvSpPr>
            <p:spPr>
              <a:xfrm rot="5400000">
                <a:off x="4822242" y="3288161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49" name="箭头: 左右 348">
                <a:extLst>
                  <a:ext uri="{FF2B5EF4-FFF2-40B4-BE49-F238E27FC236}">
                    <a16:creationId xmlns:a16="http://schemas.microsoft.com/office/drawing/2014/main" id="{5B623EE2-75B0-5E67-EECC-A16471D7CA8C}"/>
                  </a:ext>
                </a:extLst>
              </p:cNvPr>
              <p:cNvSpPr/>
              <p:nvPr/>
            </p:nvSpPr>
            <p:spPr>
              <a:xfrm rot="5400000">
                <a:off x="4822242" y="3903356"/>
                <a:ext cx="383546" cy="128470"/>
              </a:xfrm>
              <a:prstGeom prst="leftRightArrow">
                <a:avLst/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0" name="箭头: 左右 349">
                <a:extLst>
                  <a:ext uri="{FF2B5EF4-FFF2-40B4-BE49-F238E27FC236}">
                    <a16:creationId xmlns:a16="http://schemas.microsoft.com/office/drawing/2014/main" id="{5378FBBF-7919-97B5-62B4-DAB9F5A03C4E}"/>
                  </a:ext>
                </a:extLst>
              </p:cNvPr>
              <p:cNvSpPr/>
              <p:nvPr/>
            </p:nvSpPr>
            <p:spPr>
              <a:xfrm>
                <a:off x="3395736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1" name="箭头: 左右 350">
                <a:extLst>
                  <a:ext uri="{FF2B5EF4-FFF2-40B4-BE49-F238E27FC236}">
                    <a16:creationId xmlns:a16="http://schemas.microsoft.com/office/drawing/2014/main" id="{16D1F2F2-CFA2-A7AF-9A74-2A21A83369DF}"/>
                  </a:ext>
                </a:extLst>
              </p:cNvPr>
              <p:cNvSpPr/>
              <p:nvPr/>
            </p:nvSpPr>
            <p:spPr>
              <a:xfrm>
                <a:off x="3984169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2" name="箭头: 左右 351">
                <a:extLst>
                  <a:ext uri="{FF2B5EF4-FFF2-40B4-BE49-F238E27FC236}">
                    <a16:creationId xmlns:a16="http://schemas.microsoft.com/office/drawing/2014/main" id="{D7D0C9D1-20E0-4158-3D5D-8C89365B55B5}"/>
                  </a:ext>
                </a:extLst>
              </p:cNvPr>
              <p:cNvSpPr/>
              <p:nvPr/>
            </p:nvSpPr>
            <p:spPr>
              <a:xfrm>
                <a:off x="4572602" y="2496817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3" name="箭头: 左右 352">
                <a:extLst>
                  <a:ext uri="{FF2B5EF4-FFF2-40B4-BE49-F238E27FC236}">
                    <a16:creationId xmlns:a16="http://schemas.microsoft.com/office/drawing/2014/main" id="{10AEA3C4-4EF8-E4BF-AEEF-3CB1DA4834BC}"/>
                  </a:ext>
                </a:extLst>
              </p:cNvPr>
              <p:cNvSpPr/>
              <p:nvPr/>
            </p:nvSpPr>
            <p:spPr>
              <a:xfrm>
                <a:off x="3395736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4" name="箭头: 左右 353">
                <a:extLst>
                  <a:ext uri="{FF2B5EF4-FFF2-40B4-BE49-F238E27FC236}">
                    <a16:creationId xmlns:a16="http://schemas.microsoft.com/office/drawing/2014/main" id="{14CD2157-6E52-E8D6-D6AD-4C61D9D5B2A8}"/>
                  </a:ext>
                </a:extLst>
              </p:cNvPr>
              <p:cNvSpPr/>
              <p:nvPr/>
            </p:nvSpPr>
            <p:spPr>
              <a:xfrm>
                <a:off x="3984169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5" name="箭头: 左右 354">
                <a:extLst>
                  <a:ext uri="{FF2B5EF4-FFF2-40B4-BE49-F238E27FC236}">
                    <a16:creationId xmlns:a16="http://schemas.microsoft.com/office/drawing/2014/main" id="{ECE60A93-4463-CC8B-A3AE-798BB5945B9C}"/>
                  </a:ext>
                </a:extLst>
              </p:cNvPr>
              <p:cNvSpPr/>
              <p:nvPr/>
            </p:nvSpPr>
            <p:spPr>
              <a:xfrm>
                <a:off x="4572602" y="309754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6" name="箭头: 左右 355">
                <a:extLst>
                  <a:ext uri="{FF2B5EF4-FFF2-40B4-BE49-F238E27FC236}">
                    <a16:creationId xmlns:a16="http://schemas.microsoft.com/office/drawing/2014/main" id="{352E44A6-6713-751D-C16B-2D847E6D43B5}"/>
                  </a:ext>
                </a:extLst>
              </p:cNvPr>
              <p:cNvSpPr/>
              <p:nvPr/>
            </p:nvSpPr>
            <p:spPr>
              <a:xfrm>
                <a:off x="3395736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7" name="箭头: 左右 356">
                <a:extLst>
                  <a:ext uri="{FF2B5EF4-FFF2-40B4-BE49-F238E27FC236}">
                    <a16:creationId xmlns:a16="http://schemas.microsoft.com/office/drawing/2014/main" id="{4020DD88-E37D-C830-185B-F211CB743E46}"/>
                  </a:ext>
                </a:extLst>
              </p:cNvPr>
              <p:cNvSpPr/>
              <p:nvPr/>
            </p:nvSpPr>
            <p:spPr>
              <a:xfrm>
                <a:off x="3984169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8" name="箭头: 左右 357">
                <a:extLst>
                  <a:ext uri="{FF2B5EF4-FFF2-40B4-BE49-F238E27FC236}">
                    <a16:creationId xmlns:a16="http://schemas.microsoft.com/office/drawing/2014/main" id="{ABD7987A-99C3-EB4C-417E-B780B67E5E26}"/>
                  </a:ext>
                </a:extLst>
              </p:cNvPr>
              <p:cNvSpPr/>
              <p:nvPr/>
            </p:nvSpPr>
            <p:spPr>
              <a:xfrm>
                <a:off x="4572602" y="3704622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59" name="箭头: 左右 358">
                <a:extLst>
                  <a:ext uri="{FF2B5EF4-FFF2-40B4-BE49-F238E27FC236}">
                    <a16:creationId xmlns:a16="http://schemas.microsoft.com/office/drawing/2014/main" id="{330FA467-422A-291D-9761-9B735FC78855}"/>
                  </a:ext>
                </a:extLst>
              </p:cNvPr>
              <p:cNvSpPr/>
              <p:nvPr/>
            </p:nvSpPr>
            <p:spPr>
              <a:xfrm>
                <a:off x="3395736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0" name="箭头: 左右 359">
                <a:extLst>
                  <a:ext uri="{FF2B5EF4-FFF2-40B4-BE49-F238E27FC236}">
                    <a16:creationId xmlns:a16="http://schemas.microsoft.com/office/drawing/2014/main" id="{2C1CFC22-58C0-6247-9FCB-2CA3D8F5D041}"/>
                  </a:ext>
                </a:extLst>
              </p:cNvPr>
              <p:cNvSpPr/>
              <p:nvPr/>
            </p:nvSpPr>
            <p:spPr>
              <a:xfrm>
                <a:off x="3984169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1" name="箭头: 左右 360">
                <a:extLst>
                  <a:ext uri="{FF2B5EF4-FFF2-40B4-BE49-F238E27FC236}">
                    <a16:creationId xmlns:a16="http://schemas.microsoft.com/office/drawing/2014/main" id="{E304762B-4EA7-00F4-ADE3-D9028F212576}"/>
                  </a:ext>
                </a:extLst>
              </p:cNvPr>
              <p:cNvSpPr/>
              <p:nvPr/>
            </p:nvSpPr>
            <p:spPr>
              <a:xfrm>
                <a:off x="4572602" y="4307466"/>
                <a:ext cx="383546" cy="45719"/>
              </a:xfrm>
              <a:prstGeom prst="leftRightArrow">
                <a:avLst>
                  <a:gd name="adj1" fmla="val 50000"/>
                  <a:gd name="adj2" fmla="val 133336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2" name="箭头: 左右 361">
                <a:extLst>
                  <a:ext uri="{FF2B5EF4-FFF2-40B4-BE49-F238E27FC236}">
                    <a16:creationId xmlns:a16="http://schemas.microsoft.com/office/drawing/2014/main" id="{78C65560-744A-55F9-1B87-1B12927FC1D2}"/>
                  </a:ext>
                </a:extLst>
              </p:cNvPr>
              <p:cNvSpPr/>
              <p:nvPr/>
            </p:nvSpPr>
            <p:spPr>
              <a:xfrm rot="5400000">
                <a:off x="3143869" y="271840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3" name="箭头: 左右 362">
                <a:extLst>
                  <a:ext uri="{FF2B5EF4-FFF2-40B4-BE49-F238E27FC236}">
                    <a16:creationId xmlns:a16="http://schemas.microsoft.com/office/drawing/2014/main" id="{85D1E7AA-5D59-895D-779D-8FC1AFA62CE3}"/>
                  </a:ext>
                </a:extLst>
              </p:cNvPr>
              <p:cNvSpPr/>
              <p:nvPr/>
            </p:nvSpPr>
            <p:spPr>
              <a:xfrm rot="5400000">
                <a:off x="3730186" y="271840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4" name="箭头: 左右 363">
                <a:extLst>
                  <a:ext uri="{FF2B5EF4-FFF2-40B4-BE49-F238E27FC236}">
                    <a16:creationId xmlns:a16="http://schemas.microsoft.com/office/drawing/2014/main" id="{9B4A78B8-15B5-D1E8-F747-4E1ECBEAACB7}"/>
                  </a:ext>
                </a:extLst>
              </p:cNvPr>
              <p:cNvSpPr/>
              <p:nvPr/>
            </p:nvSpPr>
            <p:spPr>
              <a:xfrm rot="5400000">
                <a:off x="4316503" y="2718404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5" name="箭头: 左右 364">
                <a:extLst>
                  <a:ext uri="{FF2B5EF4-FFF2-40B4-BE49-F238E27FC236}">
                    <a16:creationId xmlns:a16="http://schemas.microsoft.com/office/drawing/2014/main" id="{14DABCC4-FA51-1E6D-44E4-1C26B7A94D01}"/>
                  </a:ext>
                </a:extLst>
              </p:cNvPr>
              <p:cNvSpPr/>
              <p:nvPr/>
            </p:nvSpPr>
            <p:spPr>
              <a:xfrm rot="5400000">
                <a:off x="4902820" y="2718405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6" name="箭头: 左右 365">
                <a:extLst>
                  <a:ext uri="{FF2B5EF4-FFF2-40B4-BE49-F238E27FC236}">
                    <a16:creationId xmlns:a16="http://schemas.microsoft.com/office/drawing/2014/main" id="{48EFBF39-0A11-3596-EA63-818D705A5526}"/>
                  </a:ext>
                </a:extLst>
              </p:cNvPr>
              <p:cNvSpPr/>
              <p:nvPr/>
            </p:nvSpPr>
            <p:spPr>
              <a:xfrm rot="5400000">
                <a:off x="3143869" y="332762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7" name="箭头: 左右 366">
                <a:extLst>
                  <a:ext uri="{FF2B5EF4-FFF2-40B4-BE49-F238E27FC236}">
                    <a16:creationId xmlns:a16="http://schemas.microsoft.com/office/drawing/2014/main" id="{1FD45ECE-9826-416A-78BF-C5B829524DFD}"/>
                  </a:ext>
                </a:extLst>
              </p:cNvPr>
              <p:cNvSpPr/>
              <p:nvPr/>
            </p:nvSpPr>
            <p:spPr>
              <a:xfrm rot="5400000">
                <a:off x="3730186" y="332762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8" name="箭头: 左右 367">
                <a:extLst>
                  <a:ext uri="{FF2B5EF4-FFF2-40B4-BE49-F238E27FC236}">
                    <a16:creationId xmlns:a16="http://schemas.microsoft.com/office/drawing/2014/main" id="{6B9AA27B-03C1-A2EE-28B8-95544C344815}"/>
                  </a:ext>
                </a:extLst>
              </p:cNvPr>
              <p:cNvSpPr/>
              <p:nvPr/>
            </p:nvSpPr>
            <p:spPr>
              <a:xfrm rot="5400000">
                <a:off x="4316503" y="332762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69" name="箭头: 左右 368">
                <a:extLst>
                  <a:ext uri="{FF2B5EF4-FFF2-40B4-BE49-F238E27FC236}">
                    <a16:creationId xmlns:a16="http://schemas.microsoft.com/office/drawing/2014/main" id="{A21E3F25-D697-1551-9B6F-218F60FC0E71}"/>
                  </a:ext>
                </a:extLst>
              </p:cNvPr>
              <p:cNvSpPr/>
              <p:nvPr/>
            </p:nvSpPr>
            <p:spPr>
              <a:xfrm rot="5400000">
                <a:off x="4902820" y="3324449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70" name="箭头: 左右 369">
                <a:extLst>
                  <a:ext uri="{FF2B5EF4-FFF2-40B4-BE49-F238E27FC236}">
                    <a16:creationId xmlns:a16="http://schemas.microsoft.com/office/drawing/2014/main" id="{A14E9B02-733B-4A17-B050-CA108CA4DA5D}"/>
                  </a:ext>
                </a:extLst>
              </p:cNvPr>
              <p:cNvSpPr/>
              <p:nvPr/>
            </p:nvSpPr>
            <p:spPr>
              <a:xfrm rot="5400000">
                <a:off x="3143869" y="3936840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71" name="箭头: 左右 370">
                <a:extLst>
                  <a:ext uri="{FF2B5EF4-FFF2-40B4-BE49-F238E27FC236}">
                    <a16:creationId xmlns:a16="http://schemas.microsoft.com/office/drawing/2014/main" id="{D078DB66-4F20-6EC0-7A8F-54B7D3E03631}"/>
                  </a:ext>
                </a:extLst>
              </p:cNvPr>
              <p:cNvSpPr/>
              <p:nvPr/>
            </p:nvSpPr>
            <p:spPr>
              <a:xfrm rot="5400000">
                <a:off x="3730186" y="3936841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72" name="箭头: 左右 371">
                <a:extLst>
                  <a:ext uri="{FF2B5EF4-FFF2-40B4-BE49-F238E27FC236}">
                    <a16:creationId xmlns:a16="http://schemas.microsoft.com/office/drawing/2014/main" id="{C95FEF2E-832B-3752-1040-485F2B76190F}"/>
                  </a:ext>
                </a:extLst>
              </p:cNvPr>
              <p:cNvSpPr/>
              <p:nvPr/>
            </p:nvSpPr>
            <p:spPr>
              <a:xfrm rot="5400000">
                <a:off x="4316503" y="3936842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sp>
            <p:nvSpPr>
              <p:cNvPr id="373" name="箭头: 左右 372">
                <a:extLst>
                  <a:ext uri="{FF2B5EF4-FFF2-40B4-BE49-F238E27FC236}">
                    <a16:creationId xmlns:a16="http://schemas.microsoft.com/office/drawing/2014/main" id="{8363CCF5-8199-36BB-EBA7-1EB7E0111141}"/>
                  </a:ext>
                </a:extLst>
              </p:cNvPr>
              <p:cNvSpPr/>
              <p:nvPr/>
            </p:nvSpPr>
            <p:spPr>
              <a:xfrm rot="5400000">
                <a:off x="4902820" y="3936843"/>
                <a:ext cx="383546" cy="55895"/>
              </a:xfrm>
              <a:prstGeom prst="leftRightArrow">
                <a:avLst>
                  <a:gd name="adj1" fmla="val 50000"/>
                  <a:gd name="adj2" fmla="val 121005"/>
                </a:avLst>
              </a:prstGeom>
              <a:solidFill>
                <a:srgbClr val="F29545">
                  <a:lumMod val="60000"/>
                  <a:lumOff val="40000"/>
                </a:srgb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txBody>
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>
                  <a:buClrTx/>
                  <a:buFontTx/>
                  <a:buNone/>
                  <a:defRPr/>
                </a:pPr>
                <a:endParaRPr lang="zh-CN" altLang="en-US" sz="900" b="1" kern="1200" dirty="0">
                  <a:solidFill>
                    <a:srgbClr val="FFFFFF"/>
                  </a:solidFill>
                  <a:latin typeface="Arial Narrow" panose="020B0604020202020204" pitchFamily="34" charset="0"/>
                  <a:ea typeface="宋体" panose="02010600030101010101" pitchFamily="2" charset="-122"/>
                  <a:cs typeface="Arial Narrow" panose="020B0604020202020204" pitchFamily="34" charset="0"/>
                </a:endParaRPr>
              </a:p>
            </p:txBody>
          </p:sp>
          <p:grpSp>
            <p:nvGrpSpPr>
              <p:cNvPr id="374" name="组合 373">
                <a:extLst>
                  <a:ext uri="{FF2B5EF4-FFF2-40B4-BE49-F238E27FC236}">
                    <a16:creationId xmlns:a16="http://schemas.microsoft.com/office/drawing/2014/main" id="{9430586F-2EF8-C4C5-1760-52233B28AC7A}"/>
                  </a:ext>
                </a:extLst>
              </p:cNvPr>
              <p:cNvGrpSpPr/>
              <p:nvPr/>
            </p:nvGrpSpPr>
            <p:grpSpPr>
              <a:xfrm>
                <a:off x="3213445" y="1935087"/>
                <a:ext cx="1868370" cy="429342"/>
                <a:chOff x="6685631" y="835025"/>
                <a:chExt cx="1868370" cy="429342"/>
              </a:xfrm>
            </p:grpSpPr>
            <p:sp>
              <p:nvSpPr>
                <p:cNvPr id="390" name="箭头: 左右 389">
                  <a:extLst>
                    <a:ext uri="{FF2B5EF4-FFF2-40B4-BE49-F238E27FC236}">
                      <a16:creationId xmlns:a16="http://schemas.microsoft.com/office/drawing/2014/main" id="{67D784B8-2972-B02B-E22F-EAB271AF232B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1" name="箭头: 左右 390">
                  <a:extLst>
                    <a:ext uri="{FF2B5EF4-FFF2-40B4-BE49-F238E27FC236}">
                      <a16:creationId xmlns:a16="http://schemas.microsoft.com/office/drawing/2014/main" id="{8C85CF67-052F-A8BC-2913-F4137A46964E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2" name="箭头: 左右 391">
                  <a:extLst>
                    <a:ext uri="{FF2B5EF4-FFF2-40B4-BE49-F238E27FC236}">
                      <a16:creationId xmlns:a16="http://schemas.microsoft.com/office/drawing/2014/main" id="{07964315-F42E-FF1E-7F31-DCBC31637906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93" name="箭头: 左右 392">
                  <a:extLst>
                    <a:ext uri="{FF2B5EF4-FFF2-40B4-BE49-F238E27FC236}">
                      <a16:creationId xmlns:a16="http://schemas.microsoft.com/office/drawing/2014/main" id="{26E02AC2-C4B2-2F09-CDDC-F882A06ED372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375" name="组合 374">
                <a:extLst>
                  <a:ext uri="{FF2B5EF4-FFF2-40B4-BE49-F238E27FC236}">
                    <a16:creationId xmlns:a16="http://schemas.microsoft.com/office/drawing/2014/main" id="{942FF2B6-8E3E-D8EE-3B2E-2EFD43C80858}"/>
                  </a:ext>
                </a:extLst>
              </p:cNvPr>
              <p:cNvGrpSpPr/>
              <p:nvPr/>
            </p:nvGrpSpPr>
            <p:grpSpPr>
              <a:xfrm>
                <a:off x="3213445" y="4339124"/>
                <a:ext cx="1868370" cy="130049"/>
                <a:chOff x="6685631" y="3273987"/>
                <a:chExt cx="1868370" cy="429342"/>
              </a:xfrm>
            </p:grpSpPr>
            <p:sp>
              <p:nvSpPr>
                <p:cNvPr id="386" name="箭头: 左右 385">
                  <a:extLst>
                    <a:ext uri="{FF2B5EF4-FFF2-40B4-BE49-F238E27FC236}">
                      <a16:creationId xmlns:a16="http://schemas.microsoft.com/office/drawing/2014/main" id="{CDC02408-B940-B6DB-730E-25FE43BF2B13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7" name="箭头: 左右 386">
                  <a:extLst>
                    <a:ext uri="{FF2B5EF4-FFF2-40B4-BE49-F238E27FC236}">
                      <a16:creationId xmlns:a16="http://schemas.microsoft.com/office/drawing/2014/main" id="{1CBA262A-70F8-0C9C-63A3-697681BE6C43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8" name="箭头: 左右 387">
                  <a:extLst>
                    <a:ext uri="{FF2B5EF4-FFF2-40B4-BE49-F238E27FC236}">
                      <a16:creationId xmlns:a16="http://schemas.microsoft.com/office/drawing/2014/main" id="{42856E2D-649B-2DC0-9A46-E2C9C771E81A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9" name="箭头: 左右 388">
                  <a:extLst>
                    <a:ext uri="{FF2B5EF4-FFF2-40B4-BE49-F238E27FC236}">
                      <a16:creationId xmlns:a16="http://schemas.microsoft.com/office/drawing/2014/main" id="{57E13DEB-8E01-F39D-4B37-FEC135996922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376" name="组合 375">
                <a:extLst>
                  <a:ext uri="{FF2B5EF4-FFF2-40B4-BE49-F238E27FC236}">
                    <a16:creationId xmlns:a16="http://schemas.microsoft.com/office/drawing/2014/main" id="{A61A1709-F491-AA0F-7B29-1A706034CF49}"/>
                  </a:ext>
                </a:extLst>
              </p:cNvPr>
              <p:cNvGrpSpPr/>
              <p:nvPr/>
            </p:nvGrpSpPr>
            <p:grpSpPr>
              <a:xfrm rot="5400000">
                <a:off x="2196894" y="3301106"/>
                <a:ext cx="1932604" cy="145316"/>
                <a:chOff x="6685631" y="3273987"/>
                <a:chExt cx="1868370" cy="429342"/>
              </a:xfrm>
            </p:grpSpPr>
            <p:sp>
              <p:nvSpPr>
                <p:cNvPr id="382" name="箭头: 左右 381">
                  <a:extLst>
                    <a:ext uri="{FF2B5EF4-FFF2-40B4-BE49-F238E27FC236}">
                      <a16:creationId xmlns:a16="http://schemas.microsoft.com/office/drawing/2014/main" id="{E21EACF8-559A-8B24-B187-3BAA47900E72}"/>
                    </a:ext>
                  </a:extLst>
                </p:cNvPr>
                <p:cNvSpPr/>
                <p:nvPr/>
              </p:nvSpPr>
              <p:spPr>
                <a:xfrm rot="5400000">
                  <a:off x="6535196" y="342442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3" name="箭头: 左右 382">
                  <a:extLst>
                    <a:ext uri="{FF2B5EF4-FFF2-40B4-BE49-F238E27FC236}">
                      <a16:creationId xmlns:a16="http://schemas.microsoft.com/office/drawing/2014/main" id="{821485A3-FEFE-C1EE-7CE6-8D592DEBD80D}"/>
                    </a:ext>
                  </a:extLst>
                </p:cNvPr>
                <p:cNvSpPr/>
                <p:nvPr/>
              </p:nvSpPr>
              <p:spPr>
                <a:xfrm rot="5400000">
                  <a:off x="7097171" y="342442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4" name="箭头: 左右 383">
                  <a:extLst>
                    <a:ext uri="{FF2B5EF4-FFF2-40B4-BE49-F238E27FC236}">
                      <a16:creationId xmlns:a16="http://schemas.microsoft.com/office/drawing/2014/main" id="{27652BFD-536D-4B55-100C-D9E2B2D1BE57}"/>
                    </a:ext>
                  </a:extLst>
                </p:cNvPr>
                <p:cNvSpPr/>
                <p:nvPr/>
              </p:nvSpPr>
              <p:spPr>
                <a:xfrm rot="5400000">
                  <a:off x="7681371" y="3424424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5" name="箭头: 左右 384">
                  <a:extLst>
                    <a:ext uri="{FF2B5EF4-FFF2-40B4-BE49-F238E27FC236}">
                      <a16:creationId xmlns:a16="http://schemas.microsoft.com/office/drawing/2014/main" id="{476C8262-8541-6178-63BE-6DE71CD04D2B}"/>
                    </a:ext>
                  </a:extLst>
                </p:cNvPr>
                <p:cNvSpPr/>
                <p:nvPr/>
              </p:nvSpPr>
              <p:spPr>
                <a:xfrm rot="5400000">
                  <a:off x="8275096" y="3424425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</p:grpSp>
          <p:grpSp>
            <p:nvGrpSpPr>
              <p:cNvPr id="377" name="组合 376">
                <a:extLst>
                  <a:ext uri="{FF2B5EF4-FFF2-40B4-BE49-F238E27FC236}">
                    <a16:creationId xmlns:a16="http://schemas.microsoft.com/office/drawing/2014/main" id="{F5E10FE8-B241-BFCF-E3A5-055CA65592E6}"/>
                  </a:ext>
                </a:extLst>
              </p:cNvPr>
              <p:cNvGrpSpPr/>
              <p:nvPr/>
            </p:nvGrpSpPr>
            <p:grpSpPr>
              <a:xfrm rot="5400000">
                <a:off x="4362579" y="3176085"/>
                <a:ext cx="1966592" cy="429342"/>
                <a:chOff x="6685631" y="835025"/>
                <a:chExt cx="1868370" cy="429342"/>
              </a:xfrm>
            </p:grpSpPr>
            <p:sp>
              <p:nvSpPr>
                <p:cNvPr id="378" name="箭头: 左右 377">
                  <a:extLst>
                    <a:ext uri="{FF2B5EF4-FFF2-40B4-BE49-F238E27FC236}">
                      <a16:creationId xmlns:a16="http://schemas.microsoft.com/office/drawing/2014/main" id="{AC79A40C-6298-DE25-B3F4-9ED20C3A1164}"/>
                    </a:ext>
                  </a:extLst>
                </p:cNvPr>
                <p:cNvSpPr/>
                <p:nvPr/>
              </p:nvSpPr>
              <p:spPr>
                <a:xfrm rot="5400000">
                  <a:off x="6535196" y="985460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79" name="箭头: 左右 378">
                  <a:extLst>
                    <a:ext uri="{FF2B5EF4-FFF2-40B4-BE49-F238E27FC236}">
                      <a16:creationId xmlns:a16="http://schemas.microsoft.com/office/drawing/2014/main" id="{5D3C94D1-F6ED-0145-1BC1-FCDDECE347FB}"/>
                    </a:ext>
                  </a:extLst>
                </p:cNvPr>
                <p:cNvSpPr/>
                <p:nvPr/>
              </p:nvSpPr>
              <p:spPr>
                <a:xfrm rot="5400000">
                  <a:off x="7097171" y="985461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0" name="箭头: 左右 379">
                  <a:extLst>
                    <a:ext uri="{FF2B5EF4-FFF2-40B4-BE49-F238E27FC236}">
                      <a16:creationId xmlns:a16="http://schemas.microsoft.com/office/drawing/2014/main" id="{04BB4689-E2C9-BCCC-80A5-773FB1BDA9A6}"/>
                    </a:ext>
                  </a:extLst>
                </p:cNvPr>
                <p:cNvSpPr/>
                <p:nvPr/>
              </p:nvSpPr>
              <p:spPr>
                <a:xfrm rot="5400000">
                  <a:off x="7681371" y="985462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  <p:sp>
              <p:nvSpPr>
                <p:cNvPr id="381" name="箭头: 左右 380">
                  <a:extLst>
                    <a:ext uri="{FF2B5EF4-FFF2-40B4-BE49-F238E27FC236}">
                      <a16:creationId xmlns:a16="http://schemas.microsoft.com/office/drawing/2014/main" id="{5BB0081A-34E4-4363-D1EA-3DD63BF64A0F}"/>
                    </a:ext>
                  </a:extLst>
                </p:cNvPr>
                <p:cNvSpPr/>
                <p:nvPr/>
              </p:nvSpPr>
              <p:spPr>
                <a:xfrm rot="5400000">
                  <a:off x="8275096" y="985463"/>
                  <a:ext cx="429339" cy="128470"/>
                </a:xfrm>
                <a:prstGeom prst="leftRightArrow">
                  <a:avLst/>
                </a:prstGeom>
                <a:solidFill>
                  <a:srgbClr val="97B468">
                    <a:alpha val="69804"/>
                  </a:srgbClr>
                </a:solidFill>
                <a:ln w="12700" cap="flat" cmpd="sng" algn="ctr">
                  <a:noFill/>
                  <a:prstDash val="solid"/>
                  <a:miter lim="800000"/>
                </a:ln>
                <a:effectLst/>
              </p:spPr>
              <p:txBody>
                <a:bodyPr rot="0" spcFirstLastPara="0" vertOverflow="overflow" horzOverflow="overflow" vert="horz" wrap="square" lIns="0" tIns="0" rIns="0" bIns="0" numCol="1" spcCol="0" rtlCol="0" fromWordArt="0" anchor="ctr" anchorCtr="0" forceAA="0" compatLnSpc="1">
                  <a:prstTxWarp prst="textNoShape">
                    <a:avLst/>
                  </a:prstTxWarp>
                  <a:noAutofit/>
                </a:bodyPr>
                <a:lstStyle/>
                <a:p>
                  <a:pPr algn="ctr">
                    <a:buClrTx/>
                    <a:buFontTx/>
                    <a:buNone/>
                    <a:defRPr/>
                  </a:pPr>
                  <a:endParaRPr lang="zh-CN" altLang="en-US" sz="900" b="1" kern="1200" dirty="0">
                    <a:solidFill>
                      <a:srgbClr val="FFFFFF"/>
                    </a:solidFill>
                    <a:latin typeface="Arial Narrow" panose="020B0604020202020204" pitchFamily="34" charset="0"/>
                    <a:ea typeface="宋体" panose="02010600030101010101" pitchFamily="2" charset="-122"/>
                    <a:cs typeface="Arial Narrow" panose="020B0604020202020204" pitchFamily="34" charset="0"/>
                  </a:endParaRPr>
                </a:p>
              </p:txBody>
            </p:sp>
          </p:grpSp>
        </p:grpSp>
        <p:sp>
          <p:nvSpPr>
            <p:cNvPr id="410" name="矩形 409">
              <a:extLst>
                <a:ext uri="{FF2B5EF4-FFF2-40B4-BE49-F238E27FC236}">
                  <a16:creationId xmlns:a16="http://schemas.microsoft.com/office/drawing/2014/main" id="{2F81C69E-F6D9-6BA4-E572-BA5028157FC3}"/>
                </a:ext>
              </a:extLst>
            </p:cNvPr>
            <p:cNvSpPr/>
            <p:nvPr/>
          </p:nvSpPr>
          <p:spPr>
            <a:xfrm>
              <a:off x="5236709" y="2358152"/>
              <a:ext cx="1055914" cy="272143"/>
            </a:xfrm>
            <a:prstGeom prst="rect">
              <a:avLst/>
            </a:prstGeom>
            <a:solidFill>
              <a:srgbClr val="1269B0"/>
            </a:solidFill>
            <a:ln w="25400" cap="flat" cmpd="sng" algn="ctr">
              <a:solidFill>
                <a:srgbClr val="1269B0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HBM 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ch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1" name="矩形 410">
              <a:extLst>
                <a:ext uri="{FF2B5EF4-FFF2-40B4-BE49-F238E27FC236}">
                  <a16:creationId xmlns:a16="http://schemas.microsoft.com/office/drawing/2014/main" id="{57506E7E-3A67-12BE-0FBE-E5DA9753B56A}"/>
                </a:ext>
              </a:extLst>
            </p:cNvPr>
            <p:cNvSpPr/>
            <p:nvPr/>
          </p:nvSpPr>
          <p:spPr>
            <a:xfrm>
              <a:off x="5236709" y="3502814"/>
              <a:ext cx="1055914" cy="272143"/>
            </a:xfrm>
            <a:prstGeom prst="rect">
              <a:avLst/>
            </a:prstGeom>
            <a:solidFill>
              <a:srgbClr val="1269B0"/>
            </a:solidFill>
            <a:ln w="25400" cap="flat" cmpd="sng" algn="ctr">
              <a:solidFill>
                <a:srgbClr val="1269B0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HBM 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ch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2" name="矩形 411">
              <a:extLst>
                <a:ext uri="{FF2B5EF4-FFF2-40B4-BE49-F238E27FC236}">
                  <a16:creationId xmlns:a16="http://schemas.microsoft.com/office/drawing/2014/main" id="{E7044640-0B7A-FD84-BA48-B8D8E4B46C27}"/>
                </a:ext>
              </a:extLst>
            </p:cNvPr>
            <p:cNvSpPr/>
            <p:nvPr/>
          </p:nvSpPr>
          <p:spPr>
            <a:xfrm>
              <a:off x="5236709" y="4647476"/>
              <a:ext cx="1055914" cy="272143"/>
            </a:xfrm>
            <a:prstGeom prst="rect">
              <a:avLst/>
            </a:prstGeom>
            <a:solidFill>
              <a:srgbClr val="1269B0"/>
            </a:solidFill>
            <a:ln w="25400" cap="flat" cmpd="sng" algn="ctr">
              <a:solidFill>
                <a:srgbClr val="1269B0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HBM 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ch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3" name="矩形 412">
              <a:extLst>
                <a:ext uri="{FF2B5EF4-FFF2-40B4-BE49-F238E27FC236}">
                  <a16:creationId xmlns:a16="http://schemas.microsoft.com/office/drawing/2014/main" id="{A8553FF8-2636-20EB-7F5B-FE3DA0991F88}"/>
                </a:ext>
              </a:extLst>
            </p:cNvPr>
            <p:cNvSpPr/>
            <p:nvPr/>
          </p:nvSpPr>
          <p:spPr>
            <a:xfrm>
              <a:off x="5236709" y="5792138"/>
              <a:ext cx="1055914" cy="272143"/>
            </a:xfrm>
            <a:prstGeom prst="rect">
              <a:avLst/>
            </a:prstGeom>
            <a:solidFill>
              <a:srgbClr val="1269B0"/>
            </a:solidFill>
            <a:ln w="25400" cap="flat" cmpd="sng" algn="ctr">
              <a:solidFill>
                <a:srgbClr val="1269B0">
                  <a:shade val="1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HBM </a:t>
              </a:r>
              <a:r>
                <a:rPr kumimoji="0" lang="en-US" altLang="zh-CN" sz="9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ch</a:t>
              </a:r>
              <a:endParaRPr kumimoji="0" lang="zh-CN" altLang="en-US" sz="9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4" name="组合 413">
              <a:extLst>
                <a:ext uri="{FF2B5EF4-FFF2-40B4-BE49-F238E27FC236}">
                  <a16:creationId xmlns:a16="http://schemas.microsoft.com/office/drawing/2014/main" id="{0014FC13-C5A1-C9B4-86EF-E3D0015BCC6A}"/>
                </a:ext>
              </a:extLst>
            </p:cNvPr>
            <p:cNvGrpSpPr/>
            <p:nvPr/>
          </p:nvGrpSpPr>
          <p:grpSpPr>
            <a:xfrm>
              <a:off x="6357663" y="2358152"/>
              <a:ext cx="854588" cy="3706129"/>
              <a:chOff x="2862668" y="2193494"/>
              <a:chExt cx="1055914" cy="3706129"/>
            </a:xfrm>
            <a:solidFill>
              <a:srgbClr val="5D5D5D"/>
            </a:solidFill>
          </p:grpSpPr>
          <p:sp>
            <p:nvSpPr>
              <p:cNvPr id="415" name="矩形 414">
                <a:extLst>
                  <a:ext uri="{FF2B5EF4-FFF2-40B4-BE49-F238E27FC236}">
                    <a16:creationId xmlns:a16="http://schemas.microsoft.com/office/drawing/2014/main" id="{F8D32307-0A02-F480-CB23-DEBC0D5DFC0E}"/>
                  </a:ext>
                </a:extLst>
              </p:cNvPr>
              <p:cNvSpPr/>
              <p:nvPr/>
            </p:nvSpPr>
            <p:spPr>
              <a:xfrm>
                <a:off x="2862668" y="2193494"/>
                <a:ext cx="1055914" cy="272143"/>
              </a:xfrm>
              <a:prstGeom prst="rect">
                <a:avLst/>
              </a:prstGeom>
              <a:grpFill/>
              <a:ln w="25400" cap="flat" cmpd="sng" algn="ctr">
                <a:solidFill>
                  <a:srgbClr val="1269B0">
                    <a:shade val="1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CTRL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6" name="矩形 415">
                <a:extLst>
                  <a:ext uri="{FF2B5EF4-FFF2-40B4-BE49-F238E27FC236}">
                    <a16:creationId xmlns:a16="http://schemas.microsoft.com/office/drawing/2014/main" id="{0151C91F-681F-80BB-DE19-22EC6AE3FC3C}"/>
                  </a:ext>
                </a:extLst>
              </p:cNvPr>
              <p:cNvSpPr/>
              <p:nvPr/>
            </p:nvSpPr>
            <p:spPr>
              <a:xfrm>
                <a:off x="2862668" y="3338156"/>
                <a:ext cx="1055914" cy="272143"/>
              </a:xfrm>
              <a:prstGeom prst="rect">
                <a:avLst/>
              </a:prstGeom>
              <a:grpFill/>
              <a:ln w="25400" cap="flat" cmpd="sng" algn="ctr">
                <a:solidFill>
                  <a:srgbClr val="1269B0">
                    <a:shade val="1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CTRL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7" name="矩形 416">
                <a:extLst>
                  <a:ext uri="{FF2B5EF4-FFF2-40B4-BE49-F238E27FC236}">
                    <a16:creationId xmlns:a16="http://schemas.microsoft.com/office/drawing/2014/main" id="{0ED083FB-B54D-C31D-50B5-FF9CE7EF4418}"/>
                  </a:ext>
                </a:extLst>
              </p:cNvPr>
              <p:cNvSpPr/>
              <p:nvPr/>
            </p:nvSpPr>
            <p:spPr>
              <a:xfrm>
                <a:off x="2862668" y="4482818"/>
                <a:ext cx="1055914" cy="272143"/>
              </a:xfrm>
              <a:prstGeom prst="rect">
                <a:avLst/>
              </a:prstGeom>
              <a:grpFill/>
              <a:ln w="25400" cap="flat" cmpd="sng" algn="ctr">
                <a:solidFill>
                  <a:srgbClr val="1269B0">
                    <a:shade val="1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CTRL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8" name="矩形 417">
                <a:extLst>
                  <a:ext uri="{FF2B5EF4-FFF2-40B4-BE49-F238E27FC236}">
                    <a16:creationId xmlns:a16="http://schemas.microsoft.com/office/drawing/2014/main" id="{2B885651-64A4-15B2-1C30-6D55F9EEA2EF}"/>
                  </a:ext>
                </a:extLst>
              </p:cNvPr>
              <p:cNvSpPr/>
              <p:nvPr/>
            </p:nvSpPr>
            <p:spPr>
              <a:xfrm>
                <a:off x="2862668" y="5627480"/>
                <a:ext cx="1055914" cy="272143"/>
              </a:xfrm>
              <a:prstGeom prst="rect">
                <a:avLst/>
              </a:prstGeom>
              <a:grpFill/>
              <a:ln w="25400" cap="flat" cmpd="sng" algn="ctr">
                <a:solidFill>
                  <a:srgbClr val="1269B0">
                    <a:shade val="15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zh-CN" sz="9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宋体" panose="02010600030101010101" pitchFamily="2" charset="-122"/>
                    <a:cs typeface="+mn-cs"/>
                  </a:rPr>
                  <a:t>CTRL</a:t>
                </a:r>
                <a:endParaRPr kumimoji="0" lang="zh-CN" altLang="en-US" sz="9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19" name="矩形 418">
              <a:extLst>
                <a:ext uri="{FF2B5EF4-FFF2-40B4-BE49-F238E27FC236}">
                  <a16:creationId xmlns:a16="http://schemas.microsoft.com/office/drawing/2014/main" id="{5D24D06B-F232-CC7C-AC01-0EAC2C53CA8C}"/>
                </a:ext>
              </a:extLst>
            </p:cNvPr>
            <p:cNvSpPr/>
            <p:nvPr/>
          </p:nvSpPr>
          <p:spPr>
            <a:xfrm>
              <a:off x="5236709" y="20024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0" name="矩形 419">
              <a:extLst>
                <a:ext uri="{FF2B5EF4-FFF2-40B4-BE49-F238E27FC236}">
                  <a16:creationId xmlns:a16="http://schemas.microsoft.com/office/drawing/2014/main" id="{EEE9307D-27B6-8B15-D6C9-9615903C8BF5}"/>
                </a:ext>
              </a:extLst>
            </p:cNvPr>
            <p:cNvSpPr/>
            <p:nvPr/>
          </p:nvSpPr>
          <p:spPr>
            <a:xfrm>
              <a:off x="5489869" y="20024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1" name="矩形 420">
              <a:extLst>
                <a:ext uri="{FF2B5EF4-FFF2-40B4-BE49-F238E27FC236}">
                  <a16:creationId xmlns:a16="http://schemas.microsoft.com/office/drawing/2014/main" id="{4DA37703-D7D0-0A30-5826-7AFA51ACFDFF}"/>
                </a:ext>
              </a:extLst>
            </p:cNvPr>
            <p:cNvSpPr/>
            <p:nvPr/>
          </p:nvSpPr>
          <p:spPr>
            <a:xfrm>
              <a:off x="5747807" y="20024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C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2" name="矩形 421">
              <a:extLst>
                <a:ext uri="{FF2B5EF4-FFF2-40B4-BE49-F238E27FC236}">
                  <a16:creationId xmlns:a16="http://schemas.microsoft.com/office/drawing/2014/main" id="{6E0A82D9-AFDE-B7B5-FF20-B36EF03B8FEC}"/>
                </a:ext>
              </a:extLst>
            </p:cNvPr>
            <p:cNvSpPr/>
            <p:nvPr/>
          </p:nvSpPr>
          <p:spPr>
            <a:xfrm>
              <a:off x="6005745" y="20024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D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3" name="矩形 422">
              <a:extLst>
                <a:ext uri="{FF2B5EF4-FFF2-40B4-BE49-F238E27FC236}">
                  <a16:creationId xmlns:a16="http://schemas.microsoft.com/office/drawing/2014/main" id="{596B62C1-411B-3514-7BBA-C238041DB6D9}"/>
                </a:ext>
              </a:extLst>
            </p:cNvPr>
            <p:cNvSpPr/>
            <p:nvPr/>
          </p:nvSpPr>
          <p:spPr>
            <a:xfrm>
              <a:off x="8123843" y="20024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A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4" name="矩形 423">
              <a:extLst>
                <a:ext uri="{FF2B5EF4-FFF2-40B4-BE49-F238E27FC236}">
                  <a16:creationId xmlns:a16="http://schemas.microsoft.com/office/drawing/2014/main" id="{4146BB62-DC64-2BF5-2615-564A14C4E25D}"/>
                </a:ext>
              </a:extLst>
            </p:cNvPr>
            <p:cNvSpPr/>
            <p:nvPr/>
          </p:nvSpPr>
          <p:spPr>
            <a:xfrm>
              <a:off x="8123843" y="31187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B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5" name="矩形 424">
              <a:extLst>
                <a:ext uri="{FF2B5EF4-FFF2-40B4-BE49-F238E27FC236}">
                  <a16:creationId xmlns:a16="http://schemas.microsoft.com/office/drawing/2014/main" id="{D494A326-4640-1DAA-E2D0-DAC0FC17C8E0}"/>
                </a:ext>
              </a:extLst>
            </p:cNvPr>
            <p:cNvSpPr/>
            <p:nvPr/>
          </p:nvSpPr>
          <p:spPr>
            <a:xfrm>
              <a:off x="8123843" y="42350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C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6" name="矩形 425">
              <a:extLst>
                <a:ext uri="{FF2B5EF4-FFF2-40B4-BE49-F238E27FC236}">
                  <a16:creationId xmlns:a16="http://schemas.microsoft.com/office/drawing/2014/main" id="{FD57993C-5A7D-39B8-1352-3875FCD7BE1A}"/>
                </a:ext>
              </a:extLst>
            </p:cNvPr>
            <p:cNvSpPr/>
            <p:nvPr/>
          </p:nvSpPr>
          <p:spPr>
            <a:xfrm>
              <a:off x="8123843" y="5351389"/>
              <a:ext cx="237920" cy="272143"/>
            </a:xfrm>
            <a:prstGeom prst="rect">
              <a:avLst/>
            </a:prstGeom>
            <a:solidFill>
              <a:srgbClr val="1269B0">
                <a:lumMod val="40000"/>
                <a:lumOff val="60000"/>
              </a:srgbClr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9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宋体" panose="02010600030101010101" pitchFamily="2" charset="-122"/>
                  <a:cs typeface="+mn-cs"/>
                </a:rPr>
                <a:t>D</a:t>
              </a:r>
              <a:endParaRPr kumimoji="0" lang="zh-CN" altLang="en-US" sz="9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宋体" panose="02010600030101010101" pitchFamily="2" charset="-122"/>
                <a:cs typeface="+mn-cs"/>
              </a:endParaRPr>
            </a:p>
          </p:txBody>
        </p:sp>
        <p:cxnSp>
          <p:nvCxnSpPr>
            <p:cNvPr id="427" name="直接箭头连接符 426">
              <a:extLst>
                <a:ext uri="{FF2B5EF4-FFF2-40B4-BE49-F238E27FC236}">
                  <a16:creationId xmlns:a16="http://schemas.microsoft.com/office/drawing/2014/main" id="{8A15EB52-408A-E56F-D05C-4D953B5834AC}"/>
                </a:ext>
              </a:extLst>
            </p:cNvPr>
            <p:cNvCxnSpPr>
              <a:stCxn id="415" idx="3"/>
              <a:endCxn id="423" idx="1"/>
            </p:cNvCxnSpPr>
            <p:nvPr/>
          </p:nvCxnSpPr>
          <p:spPr>
            <a:xfrm flipV="1">
              <a:off x="7212251" y="2138561"/>
              <a:ext cx="911592" cy="355663"/>
            </a:xfrm>
            <a:prstGeom prst="straightConnector1">
              <a:avLst/>
            </a:prstGeom>
            <a:noFill/>
            <a:ln w="38100" cap="flat" cmpd="sng" algn="ctr">
              <a:solidFill>
                <a:srgbClr val="1269B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28" name="直接箭头连接符 427">
              <a:extLst>
                <a:ext uri="{FF2B5EF4-FFF2-40B4-BE49-F238E27FC236}">
                  <a16:creationId xmlns:a16="http://schemas.microsoft.com/office/drawing/2014/main" id="{DA92BA30-AEBB-9E4C-91ED-028A94EEFC2A}"/>
                </a:ext>
              </a:extLst>
            </p:cNvPr>
            <p:cNvCxnSpPr>
              <a:cxnSpLocks/>
              <a:stCxn id="415" idx="3"/>
              <a:endCxn id="424" idx="1"/>
            </p:cNvCxnSpPr>
            <p:nvPr/>
          </p:nvCxnSpPr>
          <p:spPr>
            <a:xfrm>
              <a:off x="7212251" y="2494224"/>
              <a:ext cx="911592" cy="760637"/>
            </a:xfrm>
            <a:prstGeom prst="straightConnector1">
              <a:avLst/>
            </a:prstGeom>
            <a:noFill/>
            <a:ln w="38100" cap="flat" cmpd="sng" algn="ctr">
              <a:solidFill>
                <a:srgbClr val="1269B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29" name="直接箭头连接符 428">
              <a:extLst>
                <a:ext uri="{FF2B5EF4-FFF2-40B4-BE49-F238E27FC236}">
                  <a16:creationId xmlns:a16="http://schemas.microsoft.com/office/drawing/2014/main" id="{EF581F07-6EB4-5031-EEA4-75885E3DC326}"/>
                </a:ext>
              </a:extLst>
            </p:cNvPr>
            <p:cNvCxnSpPr>
              <a:cxnSpLocks/>
              <a:stCxn id="415" idx="3"/>
            </p:cNvCxnSpPr>
            <p:nvPr/>
          </p:nvCxnSpPr>
          <p:spPr>
            <a:xfrm>
              <a:off x="7212251" y="2494224"/>
              <a:ext cx="911592" cy="1876994"/>
            </a:xfrm>
            <a:prstGeom prst="straightConnector1">
              <a:avLst/>
            </a:prstGeom>
            <a:noFill/>
            <a:ln w="38100" cap="flat" cmpd="sng" algn="ctr">
              <a:solidFill>
                <a:srgbClr val="1269B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  <p:cxnSp>
          <p:nvCxnSpPr>
            <p:cNvPr id="430" name="直接箭头连接符 429">
              <a:extLst>
                <a:ext uri="{FF2B5EF4-FFF2-40B4-BE49-F238E27FC236}">
                  <a16:creationId xmlns:a16="http://schemas.microsoft.com/office/drawing/2014/main" id="{542EC7E3-29B7-51FD-36C8-917E239E0F70}"/>
                </a:ext>
              </a:extLst>
            </p:cNvPr>
            <p:cNvCxnSpPr>
              <a:cxnSpLocks/>
              <a:stCxn id="415" idx="3"/>
            </p:cNvCxnSpPr>
            <p:nvPr/>
          </p:nvCxnSpPr>
          <p:spPr>
            <a:xfrm>
              <a:off x="7212251" y="2494224"/>
              <a:ext cx="911592" cy="3003061"/>
            </a:xfrm>
            <a:prstGeom prst="straightConnector1">
              <a:avLst/>
            </a:prstGeom>
            <a:noFill/>
            <a:ln w="38100" cap="flat" cmpd="sng" algn="ctr">
              <a:solidFill>
                <a:srgbClr val="1269B0"/>
              </a:solidFill>
              <a:prstDash val="solid"/>
              <a:tailEnd type="triangle"/>
            </a:ln>
            <a:effectLst>
              <a:outerShdw blurRad="40000" dist="23000" dir="5400000" rotWithShape="0">
                <a:srgbClr val="000000">
                  <a:alpha val="35000"/>
                </a:srgbClr>
              </a:outerShdw>
            </a:effectLst>
          </p:spPr>
        </p:cxnSp>
      </p:grpSp>
      <p:pic>
        <p:nvPicPr>
          <p:cNvPr id="433" name="图片 432">
            <a:extLst>
              <a:ext uri="{FF2B5EF4-FFF2-40B4-BE49-F238E27FC236}">
                <a16:creationId xmlns:a16="http://schemas.microsoft.com/office/drawing/2014/main" id="{477939D6-1B13-7FDB-ECDE-CF413B88B9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6624" y="3721768"/>
            <a:ext cx="8802350" cy="3075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10101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>
          <a:extLst>
            <a:ext uri="{FF2B5EF4-FFF2-40B4-BE49-F238E27FC236}">
              <a16:creationId xmlns:a16="http://schemas.microsoft.com/office/drawing/2014/main" id="{A0268637-036B-6D59-04E1-93DD58D7C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">
            <a:extLst>
              <a:ext uri="{FF2B5EF4-FFF2-40B4-BE49-F238E27FC236}">
                <a16:creationId xmlns:a16="http://schemas.microsoft.com/office/drawing/2014/main" id="{8A9C24DB-ED72-2559-864B-8F654EAE5671}"/>
              </a:ext>
            </a:extLst>
          </p:cNvPr>
          <p:cNvSpPr txBox="1"/>
          <p:nvPr/>
        </p:nvSpPr>
        <p:spPr>
          <a:xfrm>
            <a:off x="299070" y="170391"/>
            <a:ext cx="11638929" cy="6208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600"/>
              <a:buFont typeface="Calibri"/>
              <a:buNone/>
            </a:pPr>
            <a:r>
              <a:rPr lang="en-US" altLang="zh-CN" sz="3600" b="0" i="0" u="none" strike="noStrike" cap="none" dirty="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Next Steps</a:t>
            </a:r>
            <a:endParaRPr sz="3600" b="0" i="0" u="none" strike="noStrike" cap="none" dirty="0">
              <a:solidFill>
                <a:srgbClr val="168638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2">
            <a:extLst>
              <a:ext uri="{FF2B5EF4-FFF2-40B4-BE49-F238E27FC236}">
                <a16:creationId xmlns:a16="http://schemas.microsoft.com/office/drawing/2014/main" id="{A245224E-0765-1764-0034-04E4257549A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11400183" y="6583096"/>
            <a:ext cx="846138" cy="3067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3A8D1379-094B-BA03-F02E-97587F6C6A2F}"/>
              </a:ext>
            </a:extLst>
          </p:cNvPr>
          <p:cNvSpPr txBox="1">
            <a:spLocks/>
          </p:cNvSpPr>
          <p:nvPr/>
        </p:nvSpPr>
        <p:spPr>
          <a:xfrm>
            <a:off x="316499" y="685801"/>
            <a:ext cx="9545957" cy="5595256"/>
          </a:xfrm>
          <a:prstGeom prst="rect">
            <a:avLst/>
          </a:prstGeom>
        </p:spPr>
        <p:txBody>
          <a:bodyPr vert="horz" lIns="0" tIns="46800" rIns="0" bIns="45720" rtlCol="0">
            <a:noAutofit/>
          </a:bodyPr>
          <a:lstStyle>
            <a:lvl1pPr marL="304795" indent="-304795" algn="l" defTabSz="761976" rtl="0" eaLnBrk="1" latinLnBrk="0" hangingPunct="1">
              <a:lnSpc>
                <a:spcPct val="100000"/>
              </a:lnSpc>
              <a:spcBef>
                <a:spcPts val="1270"/>
              </a:spcBef>
              <a:buClrTx/>
              <a:buSzPct val="90000"/>
              <a:buFont typeface="Arial" panose="020B0604020202020204" pitchFamily="34" charset="0"/>
              <a:buChar char="•"/>
              <a:defRPr sz="254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1pPr>
            <a:lvl2pPr marL="533383" indent="-228597" algn="l" defTabSz="761976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2117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2pPr>
            <a:lvl3pPr marL="761976" indent="-228597" algn="l" defTabSz="914389" rtl="0" eaLnBrk="1" latinLnBrk="0" hangingPunct="1">
              <a:lnSpc>
                <a:spcPct val="100000"/>
              </a:lnSpc>
              <a:spcBef>
                <a:spcPts val="635"/>
              </a:spcBef>
              <a:buClrTx/>
              <a:buSzPct val="90000"/>
              <a:buFont typeface="Arial" panose="020B0604020202020204" pitchFamily="34" charset="0"/>
              <a:buChar char="•"/>
              <a:defRPr sz="1905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3pPr>
            <a:lvl4pPr marL="990569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270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4pPr>
            <a:lvl5pPr marL="1219162" indent="-228597" algn="l" defTabSz="914389" rtl="0" eaLnBrk="1" latinLnBrk="0" hangingPunct="1">
              <a:lnSpc>
                <a:spcPct val="100000"/>
              </a:lnSpc>
              <a:spcBef>
                <a:spcPts val="0"/>
              </a:spcBef>
              <a:buClrTx/>
              <a:buSzPct val="90000"/>
              <a:buFont typeface="Arial" panose="020B0604020202020204" pitchFamily="34" charset="0"/>
              <a:buChar char="•"/>
              <a:defRPr sz="1164" b="0" i="0" kern="1200">
                <a:solidFill>
                  <a:schemeClr val="tx1"/>
                </a:solidFill>
                <a:latin typeface="+mn-lt"/>
                <a:ea typeface="Roboto Light" panose="02000000000000000000" pitchFamily="2" charset="0"/>
                <a:cs typeface="Roboto Light" panose="02000000000000000000" pitchFamily="2" charset="0"/>
              </a:defRPr>
            </a:lvl5pPr>
            <a:lvl6pPr marL="2514569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64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58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52" indent="-228597" algn="l" defTabSz="914389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 altLang="zh-CN" sz="2400" dirty="0">
                <a:solidFill>
                  <a:srgbClr val="000000"/>
                </a:solidFill>
                <a:latin typeface="Calibri Light"/>
              </a:rPr>
              <a:t>Optimize data layout</a:t>
            </a: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Interleave to ever available HBM </a:t>
            </a:r>
            <a:r>
              <a:rPr lang="en-US" altLang="zh-CN" sz="1977" dirty="0" err="1">
                <a:solidFill>
                  <a:srgbClr val="000000"/>
                </a:solidFill>
                <a:latin typeface="Calibri Light"/>
              </a:rPr>
              <a:t>channle</a:t>
            </a:r>
            <a:endParaRPr lang="en-US" altLang="zh-CN" sz="1977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1977" dirty="0">
                <a:solidFill>
                  <a:srgbClr val="000000"/>
                </a:solidFill>
                <a:latin typeface="Calibri Light"/>
              </a:rPr>
              <a:t>Goal is to reach&gt;70% all available HBM BW for decode expert routing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Try with prefill stage execution</a:t>
            </a:r>
          </a:p>
          <a:p>
            <a:pPr>
              <a:defRPr/>
            </a:pPr>
            <a:r>
              <a:rPr lang="en-US" altLang="zh-CN" sz="2435" dirty="0">
                <a:solidFill>
                  <a:srgbClr val="000000"/>
                </a:solidFill>
                <a:latin typeface="Calibri Light"/>
              </a:rPr>
              <a:t>Code for expert compute</a:t>
            </a:r>
            <a:endParaRPr lang="en-US" altLang="zh-CN" sz="2012" dirty="0">
              <a:solidFill>
                <a:srgbClr val="000000"/>
              </a:solidFill>
              <a:latin typeface="Calibri Light"/>
            </a:endParaRPr>
          </a:p>
          <a:p>
            <a:pPr lvl="1">
              <a:defRPr/>
            </a:pP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PS. Now we have a complete template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paramterizable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code for </a:t>
            </a:r>
            <a:r>
              <a:rPr lang="en-US" altLang="zh-CN" sz="2012" dirty="0" err="1">
                <a:solidFill>
                  <a:srgbClr val="000000"/>
                </a:solidFill>
                <a:latin typeface="Calibri Light"/>
              </a:rPr>
              <a:t>MoE</a:t>
            </a:r>
            <a:r>
              <a:rPr lang="en-US" altLang="zh-CN" sz="2012" dirty="0">
                <a:solidFill>
                  <a:srgbClr val="000000"/>
                </a:solidFill>
                <a:latin typeface="Calibri Light"/>
              </a:rPr>
              <a:t> for both decode and prefill, </a:t>
            </a:r>
          </a:p>
        </p:txBody>
      </p:sp>
    </p:spTree>
    <p:extLst>
      <p:ext uri="{BB962C8B-B14F-4D97-AF65-F5344CB8AC3E}">
        <p14:creationId xmlns:p14="http://schemas.microsoft.com/office/powerpoint/2010/main" val="22553881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heme/theme1.xml><?xml version="1.0" encoding="utf-8"?>
<a:theme xmlns:a="http://schemas.openxmlformats.org/drawingml/2006/main" name="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PULP Code">
  <a:themeElements>
    <a:clrScheme name="PULP palette">
      <a:dk1>
        <a:srgbClr val="000000"/>
      </a:dk1>
      <a:lt1>
        <a:srgbClr val="ABABAB"/>
      </a:lt1>
      <a:dk2>
        <a:srgbClr val="5D5D5D"/>
      </a:dk2>
      <a:lt2>
        <a:srgbClr val="FFFFFF"/>
      </a:lt2>
      <a:accent1>
        <a:srgbClr val="A8322C"/>
      </a:accent1>
      <a:accent2>
        <a:srgbClr val="1269B0"/>
      </a:accent2>
      <a:accent3>
        <a:srgbClr val="168638"/>
      </a:accent3>
      <a:accent4>
        <a:srgbClr val="F29545"/>
      </a:accent4>
      <a:accent5>
        <a:srgbClr val="910569"/>
      </a:accent5>
      <a:accent6>
        <a:srgbClr val="48592C"/>
      </a:accent6>
      <a:hlink>
        <a:srgbClr val="007996"/>
      </a:hlink>
      <a:folHlink>
        <a:srgbClr val="ABABAB"/>
      </a:folHlink>
    </a:clrScheme>
    <a:fontScheme name="Custom 1">
      <a:majorFont>
        <a:latin typeface="Calibri"/>
        <a:ea typeface=""/>
        <a:cs typeface=""/>
      </a:majorFont>
      <a:minorFont>
        <a:latin typeface="Calibri Ligh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  <a:effectLst/>
      </a:spPr>
      <a:bodyPr rot="0" spcFirstLastPara="0" vertOverflow="overflow" horzOverflow="overflow" vert="horz" wrap="square" lIns="0" tIns="0" rIns="0" bIns="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b="1" i="0" cap="none" spc="0" dirty="0" smtClean="0">
            <a:ln>
              <a:noFill/>
            </a:ln>
            <a:solidFill>
              <a:schemeClr val="bg2"/>
            </a:solidFill>
            <a:effectLst/>
            <a:latin typeface="Arial Narrow" panose="020B0604020202020204" pitchFamily="34" charset="0"/>
            <a:cs typeface="Arial Narrow" panose="020B0604020202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lIns="0" tIns="0" rIns="0" bIns="0" rtlCol="0">
        <a:noAutofit/>
      </a:bodyPr>
      <a:lstStyle>
        <a:defPPr algn="l" defTabSz="720000">
          <a:defRPr sz="2400" b="0" i="0" dirty="0" smtClean="0">
            <a:solidFill>
              <a:schemeClr val="tx2"/>
            </a:solidFill>
            <a:latin typeface="Arial Narrow" panose="020B0604020202020204" pitchFamily="34" charset="0"/>
            <a:cs typeface="Arial Narrow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ulp_2022" id="{3CE89E8F-20E3-B94F-AB91-BF4B5F770EBF}" vid="{D455FB22-247C-394B-86F1-181C25098715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308</Words>
  <Application>Microsoft Office PowerPoint</Application>
  <PresentationFormat>宽屏</PresentationFormat>
  <Paragraphs>122</Paragraphs>
  <Slides>6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3" baseType="lpstr">
      <vt:lpstr>Arial</vt:lpstr>
      <vt:lpstr>Calibri</vt:lpstr>
      <vt:lpstr>Consolas</vt:lpstr>
      <vt:lpstr>Arial Narrow</vt:lpstr>
      <vt:lpstr>Calibri Light</vt:lpstr>
      <vt:lpstr>PULP Code</vt:lpstr>
      <vt:lpstr>1_PULP Code</vt:lpstr>
      <vt:lpstr>SoftHier Bi-Weekly Meeting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Chi Zhang</dc:creator>
  <cp:lastModifiedBy>Zhang  Chi</cp:lastModifiedBy>
  <cp:revision>10</cp:revision>
  <dcterms:created xsi:type="dcterms:W3CDTF">2023-03-05T10:39:52Z</dcterms:created>
  <dcterms:modified xsi:type="dcterms:W3CDTF">2025-03-17T13:03:27Z</dcterms:modified>
</cp:coreProperties>
</file>