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19"/>
  </p:notesMasterIdLst>
  <p:sldIdLst>
    <p:sldId id="256" r:id="rId3"/>
    <p:sldId id="257" r:id="rId4"/>
    <p:sldId id="554" r:id="rId5"/>
    <p:sldId id="555" r:id="rId6"/>
    <p:sldId id="565" r:id="rId7"/>
    <p:sldId id="566" r:id="rId8"/>
    <p:sldId id="567" r:id="rId9"/>
    <p:sldId id="568" r:id="rId10"/>
    <p:sldId id="569" r:id="rId11"/>
    <p:sldId id="570" r:id="rId12"/>
    <p:sldId id="572" r:id="rId13"/>
    <p:sldId id="573" r:id="rId14"/>
    <p:sldId id="574" r:id="rId15"/>
    <p:sldId id="576" r:id="rId16"/>
    <p:sldId id="575" r:id="rId17"/>
    <p:sldId id="564" r:id="rId18"/>
  </p:sldIdLst>
  <p:sldSz cx="12192000" cy="6858000"/>
  <p:notesSz cx="6858000" cy="9144000"/>
  <p:embeddedFontLs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FXiedstfEP1KnXxiq2oxvixI1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120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D5453E78-146C-A06F-AFD5-62862806B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9C9D333F-BCAD-16EA-C2E8-260E100A39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FCB9BF8D-5EC0-1218-4541-EB73BAE697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90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0C66A2-8627-414E-981C-541940719BAF}" type="datetime1">
              <a:rPr lang="zh-CN" altLang="en-US" smtClean="0"/>
              <a:t>2025/4/14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16A3985-B2B5-4012-9CB4-876599AD6DCA}" type="datetime1">
              <a:rPr lang="zh-CN" altLang="en-US" smtClean="0"/>
              <a:t>2025/4/14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4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62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5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8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8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10CD0060-CF93-4A5C-B8B0-87FB8F1D783B}" type="datetime1">
              <a:rPr lang="zh-CN" altLang="en-US" smtClean="0"/>
              <a:t>2025/4/14</a:t>
            </a:fld>
            <a:endParaRPr lang="en-US" dirty="0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1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zhang@iis.ee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benz@iis.ee.ethz.c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Bi-Weekly Meeting</a:t>
            </a:r>
            <a:endParaRPr/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2"/>
          </p:nvPr>
        </p:nvSpPr>
        <p:spPr>
          <a:xfrm>
            <a:off x="381487" y="3441348"/>
            <a:ext cx="6095742" cy="227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/>
              <a:t>	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chizhang@iis.ee.ethz.ch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lang="en-US"/>
              <a:t>	 	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tbenz@iis.ee.ethz.ch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Luca Colagrande</a:t>
            </a:r>
            <a:r>
              <a:rPr lang="en-US"/>
              <a:t>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colluca@iis.ee.ethz.ch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0A729-C1D9-DC47-5FDC-2E428AA73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>
            <a:extLst>
              <a:ext uri="{FF2B5EF4-FFF2-40B4-BE49-F238E27FC236}">
                <a16:creationId xmlns:a16="http://schemas.microsoft.com/office/drawing/2014/main" id="{00F44D51-8E5D-1ADA-D05F-888B1952969D}"/>
              </a:ext>
            </a:extLst>
          </p:cNvPr>
          <p:cNvSpPr/>
          <p:nvPr/>
        </p:nvSpPr>
        <p:spPr>
          <a:xfrm>
            <a:off x="1054498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00D12A-C5A4-CE92-6D7B-B69D37CCDDD8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Workload Partition Example - GEMV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7FF54C-BDBA-6403-F76D-79097164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A5FF81A-A2CF-DC83-BDAF-2A91F4682C61}"/>
              </a:ext>
            </a:extLst>
          </p:cNvPr>
          <p:cNvSpPr/>
          <p:nvPr/>
        </p:nvSpPr>
        <p:spPr>
          <a:xfrm>
            <a:off x="7602603" y="427842"/>
            <a:ext cx="719759" cy="75403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9D86AB6-594A-648B-5E5E-FF1DE9C57438}"/>
              </a:ext>
            </a:extLst>
          </p:cNvPr>
          <p:cNvSpPr/>
          <p:nvPr/>
        </p:nvSpPr>
        <p:spPr>
          <a:xfrm>
            <a:off x="8366455" y="427842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6B004DA-C17B-04D3-EEE3-8AB12373343D}"/>
              </a:ext>
            </a:extLst>
          </p:cNvPr>
          <p:cNvSpPr/>
          <p:nvPr/>
        </p:nvSpPr>
        <p:spPr>
          <a:xfrm>
            <a:off x="9138736" y="427842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F86214C-954E-8D86-7D2B-638315D1959A}"/>
              </a:ext>
            </a:extLst>
          </p:cNvPr>
          <p:cNvSpPr/>
          <p:nvPr/>
        </p:nvSpPr>
        <p:spPr>
          <a:xfrm>
            <a:off x="9902588" y="427842"/>
            <a:ext cx="719759" cy="75403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C027940-0B8E-1E4A-76AB-56C977FFDDEE}"/>
              </a:ext>
            </a:extLst>
          </p:cNvPr>
          <p:cNvSpPr/>
          <p:nvPr/>
        </p:nvSpPr>
        <p:spPr>
          <a:xfrm>
            <a:off x="7602603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2400074-1442-0305-075C-3F393D3EE479}"/>
              </a:ext>
            </a:extLst>
          </p:cNvPr>
          <p:cNvSpPr/>
          <p:nvPr/>
        </p:nvSpPr>
        <p:spPr>
          <a:xfrm>
            <a:off x="8366455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533CBE2-FD10-5C1A-C643-0823D6A19A3A}"/>
              </a:ext>
            </a:extLst>
          </p:cNvPr>
          <p:cNvSpPr/>
          <p:nvPr/>
        </p:nvSpPr>
        <p:spPr>
          <a:xfrm>
            <a:off x="9138736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07406A7-91F6-D677-4CAD-4F4950DC564D}"/>
              </a:ext>
            </a:extLst>
          </p:cNvPr>
          <p:cNvSpPr/>
          <p:nvPr/>
        </p:nvSpPr>
        <p:spPr>
          <a:xfrm>
            <a:off x="9902588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5DC1234-28FB-0921-39BE-93FC92EA047A}"/>
              </a:ext>
            </a:extLst>
          </p:cNvPr>
          <p:cNvSpPr/>
          <p:nvPr/>
        </p:nvSpPr>
        <p:spPr>
          <a:xfrm>
            <a:off x="7602603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5368A02-4C1B-C9F5-F1BE-DB6A263685D7}"/>
              </a:ext>
            </a:extLst>
          </p:cNvPr>
          <p:cNvSpPr/>
          <p:nvPr/>
        </p:nvSpPr>
        <p:spPr>
          <a:xfrm>
            <a:off x="8366455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333B7E6-9B64-CD63-374D-8EB3F0FE99C3}"/>
              </a:ext>
            </a:extLst>
          </p:cNvPr>
          <p:cNvSpPr/>
          <p:nvPr/>
        </p:nvSpPr>
        <p:spPr>
          <a:xfrm>
            <a:off x="9138736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5FE86F2-DC44-3AA7-5CBC-27AD7ED6ACD2}"/>
              </a:ext>
            </a:extLst>
          </p:cNvPr>
          <p:cNvSpPr/>
          <p:nvPr/>
        </p:nvSpPr>
        <p:spPr>
          <a:xfrm>
            <a:off x="9902588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648F21A-535A-7150-8EB2-32C0F117BF89}"/>
              </a:ext>
            </a:extLst>
          </p:cNvPr>
          <p:cNvSpPr/>
          <p:nvPr/>
        </p:nvSpPr>
        <p:spPr>
          <a:xfrm>
            <a:off x="7602603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E0F23C4-321A-E52C-E145-CB7CF792D813}"/>
              </a:ext>
            </a:extLst>
          </p:cNvPr>
          <p:cNvSpPr/>
          <p:nvPr/>
        </p:nvSpPr>
        <p:spPr>
          <a:xfrm>
            <a:off x="8366455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E64D63A-6C2D-00DC-9F32-0ED5690BD4D0}"/>
              </a:ext>
            </a:extLst>
          </p:cNvPr>
          <p:cNvSpPr/>
          <p:nvPr/>
        </p:nvSpPr>
        <p:spPr>
          <a:xfrm>
            <a:off x="9138736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0E3850F-36F5-7146-7CA7-F66F0A466280}"/>
              </a:ext>
            </a:extLst>
          </p:cNvPr>
          <p:cNvSpPr/>
          <p:nvPr/>
        </p:nvSpPr>
        <p:spPr>
          <a:xfrm>
            <a:off x="9902588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E2269B-0D1C-DA72-B4F6-D4620DACD56D}"/>
              </a:ext>
            </a:extLst>
          </p:cNvPr>
          <p:cNvSpPr/>
          <p:nvPr/>
        </p:nvSpPr>
        <p:spPr>
          <a:xfrm>
            <a:off x="7602195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0870AC-412F-C544-C3F1-DAE8D946403C}"/>
              </a:ext>
            </a:extLst>
          </p:cNvPr>
          <p:cNvSpPr/>
          <p:nvPr/>
        </p:nvSpPr>
        <p:spPr>
          <a:xfrm>
            <a:off x="837166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B48B56-C944-8911-66BC-39AEB57B02EA}"/>
              </a:ext>
            </a:extLst>
          </p:cNvPr>
          <p:cNvSpPr/>
          <p:nvPr/>
        </p:nvSpPr>
        <p:spPr>
          <a:xfrm>
            <a:off x="914113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2405A8-3481-7C45-BCF2-72D8E37E96AC}"/>
              </a:ext>
            </a:extLst>
          </p:cNvPr>
          <p:cNvSpPr/>
          <p:nvPr/>
        </p:nvSpPr>
        <p:spPr>
          <a:xfrm>
            <a:off x="9910608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DB62D3-0A3F-EE74-3361-F53E065E0E45}"/>
              </a:ext>
            </a:extLst>
          </p:cNvPr>
          <p:cNvSpPr/>
          <p:nvPr/>
        </p:nvSpPr>
        <p:spPr>
          <a:xfrm>
            <a:off x="7602195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44A4-E1E4-CD8E-3C1B-B8D979299CC7}"/>
              </a:ext>
            </a:extLst>
          </p:cNvPr>
          <p:cNvSpPr/>
          <p:nvPr/>
        </p:nvSpPr>
        <p:spPr>
          <a:xfrm>
            <a:off x="837166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854D970-FDC6-A9BC-E0F1-54BCED63A97F}"/>
              </a:ext>
            </a:extLst>
          </p:cNvPr>
          <p:cNvSpPr/>
          <p:nvPr/>
        </p:nvSpPr>
        <p:spPr>
          <a:xfrm>
            <a:off x="914113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9B71C3-172F-A16D-2DC0-23B95DF367F6}"/>
              </a:ext>
            </a:extLst>
          </p:cNvPr>
          <p:cNvSpPr/>
          <p:nvPr/>
        </p:nvSpPr>
        <p:spPr>
          <a:xfrm>
            <a:off x="9910608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2A8B07D-C582-AC6A-7B33-6179A4B07C65}"/>
              </a:ext>
            </a:extLst>
          </p:cNvPr>
          <p:cNvSpPr/>
          <p:nvPr/>
        </p:nvSpPr>
        <p:spPr>
          <a:xfrm>
            <a:off x="7602195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25A198-E01C-C740-679F-AC2CF819ECA4}"/>
              </a:ext>
            </a:extLst>
          </p:cNvPr>
          <p:cNvSpPr/>
          <p:nvPr/>
        </p:nvSpPr>
        <p:spPr>
          <a:xfrm>
            <a:off x="837166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56EF15C-5E6D-3EED-8E85-2F894E44A6D0}"/>
              </a:ext>
            </a:extLst>
          </p:cNvPr>
          <p:cNvSpPr/>
          <p:nvPr/>
        </p:nvSpPr>
        <p:spPr>
          <a:xfrm>
            <a:off x="914113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49FE2E-C2EA-DEB2-99B1-1083D3705811}"/>
              </a:ext>
            </a:extLst>
          </p:cNvPr>
          <p:cNvSpPr/>
          <p:nvPr/>
        </p:nvSpPr>
        <p:spPr>
          <a:xfrm>
            <a:off x="9910608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F454617-B593-923B-8637-381DA2A06C6F}"/>
              </a:ext>
            </a:extLst>
          </p:cNvPr>
          <p:cNvSpPr/>
          <p:nvPr/>
        </p:nvSpPr>
        <p:spPr>
          <a:xfrm>
            <a:off x="7602195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F3847C-1813-EA76-D26D-EACAB73D80DE}"/>
              </a:ext>
            </a:extLst>
          </p:cNvPr>
          <p:cNvSpPr/>
          <p:nvPr/>
        </p:nvSpPr>
        <p:spPr>
          <a:xfrm>
            <a:off x="837166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D85E979-D06B-4CD4-1661-5DCDEDC9B013}"/>
              </a:ext>
            </a:extLst>
          </p:cNvPr>
          <p:cNvSpPr/>
          <p:nvPr/>
        </p:nvSpPr>
        <p:spPr>
          <a:xfrm>
            <a:off x="914113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1C7A502-0AF2-BB63-DC09-5AC1775B9780}"/>
              </a:ext>
            </a:extLst>
          </p:cNvPr>
          <p:cNvSpPr/>
          <p:nvPr/>
        </p:nvSpPr>
        <p:spPr>
          <a:xfrm>
            <a:off x="9910608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8C1FF9F7-01B9-F40A-CE7E-E3F557B12FDF}"/>
              </a:ext>
            </a:extLst>
          </p:cNvPr>
          <p:cNvSpPr/>
          <p:nvPr/>
        </p:nvSpPr>
        <p:spPr>
          <a:xfrm>
            <a:off x="7871847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EA54C7B2-577B-CF30-7600-7BF12CD508B7}"/>
              </a:ext>
            </a:extLst>
          </p:cNvPr>
          <p:cNvSpPr/>
          <p:nvPr/>
        </p:nvSpPr>
        <p:spPr>
          <a:xfrm>
            <a:off x="864131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290A335F-4E9C-45E9-8668-99DB14D1727F}"/>
              </a:ext>
            </a:extLst>
          </p:cNvPr>
          <p:cNvSpPr/>
          <p:nvPr/>
        </p:nvSpPr>
        <p:spPr>
          <a:xfrm>
            <a:off x="941078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F10F0316-687E-E172-384C-3348C20C268B}"/>
              </a:ext>
            </a:extLst>
          </p:cNvPr>
          <p:cNvSpPr/>
          <p:nvPr/>
        </p:nvSpPr>
        <p:spPr>
          <a:xfrm>
            <a:off x="786482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15D3955A-98DF-E0D1-6F33-FBDA63A4E93A}"/>
              </a:ext>
            </a:extLst>
          </p:cNvPr>
          <p:cNvSpPr/>
          <p:nvPr/>
        </p:nvSpPr>
        <p:spPr>
          <a:xfrm>
            <a:off x="863429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DA1B3E5D-DF4C-AE57-57E2-2C1FE7075F06}"/>
              </a:ext>
            </a:extLst>
          </p:cNvPr>
          <p:cNvSpPr/>
          <p:nvPr/>
        </p:nvSpPr>
        <p:spPr>
          <a:xfrm>
            <a:off x="9403767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09D8D523-4178-B2E7-7639-C71BB7944A90}"/>
              </a:ext>
            </a:extLst>
          </p:cNvPr>
          <p:cNvSpPr/>
          <p:nvPr/>
        </p:nvSpPr>
        <p:spPr>
          <a:xfrm>
            <a:off x="786482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2" name="箭头: 左右 31">
            <a:extLst>
              <a:ext uri="{FF2B5EF4-FFF2-40B4-BE49-F238E27FC236}">
                <a16:creationId xmlns:a16="http://schemas.microsoft.com/office/drawing/2014/main" id="{F3E9F2F2-E786-092A-41FD-7E78AAE0DE0B}"/>
              </a:ext>
            </a:extLst>
          </p:cNvPr>
          <p:cNvSpPr/>
          <p:nvPr/>
        </p:nvSpPr>
        <p:spPr>
          <a:xfrm>
            <a:off x="863429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3" name="箭头: 左右 32">
            <a:extLst>
              <a:ext uri="{FF2B5EF4-FFF2-40B4-BE49-F238E27FC236}">
                <a16:creationId xmlns:a16="http://schemas.microsoft.com/office/drawing/2014/main" id="{DA0C309C-3FEE-856A-C300-9CE76F1FCD23}"/>
              </a:ext>
            </a:extLst>
          </p:cNvPr>
          <p:cNvSpPr/>
          <p:nvPr/>
        </p:nvSpPr>
        <p:spPr>
          <a:xfrm>
            <a:off x="9403767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1F7A3714-75CA-E383-9525-7956F9821F60}"/>
              </a:ext>
            </a:extLst>
          </p:cNvPr>
          <p:cNvSpPr/>
          <p:nvPr/>
        </p:nvSpPr>
        <p:spPr>
          <a:xfrm>
            <a:off x="786482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78187BE0-A298-709F-D94F-BAB87072DA9C}"/>
              </a:ext>
            </a:extLst>
          </p:cNvPr>
          <p:cNvSpPr/>
          <p:nvPr/>
        </p:nvSpPr>
        <p:spPr>
          <a:xfrm>
            <a:off x="863429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D2A4810A-5D7E-15DA-F707-87DDF7A66A13}"/>
              </a:ext>
            </a:extLst>
          </p:cNvPr>
          <p:cNvSpPr/>
          <p:nvPr/>
        </p:nvSpPr>
        <p:spPr>
          <a:xfrm>
            <a:off x="9403767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08125BA5-05FB-0772-E646-FC22D345534C}"/>
              </a:ext>
            </a:extLst>
          </p:cNvPr>
          <p:cNvSpPr/>
          <p:nvPr/>
        </p:nvSpPr>
        <p:spPr>
          <a:xfrm rot="5400000">
            <a:off x="7418744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8" name="箭头: 左右 37">
            <a:extLst>
              <a:ext uri="{FF2B5EF4-FFF2-40B4-BE49-F238E27FC236}">
                <a16:creationId xmlns:a16="http://schemas.microsoft.com/office/drawing/2014/main" id="{3EF39629-EE40-B7AB-971B-81756EFD9E5C}"/>
              </a:ext>
            </a:extLst>
          </p:cNvPr>
          <p:cNvSpPr/>
          <p:nvPr/>
        </p:nvSpPr>
        <p:spPr>
          <a:xfrm rot="5400000">
            <a:off x="7418744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9" name="箭头: 左右 38">
            <a:extLst>
              <a:ext uri="{FF2B5EF4-FFF2-40B4-BE49-F238E27FC236}">
                <a16:creationId xmlns:a16="http://schemas.microsoft.com/office/drawing/2014/main" id="{5C4C011C-F631-DC23-FBD7-7D7BEF32BADF}"/>
              </a:ext>
            </a:extLst>
          </p:cNvPr>
          <p:cNvSpPr/>
          <p:nvPr/>
        </p:nvSpPr>
        <p:spPr>
          <a:xfrm rot="5400000">
            <a:off x="7418744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46928252-A97C-2B9A-2786-3CA9468093CB}"/>
              </a:ext>
            </a:extLst>
          </p:cNvPr>
          <p:cNvSpPr/>
          <p:nvPr/>
        </p:nvSpPr>
        <p:spPr>
          <a:xfrm rot="5400000">
            <a:off x="819736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908BC060-177A-C7F4-71A8-E30C779AF379}"/>
              </a:ext>
            </a:extLst>
          </p:cNvPr>
          <p:cNvSpPr/>
          <p:nvPr/>
        </p:nvSpPr>
        <p:spPr>
          <a:xfrm rot="5400000">
            <a:off x="8197361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3DE3E0D6-2E8D-8142-059E-84C1BBABB7C0}"/>
              </a:ext>
            </a:extLst>
          </p:cNvPr>
          <p:cNvSpPr/>
          <p:nvPr/>
        </p:nvSpPr>
        <p:spPr>
          <a:xfrm rot="5400000">
            <a:off x="819736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3" name="箭头: 左右 42">
            <a:extLst>
              <a:ext uri="{FF2B5EF4-FFF2-40B4-BE49-F238E27FC236}">
                <a16:creationId xmlns:a16="http://schemas.microsoft.com/office/drawing/2014/main" id="{6005E52E-11C2-41BC-05E5-34797815D07F}"/>
              </a:ext>
            </a:extLst>
          </p:cNvPr>
          <p:cNvSpPr/>
          <p:nvPr/>
        </p:nvSpPr>
        <p:spPr>
          <a:xfrm rot="5400000">
            <a:off x="8964343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4" name="箭头: 左右 43">
            <a:extLst>
              <a:ext uri="{FF2B5EF4-FFF2-40B4-BE49-F238E27FC236}">
                <a16:creationId xmlns:a16="http://schemas.microsoft.com/office/drawing/2014/main" id="{EA843880-2EEA-EFCD-0C80-697EF934D41E}"/>
              </a:ext>
            </a:extLst>
          </p:cNvPr>
          <p:cNvSpPr/>
          <p:nvPr/>
        </p:nvSpPr>
        <p:spPr>
          <a:xfrm rot="5400000">
            <a:off x="8964343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A0E64B88-513E-5C04-30E6-C7C39162D7FF}"/>
              </a:ext>
            </a:extLst>
          </p:cNvPr>
          <p:cNvSpPr/>
          <p:nvPr/>
        </p:nvSpPr>
        <p:spPr>
          <a:xfrm rot="5400000">
            <a:off x="8964343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06A2AB3F-CFA1-3FC4-E64D-86D7B26D3494}"/>
              </a:ext>
            </a:extLst>
          </p:cNvPr>
          <p:cNvSpPr/>
          <p:nvPr/>
        </p:nvSpPr>
        <p:spPr>
          <a:xfrm rot="5400000">
            <a:off x="974125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53485087-4708-A511-084E-428C7D4D7C0E}"/>
              </a:ext>
            </a:extLst>
          </p:cNvPr>
          <p:cNvSpPr/>
          <p:nvPr/>
        </p:nvSpPr>
        <p:spPr>
          <a:xfrm rot="5400000">
            <a:off x="9741251" y="213345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8" name="箭头: 左右 47">
            <a:extLst>
              <a:ext uri="{FF2B5EF4-FFF2-40B4-BE49-F238E27FC236}">
                <a16:creationId xmlns:a16="http://schemas.microsoft.com/office/drawing/2014/main" id="{4D23A00D-D756-5219-09DF-EF6CCABBBA10}"/>
              </a:ext>
            </a:extLst>
          </p:cNvPr>
          <p:cNvSpPr/>
          <p:nvPr/>
        </p:nvSpPr>
        <p:spPr>
          <a:xfrm rot="5400000">
            <a:off x="974125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9" name="箭头: 左右 48">
            <a:extLst>
              <a:ext uri="{FF2B5EF4-FFF2-40B4-BE49-F238E27FC236}">
                <a16:creationId xmlns:a16="http://schemas.microsoft.com/office/drawing/2014/main" id="{8622694F-8575-01F3-9229-3EAF79BCDD8D}"/>
              </a:ext>
            </a:extLst>
          </p:cNvPr>
          <p:cNvSpPr/>
          <p:nvPr/>
        </p:nvSpPr>
        <p:spPr>
          <a:xfrm>
            <a:off x="7871847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597D2998-F715-FD20-2878-7ACB34E9ADC5}"/>
              </a:ext>
            </a:extLst>
          </p:cNvPr>
          <p:cNvSpPr/>
          <p:nvPr/>
        </p:nvSpPr>
        <p:spPr>
          <a:xfrm>
            <a:off x="8642975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1" name="箭头: 左右 50">
            <a:extLst>
              <a:ext uri="{FF2B5EF4-FFF2-40B4-BE49-F238E27FC236}">
                <a16:creationId xmlns:a16="http://schemas.microsoft.com/office/drawing/2014/main" id="{4943761F-01D5-783F-9A3E-2880DBAAF63A}"/>
              </a:ext>
            </a:extLst>
          </p:cNvPr>
          <p:cNvSpPr/>
          <p:nvPr/>
        </p:nvSpPr>
        <p:spPr>
          <a:xfrm>
            <a:off x="9414104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D28D9C5-5541-6385-024F-0A2C67476C00}"/>
              </a:ext>
            </a:extLst>
          </p:cNvPr>
          <p:cNvSpPr/>
          <p:nvPr/>
        </p:nvSpPr>
        <p:spPr>
          <a:xfrm>
            <a:off x="7871847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0D4E37B7-EC61-7821-F94D-E3B1CA1DDCB0}"/>
              </a:ext>
            </a:extLst>
          </p:cNvPr>
          <p:cNvSpPr/>
          <p:nvPr/>
        </p:nvSpPr>
        <p:spPr>
          <a:xfrm>
            <a:off x="8642975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4" name="箭头: 左右 53">
            <a:extLst>
              <a:ext uri="{FF2B5EF4-FFF2-40B4-BE49-F238E27FC236}">
                <a16:creationId xmlns:a16="http://schemas.microsoft.com/office/drawing/2014/main" id="{365F244B-2869-73DA-00EF-9E2316DFB774}"/>
              </a:ext>
            </a:extLst>
          </p:cNvPr>
          <p:cNvSpPr/>
          <p:nvPr/>
        </p:nvSpPr>
        <p:spPr>
          <a:xfrm>
            <a:off x="9414104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5" name="箭头: 左右 54">
            <a:extLst>
              <a:ext uri="{FF2B5EF4-FFF2-40B4-BE49-F238E27FC236}">
                <a16:creationId xmlns:a16="http://schemas.microsoft.com/office/drawing/2014/main" id="{A1E34469-EB90-82AB-43DD-88E72EF34022}"/>
              </a:ext>
            </a:extLst>
          </p:cNvPr>
          <p:cNvSpPr/>
          <p:nvPr/>
        </p:nvSpPr>
        <p:spPr>
          <a:xfrm>
            <a:off x="7871847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6" name="箭头: 左右 55">
            <a:extLst>
              <a:ext uri="{FF2B5EF4-FFF2-40B4-BE49-F238E27FC236}">
                <a16:creationId xmlns:a16="http://schemas.microsoft.com/office/drawing/2014/main" id="{D498FBA8-8DBB-CAA2-C640-F3C841F36583}"/>
              </a:ext>
            </a:extLst>
          </p:cNvPr>
          <p:cNvSpPr/>
          <p:nvPr/>
        </p:nvSpPr>
        <p:spPr>
          <a:xfrm>
            <a:off x="8642975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7" name="箭头: 左右 56">
            <a:extLst>
              <a:ext uri="{FF2B5EF4-FFF2-40B4-BE49-F238E27FC236}">
                <a16:creationId xmlns:a16="http://schemas.microsoft.com/office/drawing/2014/main" id="{8D83D2F4-580E-1148-0098-1D8050DD3A97}"/>
              </a:ext>
            </a:extLst>
          </p:cNvPr>
          <p:cNvSpPr/>
          <p:nvPr/>
        </p:nvSpPr>
        <p:spPr>
          <a:xfrm>
            <a:off x="9414104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6930610C-8F80-642E-B6A9-BB0C39C5E7D5}"/>
              </a:ext>
            </a:extLst>
          </p:cNvPr>
          <p:cNvSpPr/>
          <p:nvPr/>
        </p:nvSpPr>
        <p:spPr>
          <a:xfrm>
            <a:off x="7871847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9" name="箭头: 左右 58">
            <a:extLst>
              <a:ext uri="{FF2B5EF4-FFF2-40B4-BE49-F238E27FC236}">
                <a16:creationId xmlns:a16="http://schemas.microsoft.com/office/drawing/2014/main" id="{13BE02E5-E536-F4D6-51BB-38259FAA292B}"/>
              </a:ext>
            </a:extLst>
          </p:cNvPr>
          <p:cNvSpPr/>
          <p:nvPr/>
        </p:nvSpPr>
        <p:spPr>
          <a:xfrm>
            <a:off x="8642975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4098E8F5-38E0-9153-DABB-CE14A4A912E7}"/>
              </a:ext>
            </a:extLst>
          </p:cNvPr>
          <p:cNvSpPr/>
          <p:nvPr/>
        </p:nvSpPr>
        <p:spPr>
          <a:xfrm>
            <a:off x="9414104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1" name="箭头: 左右 60">
            <a:extLst>
              <a:ext uri="{FF2B5EF4-FFF2-40B4-BE49-F238E27FC236}">
                <a16:creationId xmlns:a16="http://schemas.microsoft.com/office/drawing/2014/main" id="{E54130A7-2814-40C4-DBCD-366A7E6A8313}"/>
              </a:ext>
            </a:extLst>
          </p:cNvPr>
          <p:cNvSpPr/>
          <p:nvPr/>
        </p:nvSpPr>
        <p:spPr>
          <a:xfrm rot="5400000">
            <a:off x="7541781" y="138679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2" name="箭头: 左右 61">
            <a:extLst>
              <a:ext uri="{FF2B5EF4-FFF2-40B4-BE49-F238E27FC236}">
                <a16:creationId xmlns:a16="http://schemas.microsoft.com/office/drawing/2014/main" id="{0A85EB9A-201E-6BDB-4F8C-7612B2BC0006}"/>
              </a:ext>
            </a:extLst>
          </p:cNvPr>
          <p:cNvSpPr/>
          <p:nvPr/>
        </p:nvSpPr>
        <p:spPr>
          <a:xfrm rot="5400000">
            <a:off x="8310136" y="1386796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0D2748C5-6B38-8303-48FF-FAEB355524DF}"/>
              </a:ext>
            </a:extLst>
          </p:cNvPr>
          <p:cNvSpPr/>
          <p:nvPr/>
        </p:nvSpPr>
        <p:spPr>
          <a:xfrm rot="5400000">
            <a:off x="9078492" y="1386797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4" name="箭头: 左右 63">
            <a:extLst>
              <a:ext uri="{FF2B5EF4-FFF2-40B4-BE49-F238E27FC236}">
                <a16:creationId xmlns:a16="http://schemas.microsoft.com/office/drawing/2014/main" id="{ED599C64-0ADE-2A84-DD00-B1C286F0B26E}"/>
              </a:ext>
            </a:extLst>
          </p:cNvPr>
          <p:cNvSpPr/>
          <p:nvPr/>
        </p:nvSpPr>
        <p:spPr>
          <a:xfrm rot="5400000">
            <a:off x="9846847" y="1386798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5" name="箭头: 左右 64">
            <a:extLst>
              <a:ext uri="{FF2B5EF4-FFF2-40B4-BE49-F238E27FC236}">
                <a16:creationId xmlns:a16="http://schemas.microsoft.com/office/drawing/2014/main" id="{C4CC0761-11B9-41AB-9E4E-B4E5B7B3476B}"/>
              </a:ext>
            </a:extLst>
          </p:cNvPr>
          <p:cNvSpPr/>
          <p:nvPr/>
        </p:nvSpPr>
        <p:spPr>
          <a:xfrm rot="5400000">
            <a:off x="7541781" y="218516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6" name="箭头: 左右 65">
            <a:extLst>
              <a:ext uri="{FF2B5EF4-FFF2-40B4-BE49-F238E27FC236}">
                <a16:creationId xmlns:a16="http://schemas.microsoft.com/office/drawing/2014/main" id="{69BF7BE5-5209-8AF6-B1FE-AE0E88C08B5D}"/>
              </a:ext>
            </a:extLst>
          </p:cNvPr>
          <p:cNvSpPr/>
          <p:nvPr/>
        </p:nvSpPr>
        <p:spPr>
          <a:xfrm rot="5400000">
            <a:off x="8310136" y="2185163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7" name="箭头: 左右 66">
            <a:extLst>
              <a:ext uri="{FF2B5EF4-FFF2-40B4-BE49-F238E27FC236}">
                <a16:creationId xmlns:a16="http://schemas.microsoft.com/office/drawing/2014/main" id="{55CBB66C-556E-B198-ED57-22E4B76F8D15}"/>
              </a:ext>
            </a:extLst>
          </p:cNvPr>
          <p:cNvSpPr/>
          <p:nvPr/>
        </p:nvSpPr>
        <p:spPr>
          <a:xfrm rot="5400000">
            <a:off x="9078492" y="218516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8" name="箭头: 左右 67">
            <a:extLst>
              <a:ext uri="{FF2B5EF4-FFF2-40B4-BE49-F238E27FC236}">
                <a16:creationId xmlns:a16="http://schemas.microsoft.com/office/drawing/2014/main" id="{904CF4C7-9DD4-7B02-ACF5-DD6CE70F2549}"/>
              </a:ext>
            </a:extLst>
          </p:cNvPr>
          <p:cNvSpPr/>
          <p:nvPr/>
        </p:nvSpPr>
        <p:spPr>
          <a:xfrm rot="5400000">
            <a:off x="9846847" y="218100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9" name="箭头: 左右 68">
            <a:extLst>
              <a:ext uri="{FF2B5EF4-FFF2-40B4-BE49-F238E27FC236}">
                <a16:creationId xmlns:a16="http://schemas.microsoft.com/office/drawing/2014/main" id="{CBEF46FF-B9F8-BC65-B325-08C70CA9028B}"/>
              </a:ext>
            </a:extLst>
          </p:cNvPr>
          <p:cNvSpPr/>
          <p:nvPr/>
        </p:nvSpPr>
        <p:spPr>
          <a:xfrm rot="5400000">
            <a:off x="7541781" y="2983530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0" name="箭头: 左右 69">
            <a:extLst>
              <a:ext uri="{FF2B5EF4-FFF2-40B4-BE49-F238E27FC236}">
                <a16:creationId xmlns:a16="http://schemas.microsoft.com/office/drawing/2014/main" id="{580D3EB9-A3F8-0FA2-8141-D74920606583}"/>
              </a:ext>
            </a:extLst>
          </p:cNvPr>
          <p:cNvSpPr/>
          <p:nvPr/>
        </p:nvSpPr>
        <p:spPr>
          <a:xfrm rot="5400000">
            <a:off x="8310136" y="2983531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A447CE12-1B41-EAC1-7568-0DDEB256B70B}"/>
              </a:ext>
            </a:extLst>
          </p:cNvPr>
          <p:cNvSpPr/>
          <p:nvPr/>
        </p:nvSpPr>
        <p:spPr>
          <a:xfrm rot="5400000">
            <a:off x="9078492" y="298353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2" name="箭头: 左右 71">
            <a:extLst>
              <a:ext uri="{FF2B5EF4-FFF2-40B4-BE49-F238E27FC236}">
                <a16:creationId xmlns:a16="http://schemas.microsoft.com/office/drawing/2014/main" id="{621B25A4-39BC-B39C-1CA5-02406F4B0081}"/>
              </a:ext>
            </a:extLst>
          </p:cNvPr>
          <p:cNvSpPr/>
          <p:nvPr/>
        </p:nvSpPr>
        <p:spPr>
          <a:xfrm rot="5400000">
            <a:off x="9846847" y="298353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5700D04-CA8D-46B2-7D02-098DB15B56F1}"/>
              </a:ext>
            </a:extLst>
          </p:cNvPr>
          <p:cNvGrpSpPr/>
          <p:nvPr/>
        </p:nvGrpSpPr>
        <p:grpSpPr>
          <a:xfrm>
            <a:off x="7632959" y="360278"/>
            <a:ext cx="2448457" cy="562643"/>
            <a:chOff x="6685631" y="835025"/>
            <a:chExt cx="1868370" cy="429342"/>
          </a:xfrm>
        </p:grpSpPr>
        <p:sp>
          <p:nvSpPr>
            <p:cNvPr id="89" name="箭头: 左右 88">
              <a:extLst>
                <a:ext uri="{FF2B5EF4-FFF2-40B4-BE49-F238E27FC236}">
                  <a16:creationId xmlns:a16="http://schemas.microsoft.com/office/drawing/2014/main" id="{B21B2437-E64F-B99B-87DB-0CD438EC860E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0" name="箭头: 左右 89">
              <a:extLst>
                <a:ext uri="{FF2B5EF4-FFF2-40B4-BE49-F238E27FC236}">
                  <a16:creationId xmlns:a16="http://schemas.microsoft.com/office/drawing/2014/main" id="{01B66FBC-6E5E-85E2-58E8-0E325EFF12A7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1" name="箭头: 左右 90">
              <a:extLst>
                <a:ext uri="{FF2B5EF4-FFF2-40B4-BE49-F238E27FC236}">
                  <a16:creationId xmlns:a16="http://schemas.microsoft.com/office/drawing/2014/main" id="{1C5B2028-F0CE-0B3A-329F-994BE2FCBC42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2" name="箭头: 左右 91">
              <a:extLst>
                <a:ext uri="{FF2B5EF4-FFF2-40B4-BE49-F238E27FC236}">
                  <a16:creationId xmlns:a16="http://schemas.microsoft.com/office/drawing/2014/main" id="{8CF8D664-0B38-D11A-E48C-75D922395CB6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1743F3B-5CD6-4CB7-1177-3C4E05A341F7}"/>
              </a:ext>
            </a:extLst>
          </p:cNvPr>
          <p:cNvGrpSpPr/>
          <p:nvPr/>
        </p:nvGrpSpPr>
        <p:grpSpPr>
          <a:xfrm>
            <a:off x="7632959" y="3510714"/>
            <a:ext cx="2448457" cy="170426"/>
            <a:chOff x="6685631" y="3273987"/>
            <a:chExt cx="1868370" cy="429342"/>
          </a:xfrm>
        </p:grpSpPr>
        <p:sp>
          <p:nvSpPr>
            <p:cNvPr id="85" name="箭头: 左右 84">
              <a:extLst>
                <a:ext uri="{FF2B5EF4-FFF2-40B4-BE49-F238E27FC236}">
                  <a16:creationId xmlns:a16="http://schemas.microsoft.com/office/drawing/2014/main" id="{6A276120-1E60-BCB5-87BF-9424C305F5FF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6" name="箭头: 左右 85">
              <a:extLst>
                <a:ext uri="{FF2B5EF4-FFF2-40B4-BE49-F238E27FC236}">
                  <a16:creationId xmlns:a16="http://schemas.microsoft.com/office/drawing/2014/main" id="{C37B7506-03BC-69EE-2596-0DE42FFD0E5E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7" name="箭头: 左右 86">
              <a:extLst>
                <a:ext uri="{FF2B5EF4-FFF2-40B4-BE49-F238E27FC236}">
                  <a16:creationId xmlns:a16="http://schemas.microsoft.com/office/drawing/2014/main" id="{03EDDFEB-E413-AF79-0C6D-7B04E34321E0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8" name="箭头: 左右 87">
              <a:extLst>
                <a:ext uri="{FF2B5EF4-FFF2-40B4-BE49-F238E27FC236}">
                  <a16:creationId xmlns:a16="http://schemas.microsoft.com/office/drawing/2014/main" id="{27F6D4D5-CE3D-EC3D-60DE-8BD3ABF0BE01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F19AFEA-1DCC-DB1D-7D25-1511031880D4}"/>
              </a:ext>
            </a:extLst>
          </p:cNvPr>
          <p:cNvGrpSpPr/>
          <p:nvPr/>
        </p:nvGrpSpPr>
        <p:grpSpPr>
          <a:xfrm rot="5400000">
            <a:off x="6300792" y="2150415"/>
            <a:ext cx="2532634" cy="190433"/>
            <a:chOff x="6685631" y="3273987"/>
            <a:chExt cx="1868370" cy="429342"/>
          </a:xfrm>
        </p:grpSpPr>
        <p:sp>
          <p:nvSpPr>
            <p:cNvPr id="81" name="箭头: 左右 80">
              <a:extLst>
                <a:ext uri="{FF2B5EF4-FFF2-40B4-BE49-F238E27FC236}">
                  <a16:creationId xmlns:a16="http://schemas.microsoft.com/office/drawing/2014/main" id="{4E8F0B33-9367-9287-A7D1-B6A986DC34D8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2" name="箭头: 左右 81">
              <a:extLst>
                <a:ext uri="{FF2B5EF4-FFF2-40B4-BE49-F238E27FC236}">
                  <a16:creationId xmlns:a16="http://schemas.microsoft.com/office/drawing/2014/main" id="{189B6A36-37A9-5098-8D89-57E73CF33FC6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3" name="箭头: 左右 82">
              <a:extLst>
                <a:ext uri="{FF2B5EF4-FFF2-40B4-BE49-F238E27FC236}">
                  <a16:creationId xmlns:a16="http://schemas.microsoft.com/office/drawing/2014/main" id="{45E75415-1E11-DC00-B284-8E43BDE54D5C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4" name="箭头: 左右 83">
              <a:extLst>
                <a:ext uri="{FF2B5EF4-FFF2-40B4-BE49-F238E27FC236}">
                  <a16:creationId xmlns:a16="http://schemas.microsoft.com/office/drawing/2014/main" id="{35FB5896-1C0A-5890-2FBA-BCA830B6AC16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89B4F069-372F-960C-E3FE-897672D57F1A}"/>
              </a:ext>
            </a:extLst>
          </p:cNvPr>
          <p:cNvGrpSpPr/>
          <p:nvPr/>
        </p:nvGrpSpPr>
        <p:grpSpPr>
          <a:xfrm rot="5400000">
            <a:off x="9138873" y="1986578"/>
            <a:ext cx="2577174" cy="562643"/>
            <a:chOff x="6685631" y="835025"/>
            <a:chExt cx="1868370" cy="429342"/>
          </a:xfrm>
        </p:grpSpPr>
        <p:sp>
          <p:nvSpPr>
            <p:cNvPr id="77" name="箭头: 左右 76">
              <a:extLst>
                <a:ext uri="{FF2B5EF4-FFF2-40B4-BE49-F238E27FC236}">
                  <a16:creationId xmlns:a16="http://schemas.microsoft.com/office/drawing/2014/main" id="{73D4AD9F-C7AA-D628-5155-91676FF44212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8" name="箭头: 左右 77">
              <a:extLst>
                <a:ext uri="{FF2B5EF4-FFF2-40B4-BE49-F238E27FC236}">
                  <a16:creationId xmlns:a16="http://schemas.microsoft.com/office/drawing/2014/main" id="{51171F39-582E-8E51-8DBC-9140B0353ADB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9" name="箭头: 左右 78">
              <a:extLst>
                <a:ext uri="{FF2B5EF4-FFF2-40B4-BE49-F238E27FC236}">
                  <a16:creationId xmlns:a16="http://schemas.microsoft.com/office/drawing/2014/main" id="{82FF5036-7FA5-CCBA-BAA7-00F571470CD0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0" name="箭头: 左右 79">
              <a:extLst>
                <a:ext uri="{FF2B5EF4-FFF2-40B4-BE49-F238E27FC236}">
                  <a16:creationId xmlns:a16="http://schemas.microsoft.com/office/drawing/2014/main" id="{F2E30D34-1536-B3D0-BDA6-9B9C46332AED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7585898-1CA7-B998-7947-B35AD9C58029}"/>
              </a:ext>
            </a:extLst>
          </p:cNvPr>
          <p:cNvGrpSpPr/>
          <p:nvPr/>
        </p:nvGrpSpPr>
        <p:grpSpPr>
          <a:xfrm>
            <a:off x="6863545" y="941614"/>
            <a:ext cx="604725" cy="2622539"/>
            <a:chOff x="2862668" y="2193494"/>
            <a:chExt cx="1055914" cy="3706129"/>
          </a:xfrm>
          <a:solidFill>
            <a:schemeClr val="bg2"/>
          </a:solidFill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58119DD-D169-C249-E359-BA6030567C8D}"/>
                </a:ext>
              </a:extLst>
            </p:cNvPr>
            <p:cNvSpPr/>
            <p:nvPr/>
          </p:nvSpPr>
          <p:spPr>
            <a:xfrm>
              <a:off x="2862668" y="2193494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5DCB7D4-9FCB-3ABE-976F-36FA6E8172FE}"/>
                </a:ext>
              </a:extLst>
            </p:cNvPr>
            <p:cNvSpPr/>
            <p:nvPr/>
          </p:nvSpPr>
          <p:spPr>
            <a:xfrm>
              <a:off x="2862668" y="3338156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D104B2C-A8B7-84E1-E8C6-54C58BF00D3C}"/>
                </a:ext>
              </a:extLst>
            </p:cNvPr>
            <p:cNvSpPr/>
            <p:nvPr/>
          </p:nvSpPr>
          <p:spPr>
            <a:xfrm>
              <a:off x="2862668" y="4482818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EC1E36F7-FC2D-5B9D-02F8-C0BCDC102D68}"/>
                </a:ext>
              </a:extLst>
            </p:cNvPr>
            <p:cNvSpPr/>
            <p:nvPr/>
          </p:nvSpPr>
          <p:spPr>
            <a:xfrm>
              <a:off x="2862668" y="5627480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3C46A7BB-2D57-4269-7EAB-7A29F9FD565E}"/>
              </a:ext>
            </a:extLst>
          </p:cNvPr>
          <p:cNvSpPr/>
          <p:nvPr/>
        </p:nvSpPr>
        <p:spPr>
          <a:xfrm>
            <a:off x="6070333" y="941614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67BCA29-530C-92BB-2CD0-BD513D3BD4F5}"/>
              </a:ext>
            </a:extLst>
          </p:cNvPr>
          <p:cNvSpPr/>
          <p:nvPr/>
        </p:nvSpPr>
        <p:spPr>
          <a:xfrm>
            <a:off x="6070333" y="1751603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F08608FC-1004-B8E0-EC7E-9271ED2C0D22}"/>
              </a:ext>
            </a:extLst>
          </p:cNvPr>
          <p:cNvSpPr/>
          <p:nvPr/>
        </p:nvSpPr>
        <p:spPr>
          <a:xfrm>
            <a:off x="6070333" y="2561591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2018909-8D43-A774-F50A-21173F6CEF12}"/>
              </a:ext>
            </a:extLst>
          </p:cNvPr>
          <p:cNvSpPr/>
          <p:nvPr/>
        </p:nvSpPr>
        <p:spPr>
          <a:xfrm>
            <a:off x="6070333" y="3371579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5F3EF19-0871-7A72-AC87-ACAE05A358A4}"/>
              </a:ext>
            </a:extLst>
          </p:cNvPr>
          <p:cNvSpPr/>
          <p:nvPr/>
        </p:nvSpPr>
        <p:spPr>
          <a:xfrm>
            <a:off x="7604058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7953AEA-0F0A-BF1B-85A5-93DE6FE0D152}"/>
              </a:ext>
            </a:extLst>
          </p:cNvPr>
          <p:cNvSpPr/>
          <p:nvPr/>
        </p:nvSpPr>
        <p:spPr>
          <a:xfrm>
            <a:off x="8371342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0E70F1C-F0EA-B19A-9BBC-707245D460D6}"/>
              </a:ext>
            </a:extLst>
          </p:cNvPr>
          <p:cNvSpPr/>
          <p:nvPr/>
        </p:nvSpPr>
        <p:spPr>
          <a:xfrm>
            <a:off x="9138626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7D042237-E556-F964-2A29-2EA8F2F5D583}"/>
              </a:ext>
            </a:extLst>
          </p:cNvPr>
          <p:cNvSpPr/>
          <p:nvPr/>
        </p:nvSpPr>
        <p:spPr>
          <a:xfrm>
            <a:off x="9905909" y="3661673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668C37B-17BF-3975-4023-DF2D1761F43C}"/>
              </a:ext>
            </a:extLst>
          </p:cNvPr>
          <p:cNvSpPr/>
          <p:nvPr/>
        </p:nvSpPr>
        <p:spPr>
          <a:xfrm>
            <a:off x="7604058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3D6F19F-724F-835C-67BA-6F074E0D193F}"/>
              </a:ext>
            </a:extLst>
          </p:cNvPr>
          <p:cNvSpPr/>
          <p:nvPr/>
        </p:nvSpPr>
        <p:spPr>
          <a:xfrm>
            <a:off x="8371342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CCE81BBF-0341-822A-1CFB-8F7914A0677E}"/>
              </a:ext>
            </a:extLst>
          </p:cNvPr>
          <p:cNvSpPr/>
          <p:nvPr/>
        </p:nvSpPr>
        <p:spPr>
          <a:xfrm>
            <a:off x="9138626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B313AB3-4E0D-B85C-8CC6-92FEB4C5C35C}"/>
              </a:ext>
            </a:extLst>
          </p:cNvPr>
          <p:cNvSpPr/>
          <p:nvPr/>
        </p:nvSpPr>
        <p:spPr>
          <a:xfrm>
            <a:off x="9905910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DB2C249-CED7-1F0F-1E0B-5ADFD456737E}"/>
              </a:ext>
            </a:extLst>
          </p:cNvPr>
          <p:cNvSpPr/>
          <p:nvPr/>
        </p:nvSpPr>
        <p:spPr>
          <a:xfrm>
            <a:off x="3050549" y="5053318"/>
            <a:ext cx="1157970" cy="192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188802C6-C421-DABD-D10A-DAA2FD868D4D}"/>
              </a:ext>
            </a:extLst>
          </p:cNvPr>
          <p:cNvSpPr/>
          <p:nvPr/>
        </p:nvSpPr>
        <p:spPr>
          <a:xfrm>
            <a:off x="3050549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F69BB8B8-CCD5-3394-8B27-2B8BE58B83C3}"/>
              </a:ext>
            </a:extLst>
          </p:cNvPr>
          <p:cNvSpPr/>
          <p:nvPr/>
        </p:nvSpPr>
        <p:spPr>
          <a:xfrm>
            <a:off x="3195295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08ED105C-4EC6-7176-603B-235375B3C940}"/>
              </a:ext>
            </a:extLst>
          </p:cNvPr>
          <p:cNvSpPr/>
          <p:nvPr/>
        </p:nvSpPr>
        <p:spPr>
          <a:xfrm>
            <a:off x="3340041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E095FB25-FE4B-FD65-0340-4D47FDF13B74}"/>
              </a:ext>
            </a:extLst>
          </p:cNvPr>
          <p:cNvSpPr/>
          <p:nvPr/>
        </p:nvSpPr>
        <p:spPr>
          <a:xfrm>
            <a:off x="3484788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DD80F9E9-A89F-9516-EE9C-A4C910842281}"/>
              </a:ext>
            </a:extLst>
          </p:cNvPr>
          <p:cNvSpPr/>
          <p:nvPr/>
        </p:nvSpPr>
        <p:spPr>
          <a:xfrm>
            <a:off x="3629534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5E717A70-841A-60DC-6460-C7BA46DE4C91}"/>
              </a:ext>
            </a:extLst>
          </p:cNvPr>
          <p:cNvSpPr/>
          <p:nvPr/>
        </p:nvSpPr>
        <p:spPr>
          <a:xfrm>
            <a:off x="3774280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2987BAD6-80E3-D28F-6660-0F7B52025868}"/>
              </a:ext>
            </a:extLst>
          </p:cNvPr>
          <p:cNvSpPr/>
          <p:nvPr/>
        </p:nvSpPr>
        <p:spPr>
          <a:xfrm>
            <a:off x="3919026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82A8D3B1-A4DE-933C-09D8-9A1B1C3A1D57}"/>
              </a:ext>
            </a:extLst>
          </p:cNvPr>
          <p:cNvSpPr/>
          <p:nvPr/>
        </p:nvSpPr>
        <p:spPr>
          <a:xfrm>
            <a:off x="4063772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98F66A64-4CDB-A0A1-B14B-CD82EC231F5D}"/>
              </a:ext>
            </a:extLst>
          </p:cNvPr>
          <p:cNvSpPr txBox="1"/>
          <p:nvPr/>
        </p:nvSpPr>
        <p:spPr>
          <a:xfrm>
            <a:off x="4209330" y="4995574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F8D6347D-41F0-6200-748C-D965694EE8E5}"/>
              </a:ext>
            </a:extLst>
          </p:cNvPr>
          <p:cNvCxnSpPr/>
          <p:nvPr/>
        </p:nvCxnSpPr>
        <p:spPr>
          <a:xfrm>
            <a:off x="3049738" y="4874002"/>
            <a:ext cx="1158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1ADE4938-A8FD-D49F-014F-26700D757D3E}"/>
              </a:ext>
            </a:extLst>
          </p:cNvPr>
          <p:cNvSpPr txBox="1"/>
          <p:nvPr/>
        </p:nvSpPr>
        <p:spPr>
          <a:xfrm>
            <a:off x="3334267" y="4409663"/>
            <a:ext cx="8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dim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09CEF370-6749-5D19-9E24-8241381E0193}"/>
              </a:ext>
            </a:extLst>
          </p:cNvPr>
          <p:cNvCxnSpPr>
            <a:cxnSpLocks/>
          </p:cNvCxnSpPr>
          <p:nvPr/>
        </p:nvCxnSpPr>
        <p:spPr>
          <a:xfrm>
            <a:off x="4708807" y="4874002"/>
            <a:ext cx="224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477918B-41F4-EC7F-F7C9-76A08D15ED7A}"/>
              </a:ext>
            </a:extLst>
          </p:cNvPr>
          <p:cNvSpPr txBox="1"/>
          <p:nvPr/>
        </p:nvSpPr>
        <p:spPr>
          <a:xfrm>
            <a:off x="4580242" y="4449873"/>
            <a:ext cx="541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128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53C45BD5-DA3C-1EEC-29DF-DF0B555E5EC2}"/>
              </a:ext>
            </a:extLst>
          </p:cNvPr>
          <p:cNvCxnSpPr>
            <a:cxnSpLocks/>
          </p:cNvCxnSpPr>
          <p:nvPr/>
        </p:nvCxnSpPr>
        <p:spPr>
          <a:xfrm>
            <a:off x="11279069" y="5053318"/>
            <a:ext cx="0" cy="1203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A4A2875B-7E7D-3D38-3889-664057E976B7}"/>
              </a:ext>
            </a:extLst>
          </p:cNvPr>
          <p:cNvSpPr txBox="1"/>
          <p:nvPr/>
        </p:nvSpPr>
        <p:spPr>
          <a:xfrm>
            <a:off x="11260117" y="5441741"/>
            <a:ext cx="8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dim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93C08F9-58C4-80A1-6CE2-409C41F12CA3}"/>
              </a:ext>
            </a:extLst>
          </p:cNvPr>
          <p:cNvSpPr/>
          <p:nvPr/>
        </p:nvSpPr>
        <p:spPr>
          <a:xfrm>
            <a:off x="4704574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37AF3B64-3A33-4F99-F82B-42AFB05E7DE5}"/>
              </a:ext>
            </a:extLst>
          </p:cNvPr>
          <p:cNvSpPr/>
          <p:nvPr/>
        </p:nvSpPr>
        <p:spPr>
          <a:xfrm>
            <a:off x="5121746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85B7243-BF6C-8483-409D-C2237AF04E24}"/>
              </a:ext>
            </a:extLst>
          </p:cNvPr>
          <p:cNvSpPr/>
          <p:nvPr/>
        </p:nvSpPr>
        <p:spPr>
          <a:xfrm>
            <a:off x="5538918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BA03D4F9-9BC7-40E9-F3B4-737957890E63}"/>
              </a:ext>
            </a:extLst>
          </p:cNvPr>
          <p:cNvSpPr/>
          <p:nvPr/>
        </p:nvSpPr>
        <p:spPr>
          <a:xfrm>
            <a:off x="5956090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B8FE8C6C-FBB7-8D63-7349-D565A2A4F33F}"/>
              </a:ext>
            </a:extLst>
          </p:cNvPr>
          <p:cNvSpPr/>
          <p:nvPr/>
        </p:nvSpPr>
        <p:spPr>
          <a:xfrm>
            <a:off x="637326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7E270A22-D993-7B9C-1247-060A2AA3AF3F}"/>
              </a:ext>
            </a:extLst>
          </p:cNvPr>
          <p:cNvSpPr/>
          <p:nvPr/>
        </p:nvSpPr>
        <p:spPr>
          <a:xfrm>
            <a:off x="6790434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49083D1F-D4D2-0E0E-A5BE-A039130C0A70}"/>
              </a:ext>
            </a:extLst>
          </p:cNvPr>
          <p:cNvSpPr/>
          <p:nvPr/>
        </p:nvSpPr>
        <p:spPr>
          <a:xfrm>
            <a:off x="7207606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AFC67A3-4C4C-E995-05A8-D7A343DFDCA0}"/>
              </a:ext>
            </a:extLst>
          </p:cNvPr>
          <p:cNvSpPr/>
          <p:nvPr/>
        </p:nvSpPr>
        <p:spPr>
          <a:xfrm>
            <a:off x="7624778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E07A7A38-0AD9-676D-0A90-23695F4F767C}"/>
              </a:ext>
            </a:extLst>
          </p:cNvPr>
          <p:cNvSpPr/>
          <p:nvPr/>
        </p:nvSpPr>
        <p:spPr>
          <a:xfrm>
            <a:off x="8041950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2D292E77-3E25-7C74-357A-F6FAD6FBFB74}"/>
              </a:ext>
            </a:extLst>
          </p:cNvPr>
          <p:cNvSpPr/>
          <p:nvPr/>
        </p:nvSpPr>
        <p:spPr>
          <a:xfrm>
            <a:off x="845912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BA37783D-7A0E-786D-13B9-614777BCC5A2}"/>
              </a:ext>
            </a:extLst>
          </p:cNvPr>
          <p:cNvSpPr/>
          <p:nvPr/>
        </p:nvSpPr>
        <p:spPr>
          <a:xfrm>
            <a:off x="8876294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61F529E-D1D3-00E7-85E8-226E11121E1B}"/>
              </a:ext>
            </a:extLst>
          </p:cNvPr>
          <p:cNvSpPr/>
          <p:nvPr/>
        </p:nvSpPr>
        <p:spPr>
          <a:xfrm>
            <a:off x="9293466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7D0E29C2-09F9-D1FD-47DA-2F9DD744115C}"/>
              </a:ext>
            </a:extLst>
          </p:cNvPr>
          <p:cNvSpPr/>
          <p:nvPr/>
        </p:nvSpPr>
        <p:spPr>
          <a:xfrm>
            <a:off x="9710638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40077B57-490A-F51B-7987-6116720CD970}"/>
              </a:ext>
            </a:extLst>
          </p:cNvPr>
          <p:cNvSpPr/>
          <p:nvPr/>
        </p:nvSpPr>
        <p:spPr>
          <a:xfrm>
            <a:off x="10127810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87EC86CF-4E85-9678-6B15-48F7D0EA4048}"/>
              </a:ext>
            </a:extLst>
          </p:cNvPr>
          <p:cNvSpPr/>
          <p:nvPr/>
        </p:nvSpPr>
        <p:spPr>
          <a:xfrm>
            <a:off x="1096215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0725B5F-12CB-39A9-0733-CEF26ECA2908}"/>
              </a:ext>
            </a:extLst>
          </p:cNvPr>
          <p:cNvCxnSpPr>
            <a:stCxn id="218" idx="0"/>
          </p:cNvCxnSpPr>
          <p:nvPr/>
        </p:nvCxnSpPr>
        <p:spPr>
          <a:xfrm flipV="1">
            <a:off x="4818818" y="609600"/>
            <a:ext cx="3034447" cy="438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5D75FD02-0B7E-8642-5E9B-1798357ACF94}"/>
              </a:ext>
            </a:extLst>
          </p:cNvPr>
          <p:cNvCxnSpPr>
            <a:stCxn id="220" idx="0"/>
          </p:cNvCxnSpPr>
          <p:nvPr/>
        </p:nvCxnSpPr>
        <p:spPr>
          <a:xfrm flipV="1">
            <a:off x="5235990" y="1567543"/>
            <a:ext cx="2747494" cy="342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BD8E77F7-9ADF-DF75-30D4-F1406B94D358}"/>
              </a:ext>
            </a:extLst>
          </p:cNvPr>
          <p:cNvCxnSpPr>
            <a:stCxn id="221" idx="0"/>
          </p:cNvCxnSpPr>
          <p:nvPr/>
        </p:nvCxnSpPr>
        <p:spPr>
          <a:xfrm flipV="1">
            <a:off x="5653162" y="2351314"/>
            <a:ext cx="2388788" cy="264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2C9D7D9A-60ED-DCD8-4C16-7F0718E76C8B}"/>
              </a:ext>
            </a:extLst>
          </p:cNvPr>
          <p:cNvCxnSpPr>
            <a:stCxn id="222" idx="0"/>
          </p:cNvCxnSpPr>
          <p:nvPr/>
        </p:nvCxnSpPr>
        <p:spPr>
          <a:xfrm flipV="1">
            <a:off x="6070334" y="3196326"/>
            <a:ext cx="1913150" cy="179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8A80D50C-2924-4990-B424-AC02053ED28A}"/>
              </a:ext>
            </a:extLst>
          </p:cNvPr>
          <p:cNvCxnSpPr>
            <a:stCxn id="223" idx="0"/>
          </p:cNvCxnSpPr>
          <p:nvPr/>
        </p:nvCxnSpPr>
        <p:spPr>
          <a:xfrm flipV="1">
            <a:off x="6487506" y="791242"/>
            <a:ext cx="2286380" cy="420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9D4B72E9-CFEA-2897-0E91-F7A01AAF62CF}"/>
              </a:ext>
            </a:extLst>
          </p:cNvPr>
          <p:cNvCxnSpPr>
            <a:stCxn id="224" idx="0"/>
          </p:cNvCxnSpPr>
          <p:nvPr/>
        </p:nvCxnSpPr>
        <p:spPr>
          <a:xfrm flipV="1">
            <a:off x="6904678" y="1751603"/>
            <a:ext cx="1782931" cy="324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577AF859-3A73-71EB-98EA-5CF6C13BD08D}"/>
              </a:ext>
            </a:extLst>
          </p:cNvPr>
          <p:cNvCxnSpPr>
            <a:stCxn id="225" idx="0"/>
          </p:cNvCxnSpPr>
          <p:nvPr/>
        </p:nvCxnSpPr>
        <p:spPr>
          <a:xfrm flipV="1">
            <a:off x="7321850" y="2351314"/>
            <a:ext cx="1452036" cy="264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BFC0DEF5-B5D3-82B3-A26C-D6BA94027EF1}"/>
              </a:ext>
            </a:extLst>
          </p:cNvPr>
          <p:cNvCxnSpPr>
            <a:stCxn id="226" idx="0"/>
          </p:cNvCxnSpPr>
          <p:nvPr/>
        </p:nvCxnSpPr>
        <p:spPr>
          <a:xfrm flipV="1">
            <a:off x="7739022" y="3196326"/>
            <a:ext cx="1137272" cy="179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0C00721E-A5DD-005E-C80C-44E208482A8E}"/>
              </a:ext>
            </a:extLst>
          </p:cNvPr>
          <p:cNvCxnSpPr>
            <a:stCxn id="227" idx="0"/>
          </p:cNvCxnSpPr>
          <p:nvPr/>
        </p:nvCxnSpPr>
        <p:spPr>
          <a:xfrm flipV="1">
            <a:off x="8156194" y="791242"/>
            <a:ext cx="1365759" cy="420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63A9C582-E253-D297-EE1A-A410776FBA97}"/>
              </a:ext>
            </a:extLst>
          </p:cNvPr>
          <p:cNvCxnSpPr>
            <a:stCxn id="228" idx="0"/>
          </p:cNvCxnSpPr>
          <p:nvPr/>
        </p:nvCxnSpPr>
        <p:spPr>
          <a:xfrm flipV="1">
            <a:off x="8573366" y="1567543"/>
            <a:ext cx="948587" cy="342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5EA3974D-D77F-A6D0-70BB-E294963309AD}"/>
              </a:ext>
            </a:extLst>
          </p:cNvPr>
          <p:cNvCxnSpPr>
            <a:stCxn id="229" idx="0"/>
          </p:cNvCxnSpPr>
          <p:nvPr/>
        </p:nvCxnSpPr>
        <p:spPr>
          <a:xfrm flipV="1">
            <a:off x="8990538" y="2561591"/>
            <a:ext cx="531415" cy="243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EBAB63A4-2A3A-2B92-B189-8DADB005E011}"/>
              </a:ext>
            </a:extLst>
          </p:cNvPr>
          <p:cNvCxnSpPr>
            <a:stCxn id="230" idx="0"/>
          </p:cNvCxnSpPr>
          <p:nvPr/>
        </p:nvCxnSpPr>
        <p:spPr>
          <a:xfrm flipV="1">
            <a:off x="9407710" y="3196326"/>
            <a:ext cx="215261" cy="1799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40B82CF6-8CAA-344E-3340-C1ED0F0E81D0}"/>
              </a:ext>
            </a:extLst>
          </p:cNvPr>
          <p:cNvCxnSpPr>
            <a:stCxn id="231" idx="0"/>
            <a:endCxn id="77" idx="6"/>
          </p:cNvCxnSpPr>
          <p:nvPr/>
        </p:nvCxnSpPr>
        <p:spPr>
          <a:xfrm flipV="1">
            <a:off x="9824882" y="979312"/>
            <a:ext cx="409864" cy="401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EB274374-3273-DD86-BA45-44B3A28D7E8C}"/>
              </a:ext>
            </a:extLst>
          </p:cNvPr>
          <p:cNvCxnSpPr>
            <a:stCxn id="232" idx="0"/>
          </p:cNvCxnSpPr>
          <p:nvPr/>
        </p:nvCxnSpPr>
        <p:spPr>
          <a:xfrm flipV="1">
            <a:off x="10242054" y="1643743"/>
            <a:ext cx="114243" cy="335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94998926-AA28-5790-998F-D89D53A8C814}"/>
              </a:ext>
            </a:extLst>
          </p:cNvPr>
          <p:cNvCxnSpPr>
            <a:stCxn id="233" idx="0"/>
          </p:cNvCxnSpPr>
          <p:nvPr/>
        </p:nvCxnSpPr>
        <p:spPr>
          <a:xfrm flipH="1" flipV="1">
            <a:off x="10510634" y="2561591"/>
            <a:ext cx="148592" cy="243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BFE20819-D14C-1836-D635-013DC2D43837}"/>
              </a:ext>
            </a:extLst>
          </p:cNvPr>
          <p:cNvCxnSpPr>
            <a:stCxn id="234" idx="0"/>
          </p:cNvCxnSpPr>
          <p:nvPr/>
        </p:nvCxnSpPr>
        <p:spPr>
          <a:xfrm flipH="1" flipV="1">
            <a:off x="10356297" y="3276600"/>
            <a:ext cx="720099" cy="171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119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C6147-AF0A-F4DF-3FA8-EF7189B6F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>
            <a:extLst>
              <a:ext uri="{FF2B5EF4-FFF2-40B4-BE49-F238E27FC236}">
                <a16:creationId xmlns:a16="http://schemas.microsoft.com/office/drawing/2014/main" id="{C047F95D-852A-AEC0-37B3-AE5BF188C9E2}"/>
              </a:ext>
            </a:extLst>
          </p:cNvPr>
          <p:cNvSpPr/>
          <p:nvPr/>
        </p:nvSpPr>
        <p:spPr>
          <a:xfrm>
            <a:off x="9899660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5CEA3F-69B7-DB01-03E5-DC34FF63F054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Workload Partition Example - GEMV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99AACC-D021-22A8-284F-D8F1D43C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4A48117-F5A8-567C-D25C-81D08958FD01}"/>
              </a:ext>
            </a:extLst>
          </p:cNvPr>
          <p:cNvSpPr/>
          <p:nvPr/>
        </p:nvSpPr>
        <p:spPr>
          <a:xfrm>
            <a:off x="7602603" y="427842"/>
            <a:ext cx="719759" cy="75403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EBBE861-AA29-D09D-6F30-B733359A1B53}"/>
              </a:ext>
            </a:extLst>
          </p:cNvPr>
          <p:cNvSpPr/>
          <p:nvPr/>
        </p:nvSpPr>
        <p:spPr>
          <a:xfrm>
            <a:off x="8366455" y="427842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D00131A-E3E2-DB65-EBE8-C1F2D37A1550}"/>
              </a:ext>
            </a:extLst>
          </p:cNvPr>
          <p:cNvSpPr/>
          <p:nvPr/>
        </p:nvSpPr>
        <p:spPr>
          <a:xfrm>
            <a:off x="9138736" y="427842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7E5F5296-F541-098A-F834-DCB0F7152516}"/>
              </a:ext>
            </a:extLst>
          </p:cNvPr>
          <p:cNvSpPr/>
          <p:nvPr/>
        </p:nvSpPr>
        <p:spPr>
          <a:xfrm>
            <a:off x="9902588" y="427842"/>
            <a:ext cx="719759" cy="75403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17901D-749B-0C26-AA17-A70A87C94216}"/>
              </a:ext>
            </a:extLst>
          </p:cNvPr>
          <p:cNvSpPr/>
          <p:nvPr/>
        </p:nvSpPr>
        <p:spPr>
          <a:xfrm>
            <a:off x="7602603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6AA64D9-18C8-EC61-8EDA-32223D4EEC1A}"/>
              </a:ext>
            </a:extLst>
          </p:cNvPr>
          <p:cNvSpPr/>
          <p:nvPr/>
        </p:nvSpPr>
        <p:spPr>
          <a:xfrm>
            <a:off x="8366455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B9B1A19-25A4-7AE1-5567-0C8D7AA4AEFD}"/>
              </a:ext>
            </a:extLst>
          </p:cNvPr>
          <p:cNvSpPr/>
          <p:nvPr/>
        </p:nvSpPr>
        <p:spPr>
          <a:xfrm>
            <a:off x="9138736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A50FF9A-9A07-45D2-CDED-BA6CF8F0A00E}"/>
              </a:ext>
            </a:extLst>
          </p:cNvPr>
          <p:cNvSpPr/>
          <p:nvPr/>
        </p:nvSpPr>
        <p:spPr>
          <a:xfrm>
            <a:off x="9902588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B6785E9-B499-AA87-5A6A-8B6967B4DC22}"/>
              </a:ext>
            </a:extLst>
          </p:cNvPr>
          <p:cNvSpPr/>
          <p:nvPr/>
        </p:nvSpPr>
        <p:spPr>
          <a:xfrm>
            <a:off x="7602603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0B8E4CC-7AD9-C396-DB99-0BB45F48E4B8}"/>
              </a:ext>
            </a:extLst>
          </p:cNvPr>
          <p:cNvSpPr/>
          <p:nvPr/>
        </p:nvSpPr>
        <p:spPr>
          <a:xfrm>
            <a:off x="8366455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44E1705-649C-6C83-58BA-B853194503AA}"/>
              </a:ext>
            </a:extLst>
          </p:cNvPr>
          <p:cNvSpPr/>
          <p:nvPr/>
        </p:nvSpPr>
        <p:spPr>
          <a:xfrm>
            <a:off x="9138736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02BD4D0-F087-50CD-4708-9F906B725EC8}"/>
              </a:ext>
            </a:extLst>
          </p:cNvPr>
          <p:cNvSpPr/>
          <p:nvPr/>
        </p:nvSpPr>
        <p:spPr>
          <a:xfrm>
            <a:off x="9902588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94C95807-9D41-85E3-FE36-3DA3F55EC544}"/>
              </a:ext>
            </a:extLst>
          </p:cNvPr>
          <p:cNvSpPr/>
          <p:nvPr/>
        </p:nvSpPr>
        <p:spPr>
          <a:xfrm>
            <a:off x="7602603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B8B4A5C-AC1C-9DA6-F185-423C73F7C82A}"/>
              </a:ext>
            </a:extLst>
          </p:cNvPr>
          <p:cNvSpPr/>
          <p:nvPr/>
        </p:nvSpPr>
        <p:spPr>
          <a:xfrm>
            <a:off x="8366455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E00BAB1-CAEE-BF82-3323-9A527D6138A7}"/>
              </a:ext>
            </a:extLst>
          </p:cNvPr>
          <p:cNvSpPr/>
          <p:nvPr/>
        </p:nvSpPr>
        <p:spPr>
          <a:xfrm>
            <a:off x="9138736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D2B12FF-8BE1-62B0-FE66-C1DA736E0C2E}"/>
              </a:ext>
            </a:extLst>
          </p:cNvPr>
          <p:cNvSpPr/>
          <p:nvPr/>
        </p:nvSpPr>
        <p:spPr>
          <a:xfrm>
            <a:off x="9902588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4002FD-0F5A-EEDE-13C6-A0E01A7E442B}"/>
              </a:ext>
            </a:extLst>
          </p:cNvPr>
          <p:cNvSpPr/>
          <p:nvPr/>
        </p:nvSpPr>
        <p:spPr>
          <a:xfrm>
            <a:off x="7602195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C4CB58-023E-D1F5-BCB3-1142CA894351}"/>
              </a:ext>
            </a:extLst>
          </p:cNvPr>
          <p:cNvSpPr/>
          <p:nvPr/>
        </p:nvSpPr>
        <p:spPr>
          <a:xfrm>
            <a:off x="837166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5C9F65-4DA8-F129-64AB-7415D2A0AD85}"/>
              </a:ext>
            </a:extLst>
          </p:cNvPr>
          <p:cNvSpPr/>
          <p:nvPr/>
        </p:nvSpPr>
        <p:spPr>
          <a:xfrm>
            <a:off x="914113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F36A05-ACEE-C813-4300-137994856FE0}"/>
              </a:ext>
            </a:extLst>
          </p:cNvPr>
          <p:cNvSpPr/>
          <p:nvPr/>
        </p:nvSpPr>
        <p:spPr>
          <a:xfrm>
            <a:off x="9910608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D3A9EF-2A42-8620-B136-0B63F2E93662}"/>
              </a:ext>
            </a:extLst>
          </p:cNvPr>
          <p:cNvSpPr/>
          <p:nvPr/>
        </p:nvSpPr>
        <p:spPr>
          <a:xfrm>
            <a:off x="7602195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A0CE4B-02A5-ACC1-854C-5D32A59171FE}"/>
              </a:ext>
            </a:extLst>
          </p:cNvPr>
          <p:cNvSpPr/>
          <p:nvPr/>
        </p:nvSpPr>
        <p:spPr>
          <a:xfrm>
            <a:off x="837166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B54C3C-24A8-DC37-6874-B6B37F7F791B}"/>
              </a:ext>
            </a:extLst>
          </p:cNvPr>
          <p:cNvSpPr/>
          <p:nvPr/>
        </p:nvSpPr>
        <p:spPr>
          <a:xfrm>
            <a:off x="914113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D78635-17ED-222F-349D-04F7EAADE256}"/>
              </a:ext>
            </a:extLst>
          </p:cNvPr>
          <p:cNvSpPr/>
          <p:nvPr/>
        </p:nvSpPr>
        <p:spPr>
          <a:xfrm>
            <a:off x="9910608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6227AD-96E7-0FEE-B4B0-5048C55A1784}"/>
              </a:ext>
            </a:extLst>
          </p:cNvPr>
          <p:cNvSpPr/>
          <p:nvPr/>
        </p:nvSpPr>
        <p:spPr>
          <a:xfrm>
            <a:off x="7602195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139966-F184-2D11-2F32-A8A39BB083AA}"/>
              </a:ext>
            </a:extLst>
          </p:cNvPr>
          <p:cNvSpPr/>
          <p:nvPr/>
        </p:nvSpPr>
        <p:spPr>
          <a:xfrm>
            <a:off x="837166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D4712EC-67CB-59EB-1CC9-05D678F909AE}"/>
              </a:ext>
            </a:extLst>
          </p:cNvPr>
          <p:cNvSpPr/>
          <p:nvPr/>
        </p:nvSpPr>
        <p:spPr>
          <a:xfrm>
            <a:off x="914113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52DFC3-EA44-3C5B-DB4A-B8A9CD91107F}"/>
              </a:ext>
            </a:extLst>
          </p:cNvPr>
          <p:cNvSpPr/>
          <p:nvPr/>
        </p:nvSpPr>
        <p:spPr>
          <a:xfrm>
            <a:off x="9910608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D95F488-A2DC-06F0-9B1C-6B69C6BA76EC}"/>
              </a:ext>
            </a:extLst>
          </p:cNvPr>
          <p:cNvSpPr/>
          <p:nvPr/>
        </p:nvSpPr>
        <p:spPr>
          <a:xfrm>
            <a:off x="7602195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F4E5B9A-EFB1-C906-2A18-C790E19F9980}"/>
              </a:ext>
            </a:extLst>
          </p:cNvPr>
          <p:cNvSpPr/>
          <p:nvPr/>
        </p:nvSpPr>
        <p:spPr>
          <a:xfrm>
            <a:off x="837166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ECE6B7F-E52B-91C2-B7A1-A6DDB855254F}"/>
              </a:ext>
            </a:extLst>
          </p:cNvPr>
          <p:cNvSpPr/>
          <p:nvPr/>
        </p:nvSpPr>
        <p:spPr>
          <a:xfrm>
            <a:off x="914113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C88FD4-13E5-2780-70DE-D788863EF7EE}"/>
              </a:ext>
            </a:extLst>
          </p:cNvPr>
          <p:cNvSpPr/>
          <p:nvPr/>
        </p:nvSpPr>
        <p:spPr>
          <a:xfrm>
            <a:off x="9910608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9EFD374B-213B-9110-C5EB-8631165C66B3}"/>
              </a:ext>
            </a:extLst>
          </p:cNvPr>
          <p:cNvSpPr/>
          <p:nvPr/>
        </p:nvSpPr>
        <p:spPr>
          <a:xfrm>
            <a:off x="7871847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C881124F-9929-73D4-32D4-AF0F17949049}"/>
              </a:ext>
            </a:extLst>
          </p:cNvPr>
          <p:cNvSpPr/>
          <p:nvPr/>
        </p:nvSpPr>
        <p:spPr>
          <a:xfrm>
            <a:off x="864131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4FAE3290-3935-3786-A440-4431EBB933B1}"/>
              </a:ext>
            </a:extLst>
          </p:cNvPr>
          <p:cNvSpPr/>
          <p:nvPr/>
        </p:nvSpPr>
        <p:spPr>
          <a:xfrm>
            <a:off x="941078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A6CC66CC-1CE2-A636-0020-23B24995A564}"/>
              </a:ext>
            </a:extLst>
          </p:cNvPr>
          <p:cNvSpPr/>
          <p:nvPr/>
        </p:nvSpPr>
        <p:spPr>
          <a:xfrm>
            <a:off x="786482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A1D901AC-899D-5006-D5F9-59CC0E8CA643}"/>
              </a:ext>
            </a:extLst>
          </p:cNvPr>
          <p:cNvSpPr/>
          <p:nvPr/>
        </p:nvSpPr>
        <p:spPr>
          <a:xfrm>
            <a:off x="863429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E8BFC154-DF7C-7584-E1D2-3B9B13ACD240}"/>
              </a:ext>
            </a:extLst>
          </p:cNvPr>
          <p:cNvSpPr/>
          <p:nvPr/>
        </p:nvSpPr>
        <p:spPr>
          <a:xfrm>
            <a:off x="9403767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CFACC91A-997E-5FFB-4502-C822749AE7AB}"/>
              </a:ext>
            </a:extLst>
          </p:cNvPr>
          <p:cNvSpPr/>
          <p:nvPr/>
        </p:nvSpPr>
        <p:spPr>
          <a:xfrm>
            <a:off x="786482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2" name="箭头: 左右 31">
            <a:extLst>
              <a:ext uri="{FF2B5EF4-FFF2-40B4-BE49-F238E27FC236}">
                <a16:creationId xmlns:a16="http://schemas.microsoft.com/office/drawing/2014/main" id="{0571173F-A81A-1979-7516-F26B1A29EAB3}"/>
              </a:ext>
            </a:extLst>
          </p:cNvPr>
          <p:cNvSpPr/>
          <p:nvPr/>
        </p:nvSpPr>
        <p:spPr>
          <a:xfrm>
            <a:off x="863429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3" name="箭头: 左右 32">
            <a:extLst>
              <a:ext uri="{FF2B5EF4-FFF2-40B4-BE49-F238E27FC236}">
                <a16:creationId xmlns:a16="http://schemas.microsoft.com/office/drawing/2014/main" id="{82C30B48-D9AC-72C2-4DE0-CFFA52D6F1C8}"/>
              </a:ext>
            </a:extLst>
          </p:cNvPr>
          <p:cNvSpPr/>
          <p:nvPr/>
        </p:nvSpPr>
        <p:spPr>
          <a:xfrm>
            <a:off x="9403767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E7EE7E9D-1C84-8311-D652-7F9C5E39D496}"/>
              </a:ext>
            </a:extLst>
          </p:cNvPr>
          <p:cNvSpPr/>
          <p:nvPr/>
        </p:nvSpPr>
        <p:spPr>
          <a:xfrm>
            <a:off x="786482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91D49A5D-A132-68D7-B7E7-0712F9F90EEB}"/>
              </a:ext>
            </a:extLst>
          </p:cNvPr>
          <p:cNvSpPr/>
          <p:nvPr/>
        </p:nvSpPr>
        <p:spPr>
          <a:xfrm>
            <a:off x="863429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18EDB884-3195-F87E-A08F-9F714E9DB25A}"/>
              </a:ext>
            </a:extLst>
          </p:cNvPr>
          <p:cNvSpPr/>
          <p:nvPr/>
        </p:nvSpPr>
        <p:spPr>
          <a:xfrm>
            <a:off x="9403767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53909045-7B2B-29F3-9ADD-D6B486596C5C}"/>
              </a:ext>
            </a:extLst>
          </p:cNvPr>
          <p:cNvSpPr/>
          <p:nvPr/>
        </p:nvSpPr>
        <p:spPr>
          <a:xfrm rot="5400000">
            <a:off x="7418744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8" name="箭头: 左右 37">
            <a:extLst>
              <a:ext uri="{FF2B5EF4-FFF2-40B4-BE49-F238E27FC236}">
                <a16:creationId xmlns:a16="http://schemas.microsoft.com/office/drawing/2014/main" id="{0BD530DF-50B7-D0E1-C6A6-04616F3F5CDF}"/>
              </a:ext>
            </a:extLst>
          </p:cNvPr>
          <p:cNvSpPr/>
          <p:nvPr/>
        </p:nvSpPr>
        <p:spPr>
          <a:xfrm rot="5400000">
            <a:off x="7418744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9" name="箭头: 左右 38">
            <a:extLst>
              <a:ext uri="{FF2B5EF4-FFF2-40B4-BE49-F238E27FC236}">
                <a16:creationId xmlns:a16="http://schemas.microsoft.com/office/drawing/2014/main" id="{6F4AD1CB-FDA1-8CED-2BED-894BDCF9C647}"/>
              </a:ext>
            </a:extLst>
          </p:cNvPr>
          <p:cNvSpPr/>
          <p:nvPr/>
        </p:nvSpPr>
        <p:spPr>
          <a:xfrm rot="5400000">
            <a:off x="7418744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995495F1-15BC-BB7A-4CAD-D1761388FA12}"/>
              </a:ext>
            </a:extLst>
          </p:cNvPr>
          <p:cNvSpPr/>
          <p:nvPr/>
        </p:nvSpPr>
        <p:spPr>
          <a:xfrm rot="5400000">
            <a:off x="819736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98F3AA01-1B01-3B69-5E95-8EDB8BD9FED0}"/>
              </a:ext>
            </a:extLst>
          </p:cNvPr>
          <p:cNvSpPr/>
          <p:nvPr/>
        </p:nvSpPr>
        <p:spPr>
          <a:xfrm rot="5400000">
            <a:off x="8197361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391D6BEA-5E6A-1531-24EF-D12A26B05037}"/>
              </a:ext>
            </a:extLst>
          </p:cNvPr>
          <p:cNvSpPr/>
          <p:nvPr/>
        </p:nvSpPr>
        <p:spPr>
          <a:xfrm rot="5400000">
            <a:off x="819736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3" name="箭头: 左右 42">
            <a:extLst>
              <a:ext uri="{FF2B5EF4-FFF2-40B4-BE49-F238E27FC236}">
                <a16:creationId xmlns:a16="http://schemas.microsoft.com/office/drawing/2014/main" id="{8E00BCDC-00CB-D8BD-FB98-E9F93B77538D}"/>
              </a:ext>
            </a:extLst>
          </p:cNvPr>
          <p:cNvSpPr/>
          <p:nvPr/>
        </p:nvSpPr>
        <p:spPr>
          <a:xfrm rot="5400000">
            <a:off x="8964343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4" name="箭头: 左右 43">
            <a:extLst>
              <a:ext uri="{FF2B5EF4-FFF2-40B4-BE49-F238E27FC236}">
                <a16:creationId xmlns:a16="http://schemas.microsoft.com/office/drawing/2014/main" id="{C3FAA09C-BC64-C3F4-0CCB-EB55E194857F}"/>
              </a:ext>
            </a:extLst>
          </p:cNvPr>
          <p:cNvSpPr/>
          <p:nvPr/>
        </p:nvSpPr>
        <p:spPr>
          <a:xfrm rot="5400000">
            <a:off x="8964343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B75A51CD-DF11-BD93-D64C-4B58E93B1799}"/>
              </a:ext>
            </a:extLst>
          </p:cNvPr>
          <p:cNvSpPr/>
          <p:nvPr/>
        </p:nvSpPr>
        <p:spPr>
          <a:xfrm rot="5400000">
            <a:off x="8964343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3380ECAA-384C-0BA7-1BE6-8D3A98545DB4}"/>
              </a:ext>
            </a:extLst>
          </p:cNvPr>
          <p:cNvSpPr/>
          <p:nvPr/>
        </p:nvSpPr>
        <p:spPr>
          <a:xfrm rot="5400000">
            <a:off x="974125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E84E264F-96CA-5CBB-F934-AA043E9BA0EC}"/>
              </a:ext>
            </a:extLst>
          </p:cNvPr>
          <p:cNvSpPr/>
          <p:nvPr/>
        </p:nvSpPr>
        <p:spPr>
          <a:xfrm rot="5400000">
            <a:off x="9741251" y="213345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8" name="箭头: 左右 47">
            <a:extLst>
              <a:ext uri="{FF2B5EF4-FFF2-40B4-BE49-F238E27FC236}">
                <a16:creationId xmlns:a16="http://schemas.microsoft.com/office/drawing/2014/main" id="{E3357A81-A7C4-7041-371D-1326F8D17A5E}"/>
              </a:ext>
            </a:extLst>
          </p:cNvPr>
          <p:cNvSpPr/>
          <p:nvPr/>
        </p:nvSpPr>
        <p:spPr>
          <a:xfrm rot="5400000">
            <a:off x="974125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9" name="箭头: 左右 48">
            <a:extLst>
              <a:ext uri="{FF2B5EF4-FFF2-40B4-BE49-F238E27FC236}">
                <a16:creationId xmlns:a16="http://schemas.microsoft.com/office/drawing/2014/main" id="{B6B39CA7-948B-3244-1335-B07FDFE88016}"/>
              </a:ext>
            </a:extLst>
          </p:cNvPr>
          <p:cNvSpPr/>
          <p:nvPr/>
        </p:nvSpPr>
        <p:spPr>
          <a:xfrm>
            <a:off x="7871847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D4289687-4C2F-06ED-5F7B-55773AF3BF2C}"/>
              </a:ext>
            </a:extLst>
          </p:cNvPr>
          <p:cNvSpPr/>
          <p:nvPr/>
        </p:nvSpPr>
        <p:spPr>
          <a:xfrm>
            <a:off x="8642975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1" name="箭头: 左右 50">
            <a:extLst>
              <a:ext uri="{FF2B5EF4-FFF2-40B4-BE49-F238E27FC236}">
                <a16:creationId xmlns:a16="http://schemas.microsoft.com/office/drawing/2014/main" id="{FFA7AFFB-0F4F-6C5A-C718-3AA7AED46CB5}"/>
              </a:ext>
            </a:extLst>
          </p:cNvPr>
          <p:cNvSpPr/>
          <p:nvPr/>
        </p:nvSpPr>
        <p:spPr>
          <a:xfrm>
            <a:off x="9414104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9EBB84E3-38F0-666D-4A0A-D55D5393478F}"/>
              </a:ext>
            </a:extLst>
          </p:cNvPr>
          <p:cNvSpPr/>
          <p:nvPr/>
        </p:nvSpPr>
        <p:spPr>
          <a:xfrm>
            <a:off x="7871847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B6E845AC-A432-080B-FE28-5554E649E27E}"/>
              </a:ext>
            </a:extLst>
          </p:cNvPr>
          <p:cNvSpPr/>
          <p:nvPr/>
        </p:nvSpPr>
        <p:spPr>
          <a:xfrm>
            <a:off x="8642975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4" name="箭头: 左右 53">
            <a:extLst>
              <a:ext uri="{FF2B5EF4-FFF2-40B4-BE49-F238E27FC236}">
                <a16:creationId xmlns:a16="http://schemas.microsoft.com/office/drawing/2014/main" id="{8FB4F74F-03B5-8BD6-D986-5AAB8BC696D2}"/>
              </a:ext>
            </a:extLst>
          </p:cNvPr>
          <p:cNvSpPr/>
          <p:nvPr/>
        </p:nvSpPr>
        <p:spPr>
          <a:xfrm>
            <a:off x="9414104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5" name="箭头: 左右 54">
            <a:extLst>
              <a:ext uri="{FF2B5EF4-FFF2-40B4-BE49-F238E27FC236}">
                <a16:creationId xmlns:a16="http://schemas.microsoft.com/office/drawing/2014/main" id="{BE54690C-A9C8-03DE-102A-A68FB838E698}"/>
              </a:ext>
            </a:extLst>
          </p:cNvPr>
          <p:cNvSpPr/>
          <p:nvPr/>
        </p:nvSpPr>
        <p:spPr>
          <a:xfrm>
            <a:off x="7871847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6" name="箭头: 左右 55">
            <a:extLst>
              <a:ext uri="{FF2B5EF4-FFF2-40B4-BE49-F238E27FC236}">
                <a16:creationId xmlns:a16="http://schemas.microsoft.com/office/drawing/2014/main" id="{6EBC4F23-4A8D-3CDB-25C6-1A7AF0ABFEE2}"/>
              </a:ext>
            </a:extLst>
          </p:cNvPr>
          <p:cNvSpPr/>
          <p:nvPr/>
        </p:nvSpPr>
        <p:spPr>
          <a:xfrm>
            <a:off x="8642975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7" name="箭头: 左右 56">
            <a:extLst>
              <a:ext uri="{FF2B5EF4-FFF2-40B4-BE49-F238E27FC236}">
                <a16:creationId xmlns:a16="http://schemas.microsoft.com/office/drawing/2014/main" id="{A8A41BE3-003B-9D21-190D-FA7E91FFBE59}"/>
              </a:ext>
            </a:extLst>
          </p:cNvPr>
          <p:cNvSpPr/>
          <p:nvPr/>
        </p:nvSpPr>
        <p:spPr>
          <a:xfrm>
            <a:off x="9414104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6A0A3156-CD41-4BC9-D211-46E39B2FBA89}"/>
              </a:ext>
            </a:extLst>
          </p:cNvPr>
          <p:cNvSpPr/>
          <p:nvPr/>
        </p:nvSpPr>
        <p:spPr>
          <a:xfrm>
            <a:off x="7871847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9" name="箭头: 左右 58">
            <a:extLst>
              <a:ext uri="{FF2B5EF4-FFF2-40B4-BE49-F238E27FC236}">
                <a16:creationId xmlns:a16="http://schemas.microsoft.com/office/drawing/2014/main" id="{F97FB39C-4813-15D1-89F2-7E01A38E8545}"/>
              </a:ext>
            </a:extLst>
          </p:cNvPr>
          <p:cNvSpPr/>
          <p:nvPr/>
        </p:nvSpPr>
        <p:spPr>
          <a:xfrm>
            <a:off x="8642975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AE7F2BA9-9DC4-F855-A3D4-01F59B1C2CA6}"/>
              </a:ext>
            </a:extLst>
          </p:cNvPr>
          <p:cNvSpPr/>
          <p:nvPr/>
        </p:nvSpPr>
        <p:spPr>
          <a:xfrm>
            <a:off x="9414104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1" name="箭头: 左右 60">
            <a:extLst>
              <a:ext uri="{FF2B5EF4-FFF2-40B4-BE49-F238E27FC236}">
                <a16:creationId xmlns:a16="http://schemas.microsoft.com/office/drawing/2014/main" id="{BCCA307D-7A51-0018-8599-FE06D7588498}"/>
              </a:ext>
            </a:extLst>
          </p:cNvPr>
          <p:cNvSpPr/>
          <p:nvPr/>
        </p:nvSpPr>
        <p:spPr>
          <a:xfrm rot="5400000">
            <a:off x="7541781" y="138679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2" name="箭头: 左右 61">
            <a:extLst>
              <a:ext uri="{FF2B5EF4-FFF2-40B4-BE49-F238E27FC236}">
                <a16:creationId xmlns:a16="http://schemas.microsoft.com/office/drawing/2014/main" id="{0646C891-B206-DBF6-0523-FD66F8536258}"/>
              </a:ext>
            </a:extLst>
          </p:cNvPr>
          <p:cNvSpPr/>
          <p:nvPr/>
        </p:nvSpPr>
        <p:spPr>
          <a:xfrm rot="5400000">
            <a:off x="8310136" y="1386796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EE7B863E-C77D-46D1-7A4B-C61C00538DE8}"/>
              </a:ext>
            </a:extLst>
          </p:cNvPr>
          <p:cNvSpPr/>
          <p:nvPr/>
        </p:nvSpPr>
        <p:spPr>
          <a:xfrm rot="5400000">
            <a:off x="9078492" y="1386797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4" name="箭头: 左右 63">
            <a:extLst>
              <a:ext uri="{FF2B5EF4-FFF2-40B4-BE49-F238E27FC236}">
                <a16:creationId xmlns:a16="http://schemas.microsoft.com/office/drawing/2014/main" id="{1FC78E9C-A078-CA3B-6AA3-FC0BC3369B1D}"/>
              </a:ext>
            </a:extLst>
          </p:cNvPr>
          <p:cNvSpPr/>
          <p:nvPr/>
        </p:nvSpPr>
        <p:spPr>
          <a:xfrm rot="5400000">
            <a:off x="9846847" y="1386798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5" name="箭头: 左右 64">
            <a:extLst>
              <a:ext uri="{FF2B5EF4-FFF2-40B4-BE49-F238E27FC236}">
                <a16:creationId xmlns:a16="http://schemas.microsoft.com/office/drawing/2014/main" id="{B262B6E8-44F8-5209-E7E1-5699B4FEF490}"/>
              </a:ext>
            </a:extLst>
          </p:cNvPr>
          <p:cNvSpPr/>
          <p:nvPr/>
        </p:nvSpPr>
        <p:spPr>
          <a:xfrm rot="5400000">
            <a:off x="7541781" y="218516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6" name="箭头: 左右 65">
            <a:extLst>
              <a:ext uri="{FF2B5EF4-FFF2-40B4-BE49-F238E27FC236}">
                <a16:creationId xmlns:a16="http://schemas.microsoft.com/office/drawing/2014/main" id="{D8143390-0485-8D46-F7C1-141BC0C6EB3B}"/>
              </a:ext>
            </a:extLst>
          </p:cNvPr>
          <p:cNvSpPr/>
          <p:nvPr/>
        </p:nvSpPr>
        <p:spPr>
          <a:xfrm rot="5400000">
            <a:off x="8310136" y="2185163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7" name="箭头: 左右 66">
            <a:extLst>
              <a:ext uri="{FF2B5EF4-FFF2-40B4-BE49-F238E27FC236}">
                <a16:creationId xmlns:a16="http://schemas.microsoft.com/office/drawing/2014/main" id="{135C3566-5472-C104-89F9-9BCA5B199C3F}"/>
              </a:ext>
            </a:extLst>
          </p:cNvPr>
          <p:cNvSpPr/>
          <p:nvPr/>
        </p:nvSpPr>
        <p:spPr>
          <a:xfrm rot="5400000">
            <a:off x="9078492" y="218516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8" name="箭头: 左右 67">
            <a:extLst>
              <a:ext uri="{FF2B5EF4-FFF2-40B4-BE49-F238E27FC236}">
                <a16:creationId xmlns:a16="http://schemas.microsoft.com/office/drawing/2014/main" id="{2742236B-7155-F6DD-FEA2-1F46AECE64B2}"/>
              </a:ext>
            </a:extLst>
          </p:cNvPr>
          <p:cNvSpPr/>
          <p:nvPr/>
        </p:nvSpPr>
        <p:spPr>
          <a:xfrm rot="5400000">
            <a:off x="9846847" y="218100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9" name="箭头: 左右 68">
            <a:extLst>
              <a:ext uri="{FF2B5EF4-FFF2-40B4-BE49-F238E27FC236}">
                <a16:creationId xmlns:a16="http://schemas.microsoft.com/office/drawing/2014/main" id="{00088AD7-16B3-83D1-FC41-2DEC163A32CF}"/>
              </a:ext>
            </a:extLst>
          </p:cNvPr>
          <p:cNvSpPr/>
          <p:nvPr/>
        </p:nvSpPr>
        <p:spPr>
          <a:xfrm rot="5400000">
            <a:off x="7541781" y="2983530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0" name="箭头: 左右 69">
            <a:extLst>
              <a:ext uri="{FF2B5EF4-FFF2-40B4-BE49-F238E27FC236}">
                <a16:creationId xmlns:a16="http://schemas.microsoft.com/office/drawing/2014/main" id="{16DD008F-D4A3-039E-1B00-D1A3402D0D39}"/>
              </a:ext>
            </a:extLst>
          </p:cNvPr>
          <p:cNvSpPr/>
          <p:nvPr/>
        </p:nvSpPr>
        <p:spPr>
          <a:xfrm rot="5400000">
            <a:off x="8310136" y="2983531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475F540A-65CB-1148-99A0-013146B73BDC}"/>
              </a:ext>
            </a:extLst>
          </p:cNvPr>
          <p:cNvSpPr/>
          <p:nvPr/>
        </p:nvSpPr>
        <p:spPr>
          <a:xfrm rot="5400000">
            <a:off x="9078492" y="298353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2" name="箭头: 左右 71">
            <a:extLst>
              <a:ext uri="{FF2B5EF4-FFF2-40B4-BE49-F238E27FC236}">
                <a16:creationId xmlns:a16="http://schemas.microsoft.com/office/drawing/2014/main" id="{972061F2-65F6-0AEC-2C3D-5C0D05938706}"/>
              </a:ext>
            </a:extLst>
          </p:cNvPr>
          <p:cNvSpPr/>
          <p:nvPr/>
        </p:nvSpPr>
        <p:spPr>
          <a:xfrm rot="5400000">
            <a:off x="9846847" y="298353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71FFF7E-6DAA-9710-9311-63A5B21EA373}"/>
              </a:ext>
            </a:extLst>
          </p:cNvPr>
          <p:cNvGrpSpPr/>
          <p:nvPr/>
        </p:nvGrpSpPr>
        <p:grpSpPr>
          <a:xfrm>
            <a:off x="7632959" y="360278"/>
            <a:ext cx="2448457" cy="562643"/>
            <a:chOff x="6685631" y="835025"/>
            <a:chExt cx="1868370" cy="429342"/>
          </a:xfrm>
        </p:grpSpPr>
        <p:sp>
          <p:nvSpPr>
            <p:cNvPr id="89" name="箭头: 左右 88">
              <a:extLst>
                <a:ext uri="{FF2B5EF4-FFF2-40B4-BE49-F238E27FC236}">
                  <a16:creationId xmlns:a16="http://schemas.microsoft.com/office/drawing/2014/main" id="{6950C67B-DC5B-3898-4B55-9D664FDB2143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0" name="箭头: 左右 89">
              <a:extLst>
                <a:ext uri="{FF2B5EF4-FFF2-40B4-BE49-F238E27FC236}">
                  <a16:creationId xmlns:a16="http://schemas.microsoft.com/office/drawing/2014/main" id="{44171F27-C045-EFE1-5E09-1DEF5AF92790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1" name="箭头: 左右 90">
              <a:extLst>
                <a:ext uri="{FF2B5EF4-FFF2-40B4-BE49-F238E27FC236}">
                  <a16:creationId xmlns:a16="http://schemas.microsoft.com/office/drawing/2014/main" id="{E68E64D5-4862-EE55-E5F6-E204964A3048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2" name="箭头: 左右 91">
              <a:extLst>
                <a:ext uri="{FF2B5EF4-FFF2-40B4-BE49-F238E27FC236}">
                  <a16:creationId xmlns:a16="http://schemas.microsoft.com/office/drawing/2014/main" id="{D6AC0929-30F8-A2AD-692D-F3E3A1314E72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D5B7F5DB-A95A-9037-5C9D-C9FBCF6F7E9B}"/>
              </a:ext>
            </a:extLst>
          </p:cNvPr>
          <p:cNvGrpSpPr/>
          <p:nvPr/>
        </p:nvGrpSpPr>
        <p:grpSpPr>
          <a:xfrm>
            <a:off x="7632959" y="3510714"/>
            <a:ext cx="2448457" cy="170426"/>
            <a:chOff x="6685631" y="3273987"/>
            <a:chExt cx="1868370" cy="429342"/>
          </a:xfrm>
        </p:grpSpPr>
        <p:sp>
          <p:nvSpPr>
            <p:cNvPr id="85" name="箭头: 左右 84">
              <a:extLst>
                <a:ext uri="{FF2B5EF4-FFF2-40B4-BE49-F238E27FC236}">
                  <a16:creationId xmlns:a16="http://schemas.microsoft.com/office/drawing/2014/main" id="{1512C723-0F05-4B5C-7A0C-9B61B4B951F1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6" name="箭头: 左右 85">
              <a:extLst>
                <a:ext uri="{FF2B5EF4-FFF2-40B4-BE49-F238E27FC236}">
                  <a16:creationId xmlns:a16="http://schemas.microsoft.com/office/drawing/2014/main" id="{D704E92F-D368-7C6A-7E8C-E57339648E1F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7" name="箭头: 左右 86">
              <a:extLst>
                <a:ext uri="{FF2B5EF4-FFF2-40B4-BE49-F238E27FC236}">
                  <a16:creationId xmlns:a16="http://schemas.microsoft.com/office/drawing/2014/main" id="{63D8B6B2-665C-1376-61AA-CDF855BE1280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8" name="箭头: 左右 87">
              <a:extLst>
                <a:ext uri="{FF2B5EF4-FFF2-40B4-BE49-F238E27FC236}">
                  <a16:creationId xmlns:a16="http://schemas.microsoft.com/office/drawing/2014/main" id="{B496BB2E-C53B-4002-F918-B98FE5B136B2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539EC40-BC64-3ECD-88B9-366C4CD2D980}"/>
              </a:ext>
            </a:extLst>
          </p:cNvPr>
          <p:cNvGrpSpPr/>
          <p:nvPr/>
        </p:nvGrpSpPr>
        <p:grpSpPr>
          <a:xfrm rot="5400000">
            <a:off x="6300792" y="2150415"/>
            <a:ext cx="2532634" cy="190433"/>
            <a:chOff x="6685631" y="3273987"/>
            <a:chExt cx="1868370" cy="429342"/>
          </a:xfrm>
        </p:grpSpPr>
        <p:sp>
          <p:nvSpPr>
            <p:cNvPr id="81" name="箭头: 左右 80">
              <a:extLst>
                <a:ext uri="{FF2B5EF4-FFF2-40B4-BE49-F238E27FC236}">
                  <a16:creationId xmlns:a16="http://schemas.microsoft.com/office/drawing/2014/main" id="{E332AB56-C704-DDFE-696C-1BE4252CFDEE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2" name="箭头: 左右 81">
              <a:extLst>
                <a:ext uri="{FF2B5EF4-FFF2-40B4-BE49-F238E27FC236}">
                  <a16:creationId xmlns:a16="http://schemas.microsoft.com/office/drawing/2014/main" id="{EEE0E52F-75BA-366D-6B5B-2D64DB268168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3" name="箭头: 左右 82">
              <a:extLst>
                <a:ext uri="{FF2B5EF4-FFF2-40B4-BE49-F238E27FC236}">
                  <a16:creationId xmlns:a16="http://schemas.microsoft.com/office/drawing/2014/main" id="{6B816B85-7061-DD75-42F3-C04167454BB5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4" name="箭头: 左右 83">
              <a:extLst>
                <a:ext uri="{FF2B5EF4-FFF2-40B4-BE49-F238E27FC236}">
                  <a16:creationId xmlns:a16="http://schemas.microsoft.com/office/drawing/2014/main" id="{DF01D5DF-7478-1FB9-7EBD-E45B83EA76A0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52739E0-4925-1506-C31D-6C2ED2EEB28F}"/>
              </a:ext>
            </a:extLst>
          </p:cNvPr>
          <p:cNvGrpSpPr/>
          <p:nvPr/>
        </p:nvGrpSpPr>
        <p:grpSpPr>
          <a:xfrm rot="5400000">
            <a:off x="9138873" y="1986578"/>
            <a:ext cx="2577174" cy="562643"/>
            <a:chOff x="6685631" y="835025"/>
            <a:chExt cx="1868370" cy="429342"/>
          </a:xfrm>
        </p:grpSpPr>
        <p:sp>
          <p:nvSpPr>
            <p:cNvPr id="77" name="箭头: 左右 76">
              <a:extLst>
                <a:ext uri="{FF2B5EF4-FFF2-40B4-BE49-F238E27FC236}">
                  <a16:creationId xmlns:a16="http://schemas.microsoft.com/office/drawing/2014/main" id="{65ABFB67-5AC7-B00B-4076-031A681A2C5C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8" name="箭头: 左右 77">
              <a:extLst>
                <a:ext uri="{FF2B5EF4-FFF2-40B4-BE49-F238E27FC236}">
                  <a16:creationId xmlns:a16="http://schemas.microsoft.com/office/drawing/2014/main" id="{D4EB4BE8-E4E0-F3E5-BDDB-F8BE4055F60F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9" name="箭头: 左右 78">
              <a:extLst>
                <a:ext uri="{FF2B5EF4-FFF2-40B4-BE49-F238E27FC236}">
                  <a16:creationId xmlns:a16="http://schemas.microsoft.com/office/drawing/2014/main" id="{9AC26C6D-3A72-483F-F53E-A4664CAD6D11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0" name="箭头: 左右 79">
              <a:extLst>
                <a:ext uri="{FF2B5EF4-FFF2-40B4-BE49-F238E27FC236}">
                  <a16:creationId xmlns:a16="http://schemas.microsoft.com/office/drawing/2014/main" id="{CF1B0928-2013-DF49-96B9-EC4A60B3A454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8F3FE197-C7FE-6940-040C-1FE655BF8438}"/>
              </a:ext>
            </a:extLst>
          </p:cNvPr>
          <p:cNvGrpSpPr/>
          <p:nvPr/>
        </p:nvGrpSpPr>
        <p:grpSpPr>
          <a:xfrm>
            <a:off x="6863545" y="941614"/>
            <a:ext cx="604725" cy="2622539"/>
            <a:chOff x="2862668" y="2193494"/>
            <a:chExt cx="1055914" cy="3706129"/>
          </a:xfrm>
          <a:solidFill>
            <a:schemeClr val="bg2"/>
          </a:solidFill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E26ADE2-4BFB-75FB-E77D-079A010D239A}"/>
                </a:ext>
              </a:extLst>
            </p:cNvPr>
            <p:cNvSpPr/>
            <p:nvPr/>
          </p:nvSpPr>
          <p:spPr>
            <a:xfrm>
              <a:off x="2862668" y="2193494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2D343D7-1C55-DC4C-ADE9-F3E33173C9EE}"/>
                </a:ext>
              </a:extLst>
            </p:cNvPr>
            <p:cNvSpPr/>
            <p:nvPr/>
          </p:nvSpPr>
          <p:spPr>
            <a:xfrm>
              <a:off x="2862668" y="3338156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6ACE1B9-3512-BE49-4BC5-7A0F4BF38790}"/>
                </a:ext>
              </a:extLst>
            </p:cNvPr>
            <p:cNvSpPr/>
            <p:nvPr/>
          </p:nvSpPr>
          <p:spPr>
            <a:xfrm>
              <a:off x="2862668" y="4482818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086E42D4-806F-3E18-B018-9C87D2F8B8E3}"/>
                </a:ext>
              </a:extLst>
            </p:cNvPr>
            <p:cNvSpPr/>
            <p:nvPr/>
          </p:nvSpPr>
          <p:spPr>
            <a:xfrm>
              <a:off x="2862668" y="5627480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AF151B36-15C3-8FA3-131D-35B9CBF50AF7}"/>
              </a:ext>
            </a:extLst>
          </p:cNvPr>
          <p:cNvSpPr/>
          <p:nvPr/>
        </p:nvSpPr>
        <p:spPr>
          <a:xfrm>
            <a:off x="6070333" y="941614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0C66AAD-1AD3-4BBD-FB5F-82905FAF11D1}"/>
              </a:ext>
            </a:extLst>
          </p:cNvPr>
          <p:cNvSpPr/>
          <p:nvPr/>
        </p:nvSpPr>
        <p:spPr>
          <a:xfrm>
            <a:off x="6070333" y="1751603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3B87FFE-0048-0CB7-75D5-60A641C3C621}"/>
              </a:ext>
            </a:extLst>
          </p:cNvPr>
          <p:cNvSpPr/>
          <p:nvPr/>
        </p:nvSpPr>
        <p:spPr>
          <a:xfrm>
            <a:off x="6070333" y="2561591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93F3CEBD-CE4B-BE7E-1CE2-A39838C4A2F5}"/>
              </a:ext>
            </a:extLst>
          </p:cNvPr>
          <p:cNvSpPr/>
          <p:nvPr/>
        </p:nvSpPr>
        <p:spPr>
          <a:xfrm>
            <a:off x="6070333" y="3371579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0EB0B433-FEA1-B264-346B-E4513CB376F0}"/>
              </a:ext>
            </a:extLst>
          </p:cNvPr>
          <p:cNvSpPr/>
          <p:nvPr/>
        </p:nvSpPr>
        <p:spPr>
          <a:xfrm>
            <a:off x="7604058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E5A5157-59E2-1DE2-D3FD-663C0C9151B1}"/>
              </a:ext>
            </a:extLst>
          </p:cNvPr>
          <p:cNvSpPr/>
          <p:nvPr/>
        </p:nvSpPr>
        <p:spPr>
          <a:xfrm>
            <a:off x="8371342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9F632108-D8D2-8E50-0CAA-53CD070AB202}"/>
              </a:ext>
            </a:extLst>
          </p:cNvPr>
          <p:cNvSpPr/>
          <p:nvPr/>
        </p:nvSpPr>
        <p:spPr>
          <a:xfrm>
            <a:off x="9138626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7A4760D-7E0A-12C9-84C2-5FC785ABCA3D}"/>
              </a:ext>
            </a:extLst>
          </p:cNvPr>
          <p:cNvSpPr/>
          <p:nvPr/>
        </p:nvSpPr>
        <p:spPr>
          <a:xfrm>
            <a:off x="9905909" y="3661673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4CE7F36-5B16-EEC3-07B1-16E0736460D1}"/>
              </a:ext>
            </a:extLst>
          </p:cNvPr>
          <p:cNvSpPr/>
          <p:nvPr/>
        </p:nvSpPr>
        <p:spPr>
          <a:xfrm>
            <a:off x="7604058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CE5D6F5-C4F8-E4AC-1C20-757D3369DC89}"/>
              </a:ext>
            </a:extLst>
          </p:cNvPr>
          <p:cNvSpPr/>
          <p:nvPr/>
        </p:nvSpPr>
        <p:spPr>
          <a:xfrm>
            <a:off x="8371342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6D73D9C-B463-FB6E-4B1E-E44C9784178E}"/>
              </a:ext>
            </a:extLst>
          </p:cNvPr>
          <p:cNvSpPr/>
          <p:nvPr/>
        </p:nvSpPr>
        <p:spPr>
          <a:xfrm>
            <a:off x="9138626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C48B1C0-6E87-CC04-BE61-D4DB8B1478F1}"/>
              </a:ext>
            </a:extLst>
          </p:cNvPr>
          <p:cNvSpPr/>
          <p:nvPr/>
        </p:nvSpPr>
        <p:spPr>
          <a:xfrm>
            <a:off x="9905910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2C68F214-62D0-A0E9-F0CE-032E7D995F72}"/>
              </a:ext>
            </a:extLst>
          </p:cNvPr>
          <p:cNvSpPr/>
          <p:nvPr/>
        </p:nvSpPr>
        <p:spPr>
          <a:xfrm rot="5400000">
            <a:off x="5081362" y="148526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9B3AA6F6-5867-8AAE-EEDB-7C93C962139D}"/>
              </a:ext>
            </a:extLst>
          </p:cNvPr>
          <p:cNvSpPr/>
          <p:nvPr/>
        </p:nvSpPr>
        <p:spPr>
          <a:xfrm rot="5400000">
            <a:off x="5081361" y="400219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664FB552-1FC9-CB0F-378E-31AFA514F2A6}"/>
              </a:ext>
            </a:extLst>
          </p:cNvPr>
          <p:cNvSpPr/>
          <p:nvPr/>
        </p:nvSpPr>
        <p:spPr>
          <a:xfrm rot="5400000">
            <a:off x="5081362" y="943164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9D063925-3FC3-91D6-95EE-F16773845A60}"/>
              </a:ext>
            </a:extLst>
          </p:cNvPr>
          <p:cNvSpPr/>
          <p:nvPr/>
        </p:nvSpPr>
        <p:spPr>
          <a:xfrm rot="5400000">
            <a:off x="5081361" y="1196417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7A4CB686-602C-E161-EB26-C39D26D79610}"/>
              </a:ext>
            </a:extLst>
          </p:cNvPr>
          <p:cNvSpPr/>
          <p:nvPr/>
        </p:nvSpPr>
        <p:spPr>
          <a:xfrm rot="5400000">
            <a:off x="5081362" y="2017851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01B8C7C4-366B-DF05-6BC0-495B5B344005}"/>
              </a:ext>
            </a:extLst>
          </p:cNvPr>
          <p:cNvSpPr/>
          <p:nvPr/>
        </p:nvSpPr>
        <p:spPr>
          <a:xfrm rot="5400000">
            <a:off x="5081362" y="2626501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8F6E666-B4A7-D5E0-BAD0-7B84639FFCE5}"/>
              </a:ext>
            </a:extLst>
          </p:cNvPr>
          <p:cNvSpPr/>
          <p:nvPr/>
        </p:nvSpPr>
        <p:spPr>
          <a:xfrm rot="5400000">
            <a:off x="5081363" y="1757304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7DDBBCC8-A62C-4536-8C07-456F488A07D3}"/>
              </a:ext>
            </a:extLst>
          </p:cNvPr>
          <p:cNvSpPr/>
          <p:nvPr/>
        </p:nvSpPr>
        <p:spPr>
          <a:xfrm rot="5400000">
            <a:off x="5081362" y="2884462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3DE1FDDC-9C78-FAB4-9F03-11D7B8EBB5B5}"/>
              </a:ext>
            </a:extLst>
          </p:cNvPr>
          <p:cNvSpPr/>
          <p:nvPr/>
        </p:nvSpPr>
        <p:spPr>
          <a:xfrm>
            <a:off x="7604726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81C2F02A-FC0C-B916-3030-841C3A16DF0E}"/>
              </a:ext>
            </a:extLst>
          </p:cNvPr>
          <p:cNvSpPr/>
          <p:nvPr/>
        </p:nvSpPr>
        <p:spPr>
          <a:xfrm>
            <a:off x="7987215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66412C4A-9A59-5CA1-8D52-F9BC74A6FC47}"/>
              </a:ext>
            </a:extLst>
          </p:cNvPr>
          <p:cNvSpPr/>
          <p:nvPr/>
        </p:nvSpPr>
        <p:spPr>
          <a:xfrm>
            <a:off x="8369704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84D61132-CDB2-6E84-450B-448E8E2535B8}"/>
              </a:ext>
            </a:extLst>
          </p:cNvPr>
          <p:cNvSpPr/>
          <p:nvPr/>
        </p:nvSpPr>
        <p:spPr>
          <a:xfrm>
            <a:off x="8752193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3D2D953C-3A6C-D7C6-49F8-9C3CEB9838D8}"/>
              </a:ext>
            </a:extLst>
          </p:cNvPr>
          <p:cNvSpPr/>
          <p:nvPr/>
        </p:nvSpPr>
        <p:spPr>
          <a:xfrm>
            <a:off x="9134682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8A85F0B3-4BBE-AD90-C6F9-E4B9B15C77D7}"/>
              </a:ext>
            </a:extLst>
          </p:cNvPr>
          <p:cNvSpPr/>
          <p:nvPr/>
        </p:nvSpPr>
        <p:spPr>
          <a:xfrm>
            <a:off x="9517171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541C77A5-A28B-0BFF-7E55-8E0BA7F13C0F}"/>
              </a:ext>
            </a:extLst>
          </p:cNvPr>
          <p:cNvSpPr/>
          <p:nvPr/>
        </p:nvSpPr>
        <p:spPr>
          <a:xfrm>
            <a:off x="10282147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BFB194-45A7-36A1-1850-2315F19F9ECB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D6962DCE-8E5F-63D3-3383-61C9CD02FDFA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37F119FF-3345-983D-CC0A-AD6070EBA005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4F0F014B-B133-B7F6-DA79-71E6F6F4F1ED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A8AF799E-98A3-8CE2-453B-62643D8EF2D3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762359EB-CC6B-118F-124B-4F2E6BF1B4BC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6DAB792-B10F-AC93-16BE-0F47F12DF836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10452CCD-CCBA-816F-B1D6-CFF2DFFB86ED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270427BB-9C98-F644-5123-9E418ACAF39A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B9482538-1BC2-1A5A-1A82-1B488977DE07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46C76E8-8E78-97AA-3CD2-A3D9D1D419AE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4CB34FC7-3DAF-DC55-2D2E-FD4ACADE5548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492B843B-C6E8-D321-7FC3-C9E5D0B17736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53A56454-5A06-7AC7-C958-6B9F85BF9944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8FAE9461-44EB-2609-5A14-2D2DD58D626E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02679E18-8BB3-2F35-2DE1-3A77CD9F7E56}"/>
              </a:ext>
            </a:extLst>
          </p:cNvPr>
          <p:cNvSpPr/>
          <p:nvPr/>
        </p:nvSpPr>
        <p:spPr>
          <a:xfrm>
            <a:off x="3716866" y="92656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12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03479-A65E-5353-E01B-0F7D7E486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>
            <a:extLst>
              <a:ext uri="{FF2B5EF4-FFF2-40B4-BE49-F238E27FC236}">
                <a16:creationId xmlns:a16="http://schemas.microsoft.com/office/drawing/2014/main" id="{0A047695-A7F7-E322-F146-88CA64CBB2B8}"/>
              </a:ext>
            </a:extLst>
          </p:cNvPr>
          <p:cNvSpPr/>
          <p:nvPr/>
        </p:nvSpPr>
        <p:spPr>
          <a:xfrm>
            <a:off x="9899660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1AD611-BAC8-08A4-67D9-1BED9AEED658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Workload Partition Example - GEMV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23B04F-8902-E558-805C-727B45C6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35BC136-331D-AD53-A485-956BFA6104A7}"/>
              </a:ext>
            </a:extLst>
          </p:cNvPr>
          <p:cNvSpPr/>
          <p:nvPr/>
        </p:nvSpPr>
        <p:spPr>
          <a:xfrm>
            <a:off x="7602603" y="427842"/>
            <a:ext cx="719759" cy="75403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C8B846D3-E256-DFDC-21B8-D3E476E5A0B9}"/>
              </a:ext>
            </a:extLst>
          </p:cNvPr>
          <p:cNvSpPr/>
          <p:nvPr/>
        </p:nvSpPr>
        <p:spPr>
          <a:xfrm>
            <a:off x="8366455" y="427842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72CA15E-2B93-D510-A284-099B9D8B4139}"/>
              </a:ext>
            </a:extLst>
          </p:cNvPr>
          <p:cNvSpPr/>
          <p:nvPr/>
        </p:nvSpPr>
        <p:spPr>
          <a:xfrm>
            <a:off x="9138736" y="427842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5B2FD33-02F0-48A9-9A4A-62AEFB1E02DA}"/>
              </a:ext>
            </a:extLst>
          </p:cNvPr>
          <p:cNvSpPr/>
          <p:nvPr/>
        </p:nvSpPr>
        <p:spPr>
          <a:xfrm>
            <a:off x="9902588" y="427842"/>
            <a:ext cx="719759" cy="75403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8051ABEB-22B5-B63F-3AC4-1DD065778880}"/>
              </a:ext>
            </a:extLst>
          </p:cNvPr>
          <p:cNvSpPr/>
          <p:nvPr/>
        </p:nvSpPr>
        <p:spPr>
          <a:xfrm>
            <a:off x="7602603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7CA641A-948F-06B4-D1A9-F3A1841CAEBC}"/>
              </a:ext>
            </a:extLst>
          </p:cNvPr>
          <p:cNvSpPr/>
          <p:nvPr/>
        </p:nvSpPr>
        <p:spPr>
          <a:xfrm>
            <a:off x="8366455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8B1B8180-4DED-01A3-A1DB-EEADFF8C0EB0}"/>
              </a:ext>
            </a:extLst>
          </p:cNvPr>
          <p:cNvSpPr/>
          <p:nvPr/>
        </p:nvSpPr>
        <p:spPr>
          <a:xfrm>
            <a:off x="9138736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EAF4EC0-87F7-9B4F-5CDD-5077A8FFFBF4}"/>
              </a:ext>
            </a:extLst>
          </p:cNvPr>
          <p:cNvSpPr/>
          <p:nvPr/>
        </p:nvSpPr>
        <p:spPr>
          <a:xfrm>
            <a:off x="9902588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C49E6FB-D10E-7890-2A39-7D73B3EF0D54}"/>
              </a:ext>
            </a:extLst>
          </p:cNvPr>
          <p:cNvSpPr/>
          <p:nvPr/>
        </p:nvSpPr>
        <p:spPr>
          <a:xfrm>
            <a:off x="7602603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D4BCEDB-632F-828B-F9C6-C9FCF9452D42}"/>
              </a:ext>
            </a:extLst>
          </p:cNvPr>
          <p:cNvSpPr/>
          <p:nvPr/>
        </p:nvSpPr>
        <p:spPr>
          <a:xfrm>
            <a:off x="8366455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0A70868-220D-6C02-7954-285D6C6F469D}"/>
              </a:ext>
            </a:extLst>
          </p:cNvPr>
          <p:cNvSpPr/>
          <p:nvPr/>
        </p:nvSpPr>
        <p:spPr>
          <a:xfrm>
            <a:off x="9138736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3B154B1-4366-FB98-416E-159711E26CBA}"/>
              </a:ext>
            </a:extLst>
          </p:cNvPr>
          <p:cNvSpPr/>
          <p:nvPr/>
        </p:nvSpPr>
        <p:spPr>
          <a:xfrm>
            <a:off x="9902588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098D864-1858-AF6F-E5D7-1D8D54663D86}"/>
              </a:ext>
            </a:extLst>
          </p:cNvPr>
          <p:cNvSpPr/>
          <p:nvPr/>
        </p:nvSpPr>
        <p:spPr>
          <a:xfrm>
            <a:off x="7602603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9E0E5D89-ED77-2A72-DBA7-BC20F14DAD1C}"/>
              </a:ext>
            </a:extLst>
          </p:cNvPr>
          <p:cNvSpPr/>
          <p:nvPr/>
        </p:nvSpPr>
        <p:spPr>
          <a:xfrm>
            <a:off x="8366455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F5A3382-AF30-BFA2-D97D-95A402A82CC5}"/>
              </a:ext>
            </a:extLst>
          </p:cNvPr>
          <p:cNvSpPr/>
          <p:nvPr/>
        </p:nvSpPr>
        <p:spPr>
          <a:xfrm>
            <a:off x="9138736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3C60ADE-F724-A632-22D9-281DC810F743}"/>
              </a:ext>
            </a:extLst>
          </p:cNvPr>
          <p:cNvSpPr/>
          <p:nvPr/>
        </p:nvSpPr>
        <p:spPr>
          <a:xfrm>
            <a:off x="9902588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5EA376-0649-56FC-2F52-7A384C383B92}"/>
              </a:ext>
            </a:extLst>
          </p:cNvPr>
          <p:cNvSpPr/>
          <p:nvPr/>
        </p:nvSpPr>
        <p:spPr>
          <a:xfrm>
            <a:off x="7602195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7C5D1E-698B-B2FF-5892-7E2C795482C9}"/>
              </a:ext>
            </a:extLst>
          </p:cNvPr>
          <p:cNvSpPr/>
          <p:nvPr/>
        </p:nvSpPr>
        <p:spPr>
          <a:xfrm>
            <a:off x="837166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1C7CC5-76C4-9EC3-216C-ED9E12CD9C99}"/>
              </a:ext>
            </a:extLst>
          </p:cNvPr>
          <p:cNvSpPr/>
          <p:nvPr/>
        </p:nvSpPr>
        <p:spPr>
          <a:xfrm>
            <a:off x="914113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F00DD6-8B64-40AE-FD94-3531A115E2A1}"/>
              </a:ext>
            </a:extLst>
          </p:cNvPr>
          <p:cNvSpPr/>
          <p:nvPr/>
        </p:nvSpPr>
        <p:spPr>
          <a:xfrm>
            <a:off x="9910608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2C37E4-5284-1A9C-6475-1E9DD3C24149}"/>
              </a:ext>
            </a:extLst>
          </p:cNvPr>
          <p:cNvSpPr/>
          <p:nvPr/>
        </p:nvSpPr>
        <p:spPr>
          <a:xfrm>
            <a:off x="7602195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75E6FA-DECB-A962-E821-B74FEEEC8AC7}"/>
              </a:ext>
            </a:extLst>
          </p:cNvPr>
          <p:cNvSpPr/>
          <p:nvPr/>
        </p:nvSpPr>
        <p:spPr>
          <a:xfrm>
            <a:off x="837166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917640-98EA-918F-3E6B-652D8DDF6E5A}"/>
              </a:ext>
            </a:extLst>
          </p:cNvPr>
          <p:cNvSpPr/>
          <p:nvPr/>
        </p:nvSpPr>
        <p:spPr>
          <a:xfrm>
            <a:off x="914113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851E7C-0FB9-9191-E5ED-DE73D853E8FC}"/>
              </a:ext>
            </a:extLst>
          </p:cNvPr>
          <p:cNvSpPr/>
          <p:nvPr/>
        </p:nvSpPr>
        <p:spPr>
          <a:xfrm>
            <a:off x="9910608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FA23D1-FA1F-839C-D180-C4050FADFDD8}"/>
              </a:ext>
            </a:extLst>
          </p:cNvPr>
          <p:cNvSpPr/>
          <p:nvPr/>
        </p:nvSpPr>
        <p:spPr>
          <a:xfrm>
            <a:off x="7602195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372690-0D64-F933-23FE-6247AC75ACB9}"/>
              </a:ext>
            </a:extLst>
          </p:cNvPr>
          <p:cNvSpPr/>
          <p:nvPr/>
        </p:nvSpPr>
        <p:spPr>
          <a:xfrm>
            <a:off x="837166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0F5F0BA-72F4-6917-53F4-09CC6E809C84}"/>
              </a:ext>
            </a:extLst>
          </p:cNvPr>
          <p:cNvSpPr/>
          <p:nvPr/>
        </p:nvSpPr>
        <p:spPr>
          <a:xfrm>
            <a:off x="914113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C683E0-6A2D-417F-C231-96C458750E52}"/>
              </a:ext>
            </a:extLst>
          </p:cNvPr>
          <p:cNvSpPr/>
          <p:nvPr/>
        </p:nvSpPr>
        <p:spPr>
          <a:xfrm>
            <a:off x="9910608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79CAA8-6465-DF1E-21AB-DF8544A6CAD5}"/>
              </a:ext>
            </a:extLst>
          </p:cNvPr>
          <p:cNvSpPr/>
          <p:nvPr/>
        </p:nvSpPr>
        <p:spPr>
          <a:xfrm>
            <a:off x="7602195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2E1DCDD-4DD6-5A2F-8CF2-ACAC251C77AA}"/>
              </a:ext>
            </a:extLst>
          </p:cNvPr>
          <p:cNvSpPr/>
          <p:nvPr/>
        </p:nvSpPr>
        <p:spPr>
          <a:xfrm>
            <a:off x="837166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2576BB3-7809-E4F8-B993-5336B8E3BC5C}"/>
              </a:ext>
            </a:extLst>
          </p:cNvPr>
          <p:cNvSpPr/>
          <p:nvPr/>
        </p:nvSpPr>
        <p:spPr>
          <a:xfrm>
            <a:off x="914113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AF6CBE-3B34-242C-3CE2-2F47968E7887}"/>
              </a:ext>
            </a:extLst>
          </p:cNvPr>
          <p:cNvSpPr/>
          <p:nvPr/>
        </p:nvSpPr>
        <p:spPr>
          <a:xfrm>
            <a:off x="9910608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341B8677-B520-1194-BAE9-EED0CD79D1EF}"/>
              </a:ext>
            </a:extLst>
          </p:cNvPr>
          <p:cNvSpPr/>
          <p:nvPr/>
        </p:nvSpPr>
        <p:spPr>
          <a:xfrm>
            <a:off x="7871847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C6245CB-A765-FF1B-EF79-B296043AA99F}"/>
              </a:ext>
            </a:extLst>
          </p:cNvPr>
          <p:cNvSpPr/>
          <p:nvPr/>
        </p:nvSpPr>
        <p:spPr>
          <a:xfrm>
            <a:off x="864131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574E7355-6289-9C04-8BC1-0A77C46A42F3}"/>
              </a:ext>
            </a:extLst>
          </p:cNvPr>
          <p:cNvSpPr/>
          <p:nvPr/>
        </p:nvSpPr>
        <p:spPr>
          <a:xfrm>
            <a:off x="941078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7196652F-A010-621D-AFB6-394BBF6EB93B}"/>
              </a:ext>
            </a:extLst>
          </p:cNvPr>
          <p:cNvSpPr/>
          <p:nvPr/>
        </p:nvSpPr>
        <p:spPr>
          <a:xfrm>
            <a:off x="786482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F50967F6-7D45-15E5-727C-901235B03780}"/>
              </a:ext>
            </a:extLst>
          </p:cNvPr>
          <p:cNvSpPr/>
          <p:nvPr/>
        </p:nvSpPr>
        <p:spPr>
          <a:xfrm>
            <a:off x="863429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E0922991-1693-A27C-2D71-2C97B45EE97B}"/>
              </a:ext>
            </a:extLst>
          </p:cNvPr>
          <p:cNvSpPr/>
          <p:nvPr/>
        </p:nvSpPr>
        <p:spPr>
          <a:xfrm>
            <a:off x="9403767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130D83EE-6EB4-8AE8-CC66-10300AFBB5E4}"/>
              </a:ext>
            </a:extLst>
          </p:cNvPr>
          <p:cNvSpPr/>
          <p:nvPr/>
        </p:nvSpPr>
        <p:spPr>
          <a:xfrm>
            <a:off x="786482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2" name="箭头: 左右 31">
            <a:extLst>
              <a:ext uri="{FF2B5EF4-FFF2-40B4-BE49-F238E27FC236}">
                <a16:creationId xmlns:a16="http://schemas.microsoft.com/office/drawing/2014/main" id="{5F2E40C8-453D-73DE-7A7E-7B18F9AEF161}"/>
              </a:ext>
            </a:extLst>
          </p:cNvPr>
          <p:cNvSpPr/>
          <p:nvPr/>
        </p:nvSpPr>
        <p:spPr>
          <a:xfrm>
            <a:off x="863429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3" name="箭头: 左右 32">
            <a:extLst>
              <a:ext uri="{FF2B5EF4-FFF2-40B4-BE49-F238E27FC236}">
                <a16:creationId xmlns:a16="http://schemas.microsoft.com/office/drawing/2014/main" id="{84E14F7A-6ABE-C5E0-A74C-149D8A50A247}"/>
              </a:ext>
            </a:extLst>
          </p:cNvPr>
          <p:cNvSpPr/>
          <p:nvPr/>
        </p:nvSpPr>
        <p:spPr>
          <a:xfrm>
            <a:off x="9403767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C392E3C2-C320-EEBB-C0F3-BA4ADBA29D27}"/>
              </a:ext>
            </a:extLst>
          </p:cNvPr>
          <p:cNvSpPr/>
          <p:nvPr/>
        </p:nvSpPr>
        <p:spPr>
          <a:xfrm>
            <a:off x="786482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C962A716-EDFF-E263-725A-88D45D962CA3}"/>
              </a:ext>
            </a:extLst>
          </p:cNvPr>
          <p:cNvSpPr/>
          <p:nvPr/>
        </p:nvSpPr>
        <p:spPr>
          <a:xfrm>
            <a:off x="863429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8AEC80ED-9F07-D61B-9003-DDBD02A61F78}"/>
              </a:ext>
            </a:extLst>
          </p:cNvPr>
          <p:cNvSpPr/>
          <p:nvPr/>
        </p:nvSpPr>
        <p:spPr>
          <a:xfrm>
            <a:off x="9403767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368D4DBC-80E7-8807-C401-C36C3C759C1D}"/>
              </a:ext>
            </a:extLst>
          </p:cNvPr>
          <p:cNvSpPr/>
          <p:nvPr/>
        </p:nvSpPr>
        <p:spPr>
          <a:xfrm rot="5400000">
            <a:off x="7418744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8" name="箭头: 左右 37">
            <a:extLst>
              <a:ext uri="{FF2B5EF4-FFF2-40B4-BE49-F238E27FC236}">
                <a16:creationId xmlns:a16="http://schemas.microsoft.com/office/drawing/2014/main" id="{AF860A9E-9E9D-DA24-73C7-FECEA8DA187D}"/>
              </a:ext>
            </a:extLst>
          </p:cNvPr>
          <p:cNvSpPr/>
          <p:nvPr/>
        </p:nvSpPr>
        <p:spPr>
          <a:xfrm rot="5400000">
            <a:off x="7418744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9" name="箭头: 左右 38">
            <a:extLst>
              <a:ext uri="{FF2B5EF4-FFF2-40B4-BE49-F238E27FC236}">
                <a16:creationId xmlns:a16="http://schemas.microsoft.com/office/drawing/2014/main" id="{A5512CC7-11A2-DB5E-84A2-500BAC645FFC}"/>
              </a:ext>
            </a:extLst>
          </p:cNvPr>
          <p:cNvSpPr/>
          <p:nvPr/>
        </p:nvSpPr>
        <p:spPr>
          <a:xfrm rot="5400000">
            <a:off x="7418744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D4426A16-5CDE-4BE6-DE30-CCECE12E9182}"/>
              </a:ext>
            </a:extLst>
          </p:cNvPr>
          <p:cNvSpPr/>
          <p:nvPr/>
        </p:nvSpPr>
        <p:spPr>
          <a:xfrm rot="5400000">
            <a:off x="819736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D17193AE-DF4E-404C-3B7B-D00B5E7C4523}"/>
              </a:ext>
            </a:extLst>
          </p:cNvPr>
          <p:cNvSpPr/>
          <p:nvPr/>
        </p:nvSpPr>
        <p:spPr>
          <a:xfrm rot="5400000">
            <a:off x="8197361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4A69C56C-E524-1D24-42D1-520F0E2A3F39}"/>
              </a:ext>
            </a:extLst>
          </p:cNvPr>
          <p:cNvSpPr/>
          <p:nvPr/>
        </p:nvSpPr>
        <p:spPr>
          <a:xfrm rot="5400000">
            <a:off x="819736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3" name="箭头: 左右 42">
            <a:extLst>
              <a:ext uri="{FF2B5EF4-FFF2-40B4-BE49-F238E27FC236}">
                <a16:creationId xmlns:a16="http://schemas.microsoft.com/office/drawing/2014/main" id="{4E27F4A3-3E85-DA7C-B6FA-66976F0D150B}"/>
              </a:ext>
            </a:extLst>
          </p:cNvPr>
          <p:cNvSpPr/>
          <p:nvPr/>
        </p:nvSpPr>
        <p:spPr>
          <a:xfrm rot="5400000">
            <a:off x="8964343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4" name="箭头: 左右 43">
            <a:extLst>
              <a:ext uri="{FF2B5EF4-FFF2-40B4-BE49-F238E27FC236}">
                <a16:creationId xmlns:a16="http://schemas.microsoft.com/office/drawing/2014/main" id="{FEE19A9F-8376-F9C2-5574-EF1F35F2E2AA}"/>
              </a:ext>
            </a:extLst>
          </p:cNvPr>
          <p:cNvSpPr/>
          <p:nvPr/>
        </p:nvSpPr>
        <p:spPr>
          <a:xfrm rot="5400000">
            <a:off x="8964343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6328221A-E0F5-D7BB-67D2-F8390D26636E}"/>
              </a:ext>
            </a:extLst>
          </p:cNvPr>
          <p:cNvSpPr/>
          <p:nvPr/>
        </p:nvSpPr>
        <p:spPr>
          <a:xfrm rot="5400000">
            <a:off x="8964343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CEC483BD-6536-FD48-87B6-64CC4ACF0171}"/>
              </a:ext>
            </a:extLst>
          </p:cNvPr>
          <p:cNvSpPr/>
          <p:nvPr/>
        </p:nvSpPr>
        <p:spPr>
          <a:xfrm rot="5400000">
            <a:off x="974125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7909223D-5FC6-CB35-085F-39630A728D2D}"/>
              </a:ext>
            </a:extLst>
          </p:cNvPr>
          <p:cNvSpPr/>
          <p:nvPr/>
        </p:nvSpPr>
        <p:spPr>
          <a:xfrm rot="5400000">
            <a:off x="9741251" y="213345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8" name="箭头: 左右 47">
            <a:extLst>
              <a:ext uri="{FF2B5EF4-FFF2-40B4-BE49-F238E27FC236}">
                <a16:creationId xmlns:a16="http://schemas.microsoft.com/office/drawing/2014/main" id="{E9A11BA5-118E-9923-7206-07235404AE3C}"/>
              </a:ext>
            </a:extLst>
          </p:cNvPr>
          <p:cNvSpPr/>
          <p:nvPr/>
        </p:nvSpPr>
        <p:spPr>
          <a:xfrm rot="5400000">
            <a:off x="974125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9" name="箭头: 左右 48">
            <a:extLst>
              <a:ext uri="{FF2B5EF4-FFF2-40B4-BE49-F238E27FC236}">
                <a16:creationId xmlns:a16="http://schemas.microsoft.com/office/drawing/2014/main" id="{5C9E0706-E2F4-EA36-3187-ADCECA966A6E}"/>
              </a:ext>
            </a:extLst>
          </p:cNvPr>
          <p:cNvSpPr/>
          <p:nvPr/>
        </p:nvSpPr>
        <p:spPr>
          <a:xfrm>
            <a:off x="7871847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8F86113F-279E-E5E2-378C-F8A8DEB7C460}"/>
              </a:ext>
            </a:extLst>
          </p:cNvPr>
          <p:cNvSpPr/>
          <p:nvPr/>
        </p:nvSpPr>
        <p:spPr>
          <a:xfrm>
            <a:off x="8642975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1" name="箭头: 左右 50">
            <a:extLst>
              <a:ext uri="{FF2B5EF4-FFF2-40B4-BE49-F238E27FC236}">
                <a16:creationId xmlns:a16="http://schemas.microsoft.com/office/drawing/2014/main" id="{150F65C4-F987-1335-AF5A-5926E781EB6A}"/>
              </a:ext>
            </a:extLst>
          </p:cNvPr>
          <p:cNvSpPr/>
          <p:nvPr/>
        </p:nvSpPr>
        <p:spPr>
          <a:xfrm>
            <a:off x="9414104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6D8753F9-B0C2-F1A9-F4CB-F8652E3BD833}"/>
              </a:ext>
            </a:extLst>
          </p:cNvPr>
          <p:cNvSpPr/>
          <p:nvPr/>
        </p:nvSpPr>
        <p:spPr>
          <a:xfrm>
            <a:off x="7871847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5D842EEB-7A1C-D96B-4986-A78AB2F4DC03}"/>
              </a:ext>
            </a:extLst>
          </p:cNvPr>
          <p:cNvSpPr/>
          <p:nvPr/>
        </p:nvSpPr>
        <p:spPr>
          <a:xfrm>
            <a:off x="8642975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4" name="箭头: 左右 53">
            <a:extLst>
              <a:ext uri="{FF2B5EF4-FFF2-40B4-BE49-F238E27FC236}">
                <a16:creationId xmlns:a16="http://schemas.microsoft.com/office/drawing/2014/main" id="{84316B7C-DBD7-95E4-B26B-60B764639EEE}"/>
              </a:ext>
            </a:extLst>
          </p:cNvPr>
          <p:cNvSpPr/>
          <p:nvPr/>
        </p:nvSpPr>
        <p:spPr>
          <a:xfrm>
            <a:off x="9414104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5" name="箭头: 左右 54">
            <a:extLst>
              <a:ext uri="{FF2B5EF4-FFF2-40B4-BE49-F238E27FC236}">
                <a16:creationId xmlns:a16="http://schemas.microsoft.com/office/drawing/2014/main" id="{AC83639D-2157-373E-24C3-9C07B51C5B2C}"/>
              </a:ext>
            </a:extLst>
          </p:cNvPr>
          <p:cNvSpPr/>
          <p:nvPr/>
        </p:nvSpPr>
        <p:spPr>
          <a:xfrm>
            <a:off x="7871847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6" name="箭头: 左右 55">
            <a:extLst>
              <a:ext uri="{FF2B5EF4-FFF2-40B4-BE49-F238E27FC236}">
                <a16:creationId xmlns:a16="http://schemas.microsoft.com/office/drawing/2014/main" id="{97039E54-C05B-5D59-5F09-E73F7C24E04F}"/>
              </a:ext>
            </a:extLst>
          </p:cNvPr>
          <p:cNvSpPr/>
          <p:nvPr/>
        </p:nvSpPr>
        <p:spPr>
          <a:xfrm>
            <a:off x="8642975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7" name="箭头: 左右 56">
            <a:extLst>
              <a:ext uri="{FF2B5EF4-FFF2-40B4-BE49-F238E27FC236}">
                <a16:creationId xmlns:a16="http://schemas.microsoft.com/office/drawing/2014/main" id="{8241DFE4-2D71-4ACD-9B5F-ABB7C4B157F5}"/>
              </a:ext>
            </a:extLst>
          </p:cNvPr>
          <p:cNvSpPr/>
          <p:nvPr/>
        </p:nvSpPr>
        <p:spPr>
          <a:xfrm>
            <a:off x="9414104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F47E7945-1C5F-7B57-1D1B-FDCA32801BC7}"/>
              </a:ext>
            </a:extLst>
          </p:cNvPr>
          <p:cNvSpPr/>
          <p:nvPr/>
        </p:nvSpPr>
        <p:spPr>
          <a:xfrm>
            <a:off x="7871847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9" name="箭头: 左右 58">
            <a:extLst>
              <a:ext uri="{FF2B5EF4-FFF2-40B4-BE49-F238E27FC236}">
                <a16:creationId xmlns:a16="http://schemas.microsoft.com/office/drawing/2014/main" id="{E8A48607-E501-B0DE-A487-8A29974449AB}"/>
              </a:ext>
            </a:extLst>
          </p:cNvPr>
          <p:cNvSpPr/>
          <p:nvPr/>
        </p:nvSpPr>
        <p:spPr>
          <a:xfrm>
            <a:off x="8642975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6830D84F-EABB-1F7B-6125-CF33D280BA8C}"/>
              </a:ext>
            </a:extLst>
          </p:cNvPr>
          <p:cNvSpPr/>
          <p:nvPr/>
        </p:nvSpPr>
        <p:spPr>
          <a:xfrm>
            <a:off x="9414104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1" name="箭头: 左右 60">
            <a:extLst>
              <a:ext uri="{FF2B5EF4-FFF2-40B4-BE49-F238E27FC236}">
                <a16:creationId xmlns:a16="http://schemas.microsoft.com/office/drawing/2014/main" id="{C2F889AB-29D2-CF66-CEF0-8A5E3A4F6C88}"/>
              </a:ext>
            </a:extLst>
          </p:cNvPr>
          <p:cNvSpPr/>
          <p:nvPr/>
        </p:nvSpPr>
        <p:spPr>
          <a:xfrm rot="5400000">
            <a:off x="7541781" y="138679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2" name="箭头: 左右 61">
            <a:extLst>
              <a:ext uri="{FF2B5EF4-FFF2-40B4-BE49-F238E27FC236}">
                <a16:creationId xmlns:a16="http://schemas.microsoft.com/office/drawing/2014/main" id="{33E17206-90DF-894C-6D84-A548BD78D317}"/>
              </a:ext>
            </a:extLst>
          </p:cNvPr>
          <p:cNvSpPr/>
          <p:nvPr/>
        </p:nvSpPr>
        <p:spPr>
          <a:xfrm rot="5400000">
            <a:off x="8310136" y="1386796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482C1E81-AD35-1B65-E827-F5979C2EEDE0}"/>
              </a:ext>
            </a:extLst>
          </p:cNvPr>
          <p:cNvSpPr/>
          <p:nvPr/>
        </p:nvSpPr>
        <p:spPr>
          <a:xfrm rot="5400000">
            <a:off x="9078492" y="1386797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4" name="箭头: 左右 63">
            <a:extLst>
              <a:ext uri="{FF2B5EF4-FFF2-40B4-BE49-F238E27FC236}">
                <a16:creationId xmlns:a16="http://schemas.microsoft.com/office/drawing/2014/main" id="{39783D2D-A703-50FB-3C3D-20EEFF29B736}"/>
              </a:ext>
            </a:extLst>
          </p:cNvPr>
          <p:cNvSpPr/>
          <p:nvPr/>
        </p:nvSpPr>
        <p:spPr>
          <a:xfrm rot="5400000">
            <a:off x="9846847" y="1386798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5" name="箭头: 左右 64">
            <a:extLst>
              <a:ext uri="{FF2B5EF4-FFF2-40B4-BE49-F238E27FC236}">
                <a16:creationId xmlns:a16="http://schemas.microsoft.com/office/drawing/2014/main" id="{E7BA867E-BB75-3BD4-AD61-A67A0ED1C506}"/>
              </a:ext>
            </a:extLst>
          </p:cNvPr>
          <p:cNvSpPr/>
          <p:nvPr/>
        </p:nvSpPr>
        <p:spPr>
          <a:xfrm rot="5400000">
            <a:off x="7541781" y="218516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6" name="箭头: 左右 65">
            <a:extLst>
              <a:ext uri="{FF2B5EF4-FFF2-40B4-BE49-F238E27FC236}">
                <a16:creationId xmlns:a16="http://schemas.microsoft.com/office/drawing/2014/main" id="{C31EF726-4772-CB8D-684D-51C9F0160188}"/>
              </a:ext>
            </a:extLst>
          </p:cNvPr>
          <p:cNvSpPr/>
          <p:nvPr/>
        </p:nvSpPr>
        <p:spPr>
          <a:xfrm rot="5400000">
            <a:off x="8310136" y="2185163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7" name="箭头: 左右 66">
            <a:extLst>
              <a:ext uri="{FF2B5EF4-FFF2-40B4-BE49-F238E27FC236}">
                <a16:creationId xmlns:a16="http://schemas.microsoft.com/office/drawing/2014/main" id="{B2E4622A-FDD3-8CF5-21E9-233312441105}"/>
              </a:ext>
            </a:extLst>
          </p:cNvPr>
          <p:cNvSpPr/>
          <p:nvPr/>
        </p:nvSpPr>
        <p:spPr>
          <a:xfrm rot="5400000">
            <a:off x="9078492" y="218516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8" name="箭头: 左右 67">
            <a:extLst>
              <a:ext uri="{FF2B5EF4-FFF2-40B4-BE49-F238E27FC236}">
                <a16:creationId xmlns:a16="http://schemas.microsoft.com/office/drawing/2014/main" id="{6415E79F-FD98-4963-1DB0-62B0FF98AAE6}"/>
              </a:ext>
            </a:extLst>
          </p:cNvPr>
          <p:cNvSpPr/>
          <p:nvPr/>
        </p:nvSpPr>
        <p:spPr>
          <a:xfrm rot="5400000">
            <a:off x="9846847" y="218100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9" name="箭头: 左右 68">
            <a:extLst>
              <a:ext uri="{FF2B5EF4-FFF2-40B4-BE49-F238E27FC236}">
                <a16:creationId xmlns:a16="http://schemas.microsoft.com/office/drawing/2014/main" id="{9DEAAD61-7110-9AF3-005F-F382F297B32F}"/>
              </a:ext>
            </a:extLst>
          </p:cNvPr>
          <p:cNvSpPr/>
          <p:nvPr/>
        </p:nvSpPr>
        <p:spPr>
          <a:xfrm rot="5400000">
            <a:off x="7541781" y="2983530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0" name="箭头: 左右 69">
            <a:extLst>
              <a:ext uri="{FF2B5EF4-FFF2-40B4-BE49-F238E27FC236}">
                <a16:creationId xmlns:a16="http://schemas.microsoft.com/office/drawing/2014/main" id="{FD06D7E5-CF96-29C4-DDE9-FEAC7ABB57C3}"/>
              </a:ext>
            </a:extLst>
          </p:cNvPr>
          <p:cNvSpPr/>
          <p:nvPr/>
        </p:nvSpPr>
        <p:spPr>
          <a:xfrm rot="5400000">
            <a:off x="8310136" y="2983531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51C35A4A-39E4-B837-8881-9B2C55E779E8}"/>
              </a:ext>
            </a:extLst>
          </p:cNvPr>
          <p:cNvSpPr/>
          <p:nvPr/>
        </p:nvSpPr>
        <p:spPr>
          <a:xfrm rot="5400000">
            <a:off x="9078492" y="298353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2" name="箭头: 左右 71">
            <a:extLst>
              <a:ext uri="{FF2B5EF4-FFF2-40B4-BE49-F238E27FC236}">
                <a16:creationId xmlns:a16="http://schemas.microsoft.com/office/drawing/2014/main" id="{EDF4B7D4-9B24-5531-4F4D-0816DD5D617C}"/>
              </a:ext>
            </a:extLst>
          </p:cNvPr>
          <p:cNvSpPr/>
          <p:nvPr/>
        </p:nvSpPr>
        <p:spPr>
          <a:xfrm rot="5400000">
            <a:off x="9846847" y="298353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8D45387-38B3-7D86-9454-9C30BC564F4A}"/>
              </a:ext>
            </a:extLst>
          </p:cNvPr>
          <p:cNvGrpSpPr/>
          <p:nvPr/>
        </p:nvGrpSpPr>
        <p:grpSpPr>
          <a:xfrm>
            <a:off x="7632959" y="360278"/>
            <a:ext cx="2448457" cy="562643"/>
            <a:chOff x="6685631" y="835025"/>
            <a:chExt cx="1868370" cy="429342"/>
          </a:xfrm>
        </p:grpSpPr>
        <p:sp>
          <p:nvSpPr>
            <p:cNvPr id="89" name="箭头: 左右 88">
              <a:extLst>
                <a:ext uri="{FF2B5EF4-FFF2-40B4-BE49-F238E27FC236}">
                  <a16:creationId xmlns:a16="http://schemas.microsoft.com/office/drawing/2014/main" id="{47064593-ED41-8CC9-5C69-EBE590DF37A6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0" name="箭头: 左右 89">
              <a:extLst>
                <a:ext uri="{FF2B5EF4-FFF2-40B4-BE49-F238E27FC236}">
                  <a16:creationId xmlns:a16="http://schemas.microsoft.com/office/drawing/2014/main" id="{B91233D9-984B-26C4-7E8A-94C0F33932DA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1" name="箭头: 左右 90">
              <a:extLst>
                <a:ext uri="{FF2B5EF4-FFF2-40B4-BE49-F238E27FC236}">
                  <a16:creationId xmlns:a16="http://schemas.microsoft.com/office/drawing/2014/main" id="{33F2E0A3-461E-C243-13A9-1804D8096803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2" name="箭头: 左右 91">
              <a:extLst>
                <a:ext uri="{FF2B5EF4-FFF2-40B4-BE49-F238E27FC236}">
                  <a16:creationId xmlns:a16="http://schemas.microsoft.com/office/drawing/2014/main" id="{EE469BA8-1206-D011-90D6-5744FEA1B946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F46E4DC-64AB-B90C-86FB-24BE54450549}"/>
              </a:ext>
            </a:extLst>
          </p:cNvPr>
          <p:cNvGrpSpPr/>
          <p:nvPr/>
        </p:nvGrpSpPr>
        <p:grpSpPr>
          <a:xfrm>
            <a:off x="7632959" y="3510714"/>
            <a:ext cx="2448457" cy="170426"/>
            <a:chOff x="6685631" y="3273987"/>
            <a:chExt cx="1868370" cy="429342"/>
          </a:xfrm>
        </p:grpSpPr>
        <p:sp>
          <p:nvSpPr>
            <p:cNvPr id="85" name="箭头: 左右 84">
              <a:extLst>
                <a:ext uri="{FF2B5EF4-FFF2-40B4-BE49-F238E27FC236}">
                  <a16:creationId xmlns:a16="http://schemas.microsoft.com/office/drawing/2014/main" id="{03B8A01B-B662-A233-D72E-20A9455B62FC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6" name="箭头: 左右 85">
              <a:extLst>
                <a:ext uri="{FF2B5EF4-FFF2-40B4-BE49-F238E27FC236}">
                  <a16:creationId xmlns:a16="http://schemas.microsoft.com/office/drawing/2014/main" id="{E9CE263F-739F-EAEA-6C1B-D9AF0879E361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7" name="箭头: 左右 86">
              <a:extLst>
                <a:ext uri="{FF2B5EF4-FFF2-40B4-BE49-F238E27FC236}">
                  <a16:creationId xmlns:a16="http://schemas.microsoft.com/office/drawing/2014/main" id="{98E0491D-A4AC-93D5-1DC5-A2125CFB148C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8" name="箭头: 左右 87">
              <a:extLst>
                <a:ext uri="{FF2B5EF4-FFF2-40B4-BE49-F238E27FC236}">
                  <a16:creationId xmlns:a16="http://schemas.microsoft.com/office/drawing/2014/main" id="{0BDF5D1E-7942-06E8-FCD5-45D7E5945156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813A9FA-C874-7CB3-95CB-2D49604BC036}"/>
              </a:ext>
            </a:extLst>
          </p:cNvPr>
          <p:cNvGrpSpPr/>
          <p:nvPr/>
        </p:nvGrpSpPr>
        <p:grpSpPr>
          <a:xfrm rot="5400000">
            <a:off x="6300792" y="2150415"/>
            <a:ext cx="2532634" cy="190433"/>
            <a:chOff x="6685631" y="3273987"/>
            <a:chExt cx="1868370" cy="429342"/>
          </a:xfrm>
        </p:grpSpPr>
        <p:sp>
          <p:nvSpPr>
            <p:cNvPr id="81" name="箭头: 左右 80">
              <a:extLst>
                <a:ext uri="{FF2B5EF4-FFF2-40B4-BE49-F238E27FC236}">
                  <a16:creationId xmlns:a16="http://schemas.microsoft.com/office/drawing/2014/main" id="{900A5CED-D285-F7DE-F4A0-36D6FF693616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2" name="箭头: 左右 81">
              <a:extLst>
                <a:ext uri="{FF2B5EF4-FFF2-40B4-BE49-F238E27FC236}">
                  <a16:creationId xmlns:a16="http://schemas.microsoft.com/office/drawing/2014/main" id="{3BD84CA6-5A05-A3A3-A3A5-3315EAD4AE98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3" name="箭头: 左右 82">
              <a:extLst>
                <a:ext uri="{FF2B5EF4-FFF2-40B4-BE49-F238E27FC236}">
                  <a16:creationId xmlns:a16="http://schemas.microsoft.com/office/drawing/2014/main" id="{13E0E029-981F-2B52-1B2E-428061FA13D0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4" name="箭头: 左右 83">
              <a:extLst>
                <a:ext uri="{FF2B5EF4-FFF2-40B4-BE49-F238E27FC236}">
                  <a16:creationId xmlns:a16="http://schemas.microsoft.com/office/drawing/2014/main" id="{FB690963-83A5-BC82-4F5C-E52FB186C9DC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F128F9B-69F3-9DCA-9691-8DF49AB94A46}"/>
              </a:ext>
            </a:extLst>
          </p:cNvPr>
          <p:cNvGrpSpPr/>
          <p:nvPr/>
        </p:nvGrpSpPr>
        <p:grpSpPr>
          <a:xfrm rot="5400000">
            <a:off x="9138873" y="1986578"/>
            <a:ext cx="2577174" cy="562643"/>
            <a:chOff x="6685631" y="835025"/>
            <a:chExt cx="1868370" cy="429342"/>
          </a:xfrm>
        </p:grpSpPr>
        <p:sp>
          <p:nvSpPr>
            <p:cNvPr id="77" name="箭头: 左右 76">
              <a:extLst>
                <a:ext uri="{FF2B5EF4-FFF2-40B4-BE49-F238E27FC236}">
                  <a16:creationId xmlns:a16="http://schemas.microsoft.com/office/drawing/2014/main" id="{BA658A03-E421-D019-406C-AF455DAFF1C7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8" name="箭头: 左右 77">
              <a:extLst>
                <a:ext uri="{FF2B5EF4-FFF2-40B4-BE49-F238E27FC236}">
                  <a16:creationId xmlns:a16="http://schemas.microsoft.com/office/drawing/2014/main" id="{027F3161-5F99-DE9E-609B-84595C8D7E87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9" name="箭头: 左右 78">
              <a:extLst>
                <a:ext uri="{FF2B5EF4-FFF2-40B4-BE49-F238E27FC236}">
                  <a16:creationId xmlns:a16="http://schemas.microsoft.com/office/drawing/2014/main" id="{565DF9A5-E974-711E-54E3-B5316BCA68EA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0" name="箭头: 左右 79">
              <a:extLst>
                <a:ext uri="{FF2B5EF4-FFF2-40B4-BE49-F238E27FC236}">
                  <a16:creationId xmlns:a16="http://schemas.microsoft.com/office/drawing/2014/main" id="{28E7D961-CB06-722D-A465-5F0F6C9B0D25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F5EB77D-B001-8237-AD4A-1F4E625F5433}"/>
              </a:ext>
            </a:extLst>
          </p:cNvPr>
          <p:cNvGrpSpPr/>
          <p:nvPr/>
        </p:nvGrpSpPr>
        <p:grpSpPr>
          <a:xfrm>
            <a:off x="6863545" y="941614"/>
            <a:ext cx="604725" cy="2622539"/>
            <a:chOff x="2862668" y="2193494"/>
            <a:chExt cx="1055914" cy="3706129"/>
          </a:xfrm>
          <a:solidFill>
            <a:schemeClr val="bg2"/>
          </a:solidFill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F7AA417-4F77-37B3-3F28-BF7A674F1224}"/>
                </a:ext>
              </a:extLst>
            </p:cNvPr>
            <p:cNvSpPr/>
            <p:nvPr/>
          </p:nvSpPr>
          <p:spPr>
            <a:xfrm>
              <a:off x="2862668" y="2193494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DD76CCE9-3CAC-B262-08BE-CA9B6D9F5C64}"/>
                </a:ext>
              </a:extLst>
            </p:cNvPr>
            <p:cNvSpPr/>
            <p:nvPr/>
          </p:nvSpPr>
          <p:spPr>
            <a:xfrm>
              <a:off x="2862668" y="3338156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8B50E1DF-74B9-F168-8CFD-2E173FE9E3F1}"/>
                </a:ext>
              </a:extLst>
            </p:cNvPr>
            <p:cNvSpPr/>
            <p:nvPr/>
          </p:nvSpPr>
          <p:spPr>
            <a:xfrm>
              <a:off x="2862668" y="4482818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BBAD7D2-7616-3B75-5DD6-EB9B114E8FF5}"/>
                </a:ext>
              </a:extLst>
            </p:cNvPr>
            <p:cNvSpPr/>
            <p:nvPr/>
          </p:nvSpPr>
          <p:spPr>
            <a:xfrm>
              <a:off x="2862668" y="5627480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35F094C6-ABBE-4A58-CC3F-EADCE4249C2B}"/>
              </a:ext>
            </a:extLst>
          </p:cNvPr>
          <p:cNvSpPr/>
          <p:nvPr/>
        </p:nvSpPr>
        <p:spPr>
          <a:xfrm>
            <a:off x="6070333" y="941614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BDD9367-ECD0-6A3F-6434-C98AB361A8D0}"/>
              </a:ext>
            </a:extLst>
          </p:cNvPr>
          <p:cNvSpPr/>
          <p:nvPr/>
        </p:nvSpPr>
        <p:spPr>
          <a:xfrm>
            <a:off x="6070333" y="1751603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8CB32CF-8E1C-2EE8-5311-AD5ED08937DF}"/>
              </a:ext>
            </a:extLst>
          </p:cNvPr>
          <p:cNvSpPr/>
          <p:nvPr/>
        </p:nvSpPr>
        <p:spPr>
          <a:xfrm>
            <a:off x="6070333" y="2561591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D0B94C0-F18D-D63B-8364-42EAFA82ED31}"/>
              </a:ext>
            </a:extLst>
          </p:cNvPr>
          <p:cNvSpPr/>
          <p:nvPr/>
        </p:nvSpPr>
        <p:spPr>
          <a:xfrm>
            <a:off x="6070333" y="3371579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B5467182-4181-90A8-7A33-BC0E126D661E}"/>
              </a:ext>
            </a:extLst>
          </p:cNvPr>
          <p:cNvSpPr/>
          <p:nvPr/>
        </p:nvSpPr>
        <p:spPr>
          <a:xfrm>
            <a:off x="7604058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2C7E354-5038-54B1-439A-69AF7D472B8E}"/>
              </a:ext>
            </a:extLst>
          </p:cNvPr>
          <p:cNvSpPr/>
          <p:nvPr/>
        </p:nvSpPr>
        <p:spPr>
          <a:xfrm>
            <a:off x="8371342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38DC677-78F6-12F1-7F5F-FDFB94323BAE}"/>
              </a:ext>
            </a:extLst>
          </p:cNvPr>
          <p:cNvSpPr/>
          <p:nvPr/>
        </p:nvSpPr>
        <p:spPr>
          <a:xfrm>
            <a:off x="9138626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6DF63D8-BAA4-27F7-FF12-80879D606D93}"/>
              </a:ext>
            </a:extLst>
          </p:cNvPr>
          <p:cNvSpPr/>
          <p:nvPr/>
        </p:nvSpPr>
        <p:spPr>
          <a:xfrm>
            <a:off x="9905909" y="3661673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12B9021D-A3B2-29B5-DB1B-E0886699C887}"/>
              </a:ext>
            </a:extLst>
          </p:cNvPr>
          <p:cNvSpPr/>
          <p:nvPr/>
        </p:nvSpPr>
        <p:spPr>
          <a:xfrm>
            <a:off x="7604058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0F4B8EC-3835-7B3E-B3B7-F0B86921832A}"/>
              </a:ext>
            </a:extLst>
          </p:cNvPr>
          <p:cNvSpPr/>
          <p:nvPr/>
        </p:nvSpPr>
        <p:spPr>
          <a:xfrm>
            <a:off x="8371342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95795E4-86AC-F8AA-4F3A-31F53E611DCD}"/>
              </a:ext>
            </a:extLst>
          </p:cNvPr>
          <p:cNvSpPr/>
          <p:nvPr/>
        </p:nvSpPr>
        <p:spPr>
          <a:xfrm>
            <a:off x="9138626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932D1D8-6381-96EC-FF3C-8BECF9B8C336}"/>
              </a:ext>
            </a:extLst>
          </p:cNvPr>
          <p:cNvSpPr/>
          <p:nvPr/>
        </p:nvSpPr>
        <p:spPr>
          <a:xfrm>
            <a:off x="9905910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E18099C7-59CB-EF7E-737F-1FFC7D40FF96}"/>
              </a:ext>
            </a:extLst>
          </p:cNvPr>
          <p:cNvSpPr/>
          <p:nvPr/>
        </p:nvSpPr>
        <p:spPr>
          <a:xfrm>
            <a:off x="7604726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6E11AE6A-B289-0466-E700-3FB1D0B87CB1}"/>
              </a:ext>
            </a:extLst>
          </p:cNvPr>
          <p:cNvSpPr/>
          <p:nvPr/>
        </p:nvSpPr>
        <p:spPr>
          <a:xfrm>
            <a:off x="7987215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BF9F8E4B-4710-42C3-14CA-734B0F5D3C6F}"/>
              </a:ext>
            </a:extLst>
          </p:cNvPr>
          <p:cNvSpPr/>
          <p:nvPr/>
        </p:nvSpPr>
        <p:spPr>
          <a:xfrm>
            <a:off x="8369704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08CC76D8-51D8-1358-9B08-33AECDF79FA1}"/>
              </a:ext>
            </a:extLst>
          </p:cNvPr>
          <p:cNvSpPr/>
          <p:nvPr/>
        </p:nvSpPr>
        <p:spPr>
          <a:xfrm>
            <a:off x="8752193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5C325642-5212-0F3C-E6CD-9167369E5536}"/>
              </a:ext>
            </a:extLst>
          </p:cNvPr>
          <p:cNvSpPr/>
          <p:nvPr/>
        </p:nvSpPr>
        <p:spPr>
          <a:xfrm>
            <a:off x="9134682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7312080C-FE41-7786-3ED1-DBB87D3DC2EE}"/>
              </a:ext>
            </a:extLst>
          </p:cNvPr>
          <p:cNvSpPr/>
          <p:nvPr/>
        </p:nvSpPr>
        <p:spPr>
          <a:xfrm>
            <a:off x="9517171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48CBE9B8-4BA4-1E4D-AB8D-182B9940D720}"/>
              </a:ext>
            </a:extLst>
          </p:cNvPr>
          <p:cNvSpPr/>
          <p:nvPr/>
        </p:nvSpPr>
        <p:spPr>
          <a:xfrm>
            <a:off x="10282147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07F4FBE-D8C0-B2A4-E50C-3349BAEA1022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CDA3B6B1-7757-4D25-7993-A7C8E7085AFD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21AF0B95-835F-F99A-DACE-0F03BF218155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AC7EF992-7EAA-A89A-9347-C96AA5C3CCD9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4EFC265E-0017-C359-DC2A-10878E1559F9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BC5F9DCE-04C6-F236-28D6-C9949483B5BC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86E23B3D-FC7D-2C37-3B4C-E685E2BC5F11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A529DCCF-27A4-A416-5C51-5523C7258CA3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FF1D3BE2-8E98-08E8-4A0B-ADAB83D1CDA1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22BD6253-B1FF-9AAD-4979-348047F07F13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76325A3-8B47-7881-1F14-D51BEFBA296C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F8295CC3-D007-3AF0-363C-6FE87EEC3FDA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2BB4FA52-F2FA-A114-0951-23DF9A6D49F0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85110960-FF32-3BCC-F913-F55611DF7D0F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B8C67C62-4432-E449-07B2-58738BB10CBE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52424F1-33B5-0E88-8B6E-9D581968EB33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9C8FCC-65F1-6731-3AD0-8EC7A11D2A25}"/>
              </a:ext>
            </a:extLst>
          </p:cNvPr>
          <p:cNvSpPr/>
          <p:nvPr/>
        </p:nvSpPr>
        <p:spPr>
          <a:xfrm rot="5400000">
            <a:off x="5081362" y="148526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BA71E-09AD-273A-129B-0F1A79AD4AC8}"/>
              </a:ext>
            </a:extLst>
          </p:cNvPr>
          <p:cNvSpPr/>
          <p:nvPr/>
        </p:nvSpPr>
        <p:spPr>
          <a:xfrm rot="5400000">
            <a:off x="5081361" y="400219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92300096-460C-C9FA-70E6-590B6A764A8C}"/>
              </a:ext>
            </a:extLst>
          </p:cNvPr>
          <p:cNvSpPr/>
          <p:nvPr/>
        </p:nvSpPr>
        <p:spPr>
          <a:xfrm rot="5400000">
            <a:off x="5081362" y="943164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282F0D2-847E-8140-C8B6-453DA4E1D756}"/>
              </a:ext>
            </a:extLst>
          </p:cNvPr>
          <p:cNvSpPr/>
          <p:nvPr/>
        </p:nvSpPr>
        <p:spPr>
          <a:xfrm rot="5400000">
            <a:off x="5081361" y="1196417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53779ED7-007D-A157-73E3-5DFA9369AE97}"/>
              </a:ext>
            </a:extLst>
          </p:cNvPr>
          <p:cNvSpPr/>
          <p:nvPr/>
        </p:nvSpPr>
        <p:spPr>
          <a:xfrm rot="5400000">
            <a:off x="5081362" y="2017851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597DB68C-6619-980B-A900-5455F59B2AEC}"/>
              </a:ext>
            </a:extLst>
          </p:cNvPr>
          <p:cNvSpPr/>
          <p:nvPr/>
        </p:nvSpPr>
        <p:spPr>
          <a:xfrm rot="5400000">
            <a:off x="5081362" y="2626501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55F758AE-D516-15C1-D3A8-B6CA41FF1F7D}"/>
              </a:ext>
            </a:extLst>
          </p:cNvPr>
          <p:cNvSpPr/>
          <p:nvPr/>
        </p:nvSpPr>
        <p:spPr>
          <a:xfrm rot="5400000">
            <a:off x="5081363" y="1757304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81E409B7-1407-6E98-FB7C-6958D52FC8CB}"/>
              </a:ext>
            </a:extLst>
          </p:cNvPr>
          <p:cNvSpPr/>
          <p:nvPr/>
        </p:nvSpPr>
        <p:spPr>
          <a:xfrm rot="5400000">
            <a:off x="5081362" y="2884462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06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2DEAC-1844-176E-1999-43A3CE94A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>
            <a:extLst>
              <a:ext uri="{FF2B5EF4-FFF2-40B4-BE49-F238E27FC236}">
                <a16:creationId xmlns:a16="http://schemas.microsoft.com/office/drawing/2014/main" id="{150AC0C3-3643-E5D4-BEB6-5847303AE267}"/>
              </a:ext>
            </a:extLst>
          </p:cNvPr>
          <p:cNvSpPr/>
          <p:nvPr/>
        </p:nvSpPr>
        <p:spPr>
          <a:xfrm>
            <a:off x="9899660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BA4D2B-2FE1-E44B-DC72-4D388C66804B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Workload Partition Example - GEMV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66816A-CEB2-3EC2-EAD3-DD635138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A2CC82C-A612-C7BE-B9F2-C97F959481ED}"/>
              </a:ext>
            </a:extLst>
          </p:cNvPr>
          <p:cNvSpPr/>
          <p:nvPr/>
        </p:nvSpPr>
        <p:spPr>
          <a:xfrm>
            <a:off x="7602603" y="427842"/>
            <a:ext cx="719759" cy="75403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144B4EB-4571-FACD-8A8C-244584E3BBA8}"/>
              </a:ext>
            </a:extLst>
          </p:cNvPr>
          <p:cNvSpPr/>
          <p:nvPr/>
        </p:nvSpPr>
        <p:spPr>
          <a:xfrm>
            <a:off x="8366455" y="427842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8E937E0-CC89-745C-3CE0-812454968568}"/>
              </a:ext>
            </a:extLst>
          </p:cNvPr>
          <p:cNvSpPr/>
          <p:nvPr/>
        </p:nvSpPr>
        <p:spPr>
          <a:xfrm>
            <a:off x="9138736" y="427842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EE1F300-6C54-F6A5-32BD-86BC32A8E0FE}"/>
              </a:ext>
            </a:extLst>
          </p:cNvPr>
          <p:cNvSpPr/>
          <p:nvPr/>
        </p:nvSpPr>
        <p:spPr>
          <a:xfrm>
            <a:off x="9902588" y="427842"/>
            <a:ext cx="719759" cy="75403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452E2A9-452E-10B2-DAD6-014A9F73EF6E}"/>
              </a:ext>
            </a:extLst>
          </p:cNvPr>
          <p:cNvSpPr/>
          <p:nvPr/>
        </p:nvSpPr>
        <p:spPr>
          <a:xfrm>
            <a:off x="7602603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5C9F848-8587-4360-451F-B8E27FE11654}"/>
              </a:ext>
            </a:extLst>
          </p:cNvPr>
          <p:cNvSpPr/>
          <p:nvPr/>
        </p:nvSpPr>
        <p:spPr>
          <a:xfrm>
            <a:off x="8366455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4AD07322-2CBA-4D90-F89F-F6BA69356D12}"/>
              </a:ext>
            </a:extLst>
          </p:cNvPr>
          <p:cNvSpPr/>
          <p:nvPr/>
        </p:nvSpPr>
        <p:spPr>
          <a:xfrm>
            <a:off x="9138736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03EBE05-D67A-763B-5A4A-3A52D528E163}"/>
              </a:ext>
            </a:extLst>
          </p:cNvPr>
          <p:cNvSpPr/>
          <p:nvPr/>
        </p:nvSpPr>
        <p:spPr>
          <a:xfrm>
            <a:off x="9902588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BA37536-8797-7A0D-D4D3-47244150AE85}"/>
              </a:ext>
            </a:extLst>
          </p:cNvPr>
          <p:cNvSpPr/>
          <p:nvPr/>
        </p:nvSpPr>
        <p:spPr>
          <a:xfrm>
            <a:off x="7602603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D0166FF-DF3D-223D-D767-1456AD13455F}"/>
              </a:ext>
            </a:extLst>
          </p:cNvPr>
          <p:cNvSpPr/>
          <p:nvPr/>
        </p:nvSpPr>
        <p:spPr>
          <a:xfrm>
            <a:off x="8366455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E42D938-B9BE-26C3-2163-5BB325D17143}"/>
              </a:ext>
            </a:extLst>
          </p:cNvPr>
          <p:cNvSpPr/>
          <p:nvPr/>
        </p:nvSpPr>
        <p:spPr>
          <a:xfrm>
            <a:off x="9138736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3E70A49-C564-24D6-0704-34A288593F19}"/>
              </a:ext>
            </a:extLst>
          </p:cNvPr>
          <p:cNvSpPr/>
          <p:nvPr/>
        </p:nvSpPr>
        <p:spPr>
          <a:xfrm>
            <a:off x="9902588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374A025-C62F-BD7B-8103-B1E877EEC3CF}"/>
              </a:ext>
            </a:extLst>
          </p:cNvPr>
          <p:cNvSpPr/>
          <p:nvPr/>
        </p:nvSpPr>
        <p:spPr>
          <a:xfrm>
            <a:off x="7602603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B4F0C5B-1A73-BD76-6343-8D279AD5D904}"/>
              </a:ext>
            </a:extLst>
          </p:cNvPr>
          <p:cNvSpPr/>
          <p:nvPr/>
        </p:nvSpPr>
        <p:spPr>
          <a:xfrm>
            <a:off x="8366455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0FB1049-5E27-53D4-691F-E826A6D8F33C}"/>
              </a:ext>
            </a:extLst>
          </p:cNvPr>
          <p:cNvSpPr/>
          <p:nvPr/>
        </p:nvSpPr>
        <p:spPr>
          <a:xfrm>
            <a:off x="9138736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D2BBBE7-47F1-C902-86D7-1BA752D6ED66}"/>
              </a:ext>
            </a:extLst>
          </p:cNvPr>
          <p:cNvSpPr/>
          <p:nvPr/>
        </p:nvSpPr>
        <p:spPr>
          <a:xfrm>
            <a:off x="9902588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F78544-BE16-FE7D-5CF8-F66D645BFE59}"/>
              </a:ext>
            </a:extLst>
          </p:cNvPr>
          <p:cNvSpPr/>
          <p:nvPr/>
        </p:nvSpPr>
        <p:spPr>
          <a:xfrm>
            <a:off x="7602195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1C1BD8-8676-84E3-C543-E83E5DA262B5}"/>
              </a:ext>
            </a:extLst>
          </p:cNvPr>
          <p:cNvSpPr/>
          <p:nvPr/>
        </p:nvSpPr>
        <p:spPr>
          <a:xfrm>
            <a:off x="837166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22A2CE-185D-99B3-0CC3-B33E5D229DC5}"/>
              </a:ext>
            </a:extLst>
          </p:cNvPr>
          <p:cNvSpPr/>
          <p:nvPr/>
        </p:nvSpPr>
        <p:spPr>
          <a:xfrm>
            <a:off x="914113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E6118E-E976-C1E4-8673-9991E4D55B47}"/>
              </a:ext>
            </a:extLst>
          </p:cNvPr>
          <p:cNvSpPr/>
          <p:nvPr/>
        </p:nvSpPr>
        <p:spPr>
          <a:xfrm>
            <a:off x="9910608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B397AB-3427-031B-5EBD-DBF9C0DCEC72}"/>
              </a:ext>
            </a:extLst>
          </p:cNvPr>
          <p:cNvSpPr/>
          <p:nvPr/>
        </p:nvSpPr>
        <p:spPr>
          <a:xfrm>
            <a:off x="7602195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E0E40A-A7D8-D8A8-23DF-C1FD72093DF5}"/>
              </a:ext>
            </a:extLst>
          </p:cNvPr>
          <p:cNvSpPr/>
          <p:nvPr/>
        </p:nvSpPr>
        <p:spPr>
          <a:xfrm>
            <a:off x="837166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7D0E9B6-DB68-39CF-9B21-C3A396363EFA}"/>
              </a:ext>
            </a:extLst>
          </p:cNvPr>
          <p:cNvSpPr/>
          <p:nvPr/>
        </p:nvSpPr>
        <p:spPr>
          <a:xfrm>
            <a:off x="914113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20792A-B809-E44D-43B7-A64FDD0E0027}"/>
              </a:ext>
            </a:extLst>
          </p:cNvPr>
          <p:cNvSpPr/>
          <p:nvPr/>
        </p:nvSpPr>
        <p:spPr>
          <a:xfrm>
            <a:off x="9910608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894E89-0EEA-7F08-B564-AC7ECEB3D422}"/>
              </a:ext>
            </a:extLst>
          </p:cNvPr>
          <p:cNvSpPr/>
          <p:nvPr/>
        </p:nvSpPr>
        <p:spPr>
          <a:xfrm>
            <a:off x="7602195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207647-E063-6B3D-C648-D12D5A082E44}"/>
              </a:ext>
            </a:extLst>
          </p:cNvPr>
          <p:cNvSpPr/>
          <p:nvPr/>
        </p:nvSpPr>
        <p:spPr>
          <a:xfrm>
            <a:off x="837166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FA54DF-8471-FDAC-A1D8-AA0A87D9365B}"/>
              </a:ext>
            </a:extLst>
          </p:cNvPr>
          <p:cNvSpPr/>
          <p:nvPr/>
        </p:nvSpPr>
        <p:spPr>
          <a:xfrm>
            <a:off x="914113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6A3B4B-70CD-AD57-6B5C-50D48C2A0862}"/>
              </a:ext>
            </a:extLst>
          </p:cNvPr>
          <p:cNvSpPr/>
          <p:nvPr/>
        </p:nvSpPr>
        <p:spPr>
          <a:xfrm>
            <a:off x="9910608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0F59F3C-686A-E7EA-5E2D-6B89BADE46F2}"/>
              </a:ext>
            </a:extLst>
          </p:cNvPr>
          <p:cNvSpPr/>
          <p:nvPr/>
        </p:nvSpPr>
        <p:spPr>
          <a:xfrm>
            <a:off x="7602195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E08064-D393-F248-28E0-11166A994AF6}"/>
              </a:ext>
            </a:extLst>
          </p:cNvPr>
          <p:cNvSpPr/>
          <p:nvPr/>
        </p:nvSpPr>
        <p:spPr>
          <a:xfrm>
            <a:off x="837166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642179-4A16-D59F-15BF-37D255FA3EED}"/>
              </a:ext>
            </a:extLst>
          </p:cNvPr>
          <p:cNvSpPr/>
          <p:nvPr/>
        </p:nvSpPr>
        <p:spPr>
          <a:xfrm>
            <a:off x="914113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B3F7930-FB5A-A787-3DD2-7B083B6BB8B1}"/>
              </a:ext>
            </a:extLst>
          </p:cNvPr>
          <p:cNvSpPr/>
          <p:nvPr/>
        </p:nvSpPr>
        <p:spPr>
          <a:xfrm>
            <a:off x="9910608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D5F1212F-4237-F625-AD1D-713C5479067B}"/>
              </a:ext>
            </a:extLst>
          </p:cNvPr>
          <p:cNvSpPr/>
          <p:nvPr/>
        </p:nvSpPr>
        <p:spPr>
          <a:xfrm>
            <a:off x="7871847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7D357E15-7D2D-04B3-F1BD-30E6A7AB3102}"/>
              </a:ext>
            </a:extLst>
          </p:cNvPr>
          <p:cNvSpPr/>
          <p:nvPr/>
        </p:nvSpPr>
        <p:spPr>
          <a:xfrm>
            <a:off x="864131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AB07DFAB-5F42-E5FE-F29F-E06A1D7AAFB3}"/>
              </a:ext>
            </a:extLst>
          </p:cNvPr>
          <p:cNvSpPr/>
          <p:nvPr/>
        </p:nvSpPr>
        <p:spPr>
          <a:xfrm>
            <a:off x="941078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2DA52441-A362-CC82-E7C1-7C51123AAEB4}"/>
              </a:ext>
            </a:extLst>
          </p:cNvPr>
          <p:cNvSpPr/>
          <p:nvPr/>
        </p:nvSpPr>
        <p:spPr>
          <a:xfrm>
            <a:off x="786482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1AC1526E-E681-2451-9F28-B06D175474EF}"/>
              </a:ext>
            </a:extLst>
          </p:cNvPr>
          <p:cNvSpPr/>
          <p:nvPr/>
        </p:nvSpPr>
        <p:spPr>
          <a:xfrm>
            <a:off x="863429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3D26E998-7E9F-AD6A-1037-EF9364003594}"/>
              </a:ext>
            </a:extLst>
          </p:cNvPr>
          <p:cNvSpPr/>
          <p:nvPr/>
        </p:nvSpPr>
        <p:spPr>
          <a:xfrm>
            <a:off x="9403767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D969E5BE-75A9-757C-B33C-8C67B28E7772}"/>
              </a:ext>
            </a:extLst>
          </p:cNvPr>
          <p:cNvSpPr/>
          <p:nvPr/>
        </p:nvSpPr>
        <p:spPr>
          <a:xfrm>
            <a:off x="786482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2" name="箭头: 左右 31">
            <a:extLst>
              <a:ext uri="{FF2B5EF4-FFF2-40B4-BE49-F238E27FC236}">
                <a16:creationId xmlns:a16="http://schemas.microsoft.com/office/drawing/2014/main" id="{FD16056A-B5F7-10DE-49A9-CDF8BE5D3505}"/>
              </a:ext>
            </a:extLst>
          </p:cNvPr>
          <p:cNvSpPr/>
          <p:nvPr/>
        </p:nvSpPr>
        <p:spPr>
          <a:xfrm>
            <a:off x="863429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3" name="箭头: 左右 32">
            <a:extLst>
              <a:ext uri="{FF2B5EF4-FFF2-40B4-BE49-F238E27FC236}">
                <a16:creationId xmlns:a16="http://schemas.microsoft.com/office/drawing/2014/main" id="{BDBAEB7B-3F5E-B5F4-DA77-90A79C3FF0AE}"/>
              </a:ext>
            </a:extLst>
          </p:cNvPr>
          <p:cNvSpPr/>
          <p:nvPr/>
        </p:nvSpPr>
        <p:spPr>
          <a:xfrm>
            <a:off x="9403767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27EE46D4-6ACB-2291-F714-C8FAA678D14D}"/>
              </a:ext>
            </a:extLst>
          </p:cNvPr>
          <p:cNvSpPr/>
          <p:nvPr/>
        </p:nvSpPr>
        <p:spPr>
          <a:xfrm>
            <a:off x="786482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B55ED222-8D69-0D2C-D908-504F2DF4B9D2}"/>
              </a:ext>
            </a:extLst>
          </p:cNvPr>
          <p:cNvSpPr/>
          <p:nvPr/>
        </p:nvSpPr>
        <p:spPr>
          <a:xfrm>
            <a:off x="863429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73799151-2AFF-4221-2D12-5BD526B7DED9}"/>
              </a:ext>
            </a:extLst>
          </p:cNvPr>
          <p:cNvSpPr/>
          <p:nvPr/>
        </p:nvSpPr>
        <p:spPr>
          <a:xfrm>
            <a:off x="9403767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5146DD83-87CA-F495-6A21-B7F373EAEF21}"/>
              </a:ext>
            </a:extLst>
          </p:cNvPr>
          <p:cNvSpPr/>
          <p:nvPr/>
        </p:nvSpPr>
        <p:spPr>
          <a:xfrm rot="5400000">
            <a:off x="7418744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8" name="箭头: 左右 37">
            <a:extLst>
              <a:ext uri="{FF2B5EF4-FFF2-40B4-BE49-F238E27FC236}">
                <a16:creationId xmlns:a16="http://schemas.microsoft.com/office/drawing/2014/main" id="{82CA4F98-5937-93FC-B018-AD984066C7E2}"/>
              </a:ext>
            </a:extLst>
          </p:cNvPr>
          <p:cNvSpPr/>
          <p:nvPr/>
        </p:nvSpPr>
        <p:spPr>
          <a:xfrm rot="5400000">
            <a:off x="7418744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9" name="箭头: 左右 38">
            <a:extLst>
              <a:ext uri="{FF2B5EF4-FFF2-40B4-BE49-F238E27FC236}">
                <a16:creationId xmlns:a16="http://schemas.microsoft.com/office/drawing/2014/main" id="{B8F1D673-B0EE-76D1-BB91-7F7FA79C52BA}"/>
              </a:ext>
            </a:extLst>
          </p:cNvPr>
          <p:cNvSpPr/>
          <p:nvPr/>
        </p:nvSpPr>
        <p:spPr>
          <a:xfrm rot="5400000">
            <a:off x="7418744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06460099-216B-C34B-497B-949DCA917D3B}"/>
              </a:ext>
            </a:extLst>
          </p:cNvPr>
          <p:cNvSpPr/>
          <p:nvPr/>
        </p:nvSpPr>
        <p:spPr>
          <a:xfrm rot="5400000">
            <a:off x="819736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10E2F0AC-F43A-5B46-2294-FF99109B16DF}"/>
              </a:ext>
            </a:extLst>
          </p:cNvPr>
          <p:cNvSpPr/>
          <p:nvPr/>
        </p:nvSpPr>
        <p:spPr>
          <a:xfrm rot="5400000">
            <a:off x="8197361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E2D63923-3417-1550-223E-6E2641118F64}"/>
              </a:ext>
            </a:extLst>
          </p:cNvPr>
          <p:cNvSpPr/>
          <p:nvPr/>
        </p:nvSpPr>
        <p:spPr>
          <a:xfrm rot="5400000">
            <a:off x="819736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3" name="箭头: 左右 42">
            <a:extLst>
              <a:ext uri="{FF2B5EF4-FFF2-40B4-BE49-F238E27FC236}">
                <a16:creationId xmlns:a16="http://schemas.microsoft.com/office/drawing/2014/main" id="{46E82943-31A3-FD2B-0D6A-BC55B6CC96D0}"/>
              </a:ext>
            </a:extLst>
          </p:cNvPr>
          <p:cNvSpPr/>
          <p:nvPr/>
        </p:nvSpPr>
        <p:spPr>
          <a:xfrm rot="5400000">
            <a:off x="8964343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4" name="箭头: 左右 43">
            <a:extLst>
              <a:ext uri="{FF2B5EF4-FFF2-40B4-BE49-F238E27FC236}">
                <a16:creationId xmlns:a16="http://schemas.microsoft.com/office/drawing/2014/main" id="{4D7B4FDA-470D-8BA3-93B5-DAFD46BA0FBE}"/>
              </a:ext>
            </a:extLst>
          </p:cNvPr>
          <p:cNvSpPr/>
          <p:nvPr/>
        </p:nvSpPr>
        <p:spPr>
          <a:xfrm rot="5400000">
            <a:off x="8964343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C21B44B3-D348-47E2-7CD8-774659F515F5}"/>
              </a:ext>
            </a:extLst>
          </p:cNvPr>
          <p:cNvSpPr/>
          <p:nvPr/>
        </p:nvSpPr>
        <p:spPr>
          <a:xfrm rot="5400000">
            <a:off x="8964343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0F7526D9-E58E-A19E-FEA1-66D3EFC71E3F}"/>
              </a:ext>
            </a:extLst>
          </p:cNvPr>
          <p:cNvSpPr/>
          <p:nvPr/>
        </p:nvSpPr>
        <p:spPr>
          <a:xfrm rot="5400000">
            <a:off x="974125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549A165D-5E2F-DBB5-FF6C-CA33E831C20C}"/>
              </a:ext>
            </a:extLst>
          </p:cNvPr>
          <p:cNvSpPr/>
          <p:nvPr/>
        </p:nvSpPr>
        <p:spPr>
          <a:xfrm rot="5400000">
            <a:off x="9741251" y="213345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8" name="箭头: 左右 47">
            <a:extLst>
              <a:ext uri="{FF2B5EF4-FFF2-40B4-BE49-F238E27FC236}">
                <a16:creationId xmlns:a16="http://schemas.microsoft.com/office/drawing/2014/main" id="{0B095652-3231-1212-E786-D969B306BCED}"/>
              </a:ext>
            </a:extLst>
          </p:cNvPr>
          <p:cNvSpPr/>
          <p:nvPr/>
        </p:nvSpPr>
        <p:spPr>
          <a:xfrm rot="5400000">
            <a:off x="974125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9" name="箭头: 左右 48">
            <a:extLst>
              <a:ext uri="{FF2B5EF4-FFF2-40B4-BE49-F238E27FC236}">
                <a16:creationId xmlns:a16="http://schemas.microsoft.com/office/drawing/2014/main" id="{13F4AAA2-B7EC-C8A1-326E-30EF5E084389}"/>
              </a:ext>
            </a:extLst>
          </p:cNvPr>
          <p:cNvSpPr/>
          <p:nvPr/>
        </p:nvSpPr>
        <p:spPr>
          <a:xfrm>
            <a:off x="7871847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A43E5AFE-52E1-82BC-3BE5-74AECD2319C8}"/>
              </a:ext>
            </a:extLst>
          </p:cNvPr>
          <p:cNvSpPr/>
          <p:nvPr/>
        </p:nvSpPr>
        <p:spPr>
          <a:xfrm>
            <a:off x="8642975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1" name="箭头: 左右 50">
            <a:extLst>
              <a:ext uri="{FF2B5EF4-FFF2-40B4-BE49-F238E27FC236}">
                <a16:creationId xmlns:a16="http://schemas.microsoft.com/office/drawing/2014/main" id="{814CC09D-9075-0195-FA78-1633C7043070}"/>
              </a:ext>
            </a:extLst>
          </p:cNvPr>
          <p:cNvSpPr/>
          <p:nvPr/>
        </p:nvSpPr>
        <p:spPr>
          <a:xfrm>
            <a:off x="9414104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9164C27F-987E-1EF4-862C-48AFA575357E}"/>
              </a:ext>
            </a:extLst>
          </p:cNvPr>
          <p:cNvSpPr/>
          <p:nvPr/>
        </p:nvSpPr>
        <p:spPr>
          <a:xfrm>
            <a:off x="7871847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9D628E81-0046-385D-EBCF-2E86C9000BD5}"/>
              </a:ext>
            </a:extLst>
          </p:cNvPr>
          <p:cNvSpPr/>
          <p:nvPr/>
        </p:nvSpPr>
        <p:spPr>
          <a:xfrm>
            <a:off x="8642975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4" name="箭头: 左右 53">
            <a:extLst>
              <a:ext uri="{FF2B5EF4-FFF2-40B4-BE49-F238E27FC236}">
                <a16:creationId xmlns:a16="http://schemas.microsoft.com/office/drawing/2014/main" id="{45C952D4-3A2D-7B66-C807-1D92E1B285BD}"/>
              </a:ext>
            </a:extLst>
          </p:cNvPr>
          <p:cNvSpPr/>
          <p:nvPr/>
        </p:nvSpPr>
        <p:spPr>
          <a:xfrm>
            <a:off x="9414104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5" name="箭头: 左右 54">
            <a:extLst>
              <a:ext uri="{FF2B5EF4-FFF2-40B4-BE49-F238E27FC236}">
                <a16:creationId xmlns:a16="http://schemas.microsoft.com/office/drawing/2014/main" id="{41D08280-3D32-5B14-34FF-CED4F6E69D8A}"/>
              </a:ext>
            </a:extLst>
          </p:cNvPr>
          <p:cNvSpPr/>
          <p:nvPr/>
        </p:nvSpPr>
        <p:spPr>
          <a:xfrm>
            <a:off x="7871847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6" name="箭头: 左右 55">
            <a:extLst>
              <a:ext uri="{FF2B5EF4-FFF2-40B4-BE49-F238E27FC236}">
                <a16:creationId xmlns:a16="http://schemas.microsoft.com/office/drawing/2014/main" id="{AA7E5748-6748-1FBF-38E7-F86B91614891}"/>
              </a:ext>
            </a:extLst>
          </p:cNvPr>
          <p:cNvSpPr/>
          <p:nvPr/>
        </p:nvSpPr>
        <p:spPr>
          <a:xfrm>
            <a:off x="8642975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7" name="箭头: 左右 56">
            <a:extLst>
              <a:ext uri="{FF2B5EF4-FFF2-40B4-BE49-F238E27FC236}">
                <a16:creationId xmlns:a16="http://schemas.microsoft.com/office/drawing/2014/main" id="{D835B81B-B46B-109B-BB4A-ABE185B8F912}"/>
              </a:ext>
            </a:extLst>
          </p:cNvPr>
          <p:cNvSpPr/>
          <p:nvPr/>
        </p:nvSpPr>
        <p:spPr>
          <a:xfrm>
            <a:off x="9414104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2F23C5B5-95AE-E9D7-8B83-681FC4698678}"/>
              </a:ext>
            </a:extLst>
          </p:cNvPr>
          <p:cNvSpPr/>
          <p:nvPr/>
        </p:nvSpPr>
        <p:spPr>
          <a:xfrm>
            <a:off x="7871847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9" name="箭头: 左右 58">
            <a:extLst>
              <a:ext uri="{FF2B5EF4-FFF2-40B4-BE49-F238E27FC236}">
                <a16:creationId xmlns:a16="http://schemas.microsoft.com/office/drawing/2014/main" id="{4A3568A9-D523-E412-6409-1D9090E1280C}"/>
              </a:ext>
            </a:extLst>
          </p:cNvPr>
          <p:cNvSpPr/>
          <p:nvPr/>
        </p:nvSpPr>
        <p:spPr>
          <a:xfrm>
            <a:off x="8642975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8B35A3EF-037E-A9F0-9E7E-DAD8FD7B5250}"/>
              </a:ext>
            </a:extLst>
          </p:cNvPr>
          <p:cNvSpPr/>
          <p:nvPr/>
        </p:nvSpPr>
        <p:spPr>
          <a:xfrm>
            <a:off x="9414104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1" name="箭头: 左右 60">
            <a:extLst>
              <a:ext uri="{FF2B5EF4-FFF2-40B4-BE49-F238E27FC236}">
                <a16:creationId xmlns:a16="http://schemas.microsoft.com/office/drawing/2014/main" id="{1F5B64A4-DC3A-59C4-8A2E-15D9B43E1C98}"/>
              </a:ext>
            </a:extLst>
          </p:cNvPr>
          <p:cNvSpPr/>
          <p:nvPr/>
        </p:nvSpPr>
        <p:spPr>
          <a:xfrm rot="5400000">
            <a:off x="7541781" y="138679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2" name="箭头: 左右 61">
            <a:extLst>
              <a:ext uri="{FF2B5EF4-FFF2-40B4-BE49-F238E27FC236}">
                <a16:creationId xmlns:a16="http://schemas.microsoft.com/office/drawing/2014/main" id="{DEFA91E8-1054-55C8-AEC2-2BA3EB9F0CA5}"/>
              </a:ext>
            </a:extLst>
          </p:cNvPr>
          <p:cNvSpPr/>
          <p:nvPr/>
        </p:nvSpPr>
        <p:spPr>
          <a:xfrm rot="5400000">
            <a:off x="8310136" y="1386796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EDF59E02-35C6-29AD-A2D4-343B2DBF86C9}"/>
              </a:ext>
            </a:extLst>
          </p:cNvPr>
          <p:cNvSpPr/>
          <p:nvPr/>
        </p:nvSpPr>
        <p:spPr>
          <a:xfrm rot="5400000">
            <a:off x="9078492" y="1386797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4" name="箭头: 左右 63">
            <a:extLst>
              <a:ext uri="{FF2B5EF4-FFF2-40B4-BE49-F238E27FC236}">
                <a16:creationId xmlns:a16="http://schemas.microsoft.com/office/drawing/2014/main" id="{C32BF8A1-BE63-AC94-C649-AE7943D0B26E}"/>
              </a:ext>
            </a:extLst>
          </p:cNvPr>
          <p:cNvSpPr/>
          <p:nvPr/>
        </p:nvSpPr>
        <p:spPr>
          <a:xfrm rot="5400000">
            <a:off x="9846847" y="1386798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5" name="箭头: 左右 64">
            <a:extLst>
              <a:ext uri="{FF2B5EF4-FFF2-40B4-BE49-F238E27FC236}">
                <a16:creationId xmlns:a16="http://schemas.microsoft.com/office/drawing/2014/main" id="{F71B9DE2-20F2-F0D9-21E3-A7E95FC37CFA}"/>
              </a:ext>
            </a:extLst>
          </p:cNvPr>
          <p:cNvSpPr/>
          <p:nvPr/>
        </p:nvSpPr>
        <p:spPr>
          <a:xfrm rot="5400000">
            <a:off x="7541781" y="218516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6" name="箭头: 左右 65">
            <a:extLst>
              <a:ext uri="{FF2B5EF4-FFF2-40B4-BE49-F238E27FC236}">
                <a16:creationId xmlns:a16="http://schemas.microsoft.com/office/drawing/2014/main" id="{3AFA91A7-98BB-DAAD-D1C3-5E56F37EEB30}"/>
              </a:ext>
            </a:extLst>
          </p:cNvPr>
          <p:cNvSpPr/>
          <p:nvPr/>
        </p:nvSpPr>
        <p:spPr>
          <a:xfrm rot="5400000">
            <a:off x="8310136" y="2185163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7" name="箭头: 左右 66">
            <a:extLst>
              <a:ext uri="{FF2B5EF4-FFF2-40B4-BE49-F238E27FC236}">
                <a16:creationId xmlns:a16="http://schemas.microsoft.com/office/drawing/2014/main" id="{ADDD8E36-B384-C7CC-72CF-7C0532C4B2C1}"/>
              </a:ext>
            </a:extLst>
          </p:cNvPr>
          <p:cNvSpPr/>
          <p:nvPr/>
        </p:nvSpPr>
        <p:spPr>
          <a:xfrm rot="5400000">
            <a:off x="9078492" y="218516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8" name="箭头: 左右 67">
            <a:extLst>
              <a:ext uri="{FF2B5EF4-FFF2-40B4-BE49-F238E27FC236}">
                <a16:creationId xmlns:a16="http://schemas.microsoft.com/office/drawing/2014/main" id="{8B76BFCE-615D-17C0-ACF3-E8B018D9ABB6}"/>
              </a:ext>
            </a:extLst>
          </p:cNvPr>
          <p:cNvSpPr/>
          <p:nvPr/>
        </p:nvSpPr>
        <p:spPr>
          <a:xfrm rot="5400000">
            <a:off x="9846847" y="218100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9" name="箭头: 左右 68">
            <a:extLst>
              <a:ext uri="{FF2B5EF4-FFF2-40B4-BE49-F238E27FC236}">
                <a16:creationId xmlns:a16="http://schemas.microsoft.com/office/drawing/2014/main" id="{9F35ACBB-B62A-F76A-39FF-3A5E577D3E09}"/>
              </a:ext>
            </a:extLst>
          </p:cNvPr>
          <p:cNvSpPr/>
          <p:nvPr/>
        </p:nvSpPr>
        <p:spPr>
          <a:xfrm rot="5400000">
            <a:off x="7541781" y="2983530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0" name="箭头: 左右 69">
            <a:extLst>
              <a:ext uri="{FF2B5EF4-FFF2-40B4-BE49-F238E27FC236}">
                <a16:creationId xmlns:a16="http://schemas.microsoft.com/office/drawing/2014/main" id="{A2002BF1-4627-C4AE-1E14-EBF9C646B576}"/>
              </a:ext>
            </a:extLst>
          </p:cNvPr>
          <p:cNvSpPr/>
          <p:nvPr/>
        </p:nvSpPr>
        <p:spPr>
          <a:xfrm rot="5400000">
            <a:off x="8310136" y="2983531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8A81B556-EA1E-9AF2-83AD-E123989E0A9F}"/>
              </a:ext>
            </a:extLst>
          </p:cNvPr>
          <p:cNvSpPr/>
          <p:nvPr/>
        </p:nvSpPr>
        <p:spPr>
          <a:xfrm rot="5400000">
            <a:off x="9078492" y="298353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2" name="箭头: 左右 71">
            <a:extLst>
              <a:ext uri="{FF2B5EF4-FFF2-40B4-BE49-F238E27FC236}">
                <a16:creationId xmlns:a16="http://schemas.microsoft.com/office/drawing/2014/main" id="{CBD334AD-0A51-8794-C9E3-C22801A2A7C5}"/>
              </a:ext>
            </a:extLst>
          </p:cNvPr>
          <p:cNvSpPr/>
          <p:nvPr/>
        </p:nvSpPr>
        <p:spPr>
          <a:xfrm rot="5400000">
            <a:off x="9846847" y="298353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90A1CD9-5D87-00AB-F13C-E93F2F2AF9C5}"/>
              </a:ext>
            </a:extLst>
          </p:cNvPr>
          <p:cNvGrpSpPr/>
          <p:nvPr/>
        </p:nvGrpSpPr>
        <p:grpSpPr>
          <a:xfrm>
            <a:off x="7632959" y="360278"/>
            <a:ext cx="2448457" cy="562643"/>
            <a:chOff x="6685631" y="835025"/>
            <a:chExt cx="1868370" cy="429342"/>
          </a:xfrm>
        </p:grpSpPr>
        <p:sp>
          <p:nvSpPr>
            <p:cNvPr id="89" name="箭头: 左右 88">
              <a:extLst>
                <a:ext uri="{FF2B5EF4-FFF2-40B4-BE49-F238E27FC236}">
                  <a16:creationId xmlns:a16="http://schemas.microsoft.com/office/drawing/2014/main" id="{2A957CB6-6674-E98A-72C7-C03F025DB011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0" name="箭头: 左右 89">
              <a:extLst>
                <a:ext uri="{FF2B5EF4-FFF2-40B4-BE49-F238E27FC236}">
                  <a16:creationId xmlns:a16="http://schemas.microsoft.com/office/drawing/2014/main" id="{31F27255-AB3B-BF03-9294-C93941693D5D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1" name="箭头: 左右 90">
              <a:extLst>
                <a:ext uri="{FF2B5EF4-FFF2-40B4-BE49-F238E27FC236}">
                  <a16:creationId xmlns:a16="http://schemas.microsoft.com/office/drawing/2014/main" id="{B8528F5B-7FCF-8CA9-54BF-A650CF2C804E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2" name="箭头: 左右 91">
              <a:extLst>
                <a:ext uri="{FF2B5EF4-FFF2-40B4-BE49-F238E27FC236}">
                  <a16:creationId xmlns:a16="http://schemas.microsoft.com/office/drawing/2014/main" id="{F592BC9D-F8D1-D7E6-F821-4446DBB095A5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F846A97-ADCF-A2B6-BFD4-2FF21F6AAABC}"/>
              </a:ext>
            </a:extLst>
          </p:cNvPr>
          <p:cNvGrpSpPr/>
          <p:nvPr/>
        </p:nvGrpSpPr>
        <p:grpSpPr>
          <a:xfrm>
            <a:off x="7632959" y="3510714"/>
            <a:ext cx="2448457" cy="170426"/>
            <a:chOff x="6685631" y="3273987"/>
            <a:chExt cx="1868370" cy="429342"/>
          </a:xfrm>
        </p:grpSpPr>
        <p:sp>
          <p:nvSpPr>
            <p:cNvPr id="85" name="箭头: 左右 84">
              <a:extLst>
                <a:ext uri="{FF2B5EF4-FFF2-40B4-BE49-F238E27FC236}">
                  <a16:creationId xmlns:a16="http://schemas.microsoft.com/office/drawing/2014/main" id="{A0944563-8487-F889-EB71-65113C7DC1F2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6" name="箭头: 左右 85">
              <a:extLst>
                <a:ext uri="{FF2B5EF4-FFF2-40B4-BE49-F238E27FC236}">
                  <a16:creationId xmlns:a16="http://schemas.microsoft.com/office/drawing/2014/main" id="{99050D87-BA7B-BED2-5503-D2E67F3F9384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7" name="箭头: 左右 86">
              <a:extLst>
                <a:ext uri="{FF2B5EF4-FFF2-40B4-BE49-F238E27FC236}">
                  <a16:creationId xmlns:a16="http://schemas.microsoft.com/office/drawing/2014/main" id="{BD3B8D06-1C7F-E3B1-E3D3-2E908B2EE035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8" name="箭头: 左右 87">
              <a:extLst>
                <a:ext uri="{FF2B5EF4-FFF2-40B4-BE49-F238E27FC236}">
                  <a16:creationId xmlns:a16="http://schemas.microsoft.com/office/drawing/2014/main" id="{DC7CBECE-9786-F5A8-67A9-85553D07C2E5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13387F6-C855-8F7F-B4C3-E7BAD36D0AF9}"/>
              </a:ext>
            </a:extLst>
          </p:cNvPr>
          <p:cNvGrpSpPr/>
          <p:nvPr/>
        </p:nvGrpSpPr>
        <p:grpSpPr>
          <a:xfrm rot="5400000">
            <a:off x="6300792" y="2150415"/>
            <a:ext cx="2532634" cy="190433"/>
            <a:chOff x="6685631" y="3273987"/>
            <a:chExt cx="1868370" cy="429342"/>
          </a:xfrm>
        </p:grpSpPr>
        <p:sp>
          <p:nvSpPr>
            <p:cNvPr id="81" name="箭头: 左右 80">
              <a:extLst>
                <a:ext uri="{FF2B5EF4-FFF2-40B4-BE49-F238E27FC236}">
                  <a16:creationId xmlns:a16="http://schemas.microsoft.com/office/drawing/2014/main" id="{81A41FFE-9496-0634-4578-1243E77698E2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2" name="箭头: 左右 81">
              <a:extLst>
                <a:ext uri="{FF2B5EF4-FFF2-40B4-BE49-F238E27FC236}">
                  <a16:creationId xmlns:a16="http://schemas.microsoft.com/office/drawing/2014/main" id="{280A15AD-D27D-A0C6-6DDD-A4D87F51D1F9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3" name="箭头: 左右 82">
              <a:extLst>
                <a:ext uri="{FF2B5EF4-FFF2-40B4-BE49-F238E27FC236}">
                  <a16:creationId xmlns:a16="http://schemas.microsoft.com/office/drawing/2014/main" id="{FC62E9A9-9B4D-BD5D-D06D-B3A1ACC32218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4" name="箭头: 左右 83">
              <a:extLst>
                <a:ext uri="{FF2B5EF4-FFF2-40B4-BE49-F238E27FC236}">
                  <a16:creationId xmlns:a16="http://schemas.microsoft.com/office/drawing/2014/main" id="{1DCB7DEE-591D-25C3-1122-35AF2F0A6BE7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1F3BDF4-A9FB-9D08-5B42-CE1679E0EAF3}"/>
              </a:ext>
            </a:extLst>
          </p:cNvPr>
          <p:cNvGrpSpPr/>
          <p:nvPr/>
        </p:nvGrpSpPr>
        <p:grpSpPr>
          <a:xfrm rot="5400000">
            <a:off x="9138873" y="1986578"/>
            <a:ext cx="2577174" cy="562643"/>
            <a:chOff x="6685631" y="835025"/>
            <a:chExt cx="1868370" cy="429342"/>
          </a:xfrm>
        </p:grpSpPr>
        <p:sp>
          <p:nvSpPr>
            <p:cNvPr id="77" name="箭头: 左右 76">
              <a:extLst>
                <a:ext uri="{FF2B5EF4-FFF2-40B4-BE49-F238E27FC236}">
                  <a16:creationId xmlns:a16="http://schemas.microsoft.com/office/drawing/2014/main" id="{82BD7881-EE6E-92DD-83E4-A93C40D890E1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8" name="箭头: 左右 77">
              <a:extLst>
                <a:ext uri="{FF2B5EF4-FFF2-40B4-BE49-F238E27FC236}">
                  <a16:creationId xmlns:a16="http://schemas.microsoft.com/office/drawing/2014/main" id="{3BE46317-F5A1-91C7-0A00-2A86E37B318F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9" name="箭头: 左右 78">
              <a:extLst>
                <a:ext uri="{FF2B5EF4-FFF2-40B4-BE49-F238E27FC236}">
                  <a16:creationId xmlns:a16="http://schemas.microsoft.com/office/drawing/2014/main" id="{383759B0-1EE0-6B37-6351-EC1460D4E680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0" name="箭头: 左右 79">
              <a:extLst>
                <a:ext uri="{FF2B5EF4-FFF2-40B4-BE49-F238E27FC236}">
                  <a16:creationId xmlns:a16="http://schemas.microsoft.com/office/drawing/2014/main" id="{0388C4F7-65D4-151D-7AA0-7DE0A904D49D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8E2DF845-CBBD-14BD-E878-798A89296649}"/>
              </a:ext>
            </a:extLst>
          </p:cNvPr>
          <p:cNvGrpSpPr/>
          <p:nvPr/>
        </p:nvGrpSpPr>
        <p:grpSpPr>
          <a:xfrm>
            <a:off x="6863545" y="941614"/>
            <a:ext cx="604725" cy="2622539"/>
            <a:chOff x="2862668" y="2193494"/>
            <a:chExt cx="1055914" cy="3706129"/>
          </a:xfrm>
          <a:solidFill>
            <a:schemeClr val="bg2"/>
          </a:solidFill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04DE82B-3927-1EE0-3B54-B8E5C993FC3D}"/>
                </a:ext>
              </a:extLst>
            </p:cNvPr>
            <p:cNvSpPr/>
            <p:nvPr/>
          </p:nvSpPr>
          <p:spPr>
            <a:xfrm>
              <a:off x="2862668" y="2193494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FC873B9-3D29-6BDC-0556-8473684E0466}"/>
                </a:ext>
              </a:extLst>
            </p:cNvPr>
            <p:cNvSpPr/>
            <p:nvPr/>
          </p:nvSpPr>
          <p:spPr>
            <a:xfrm>
              <a:off x="2862668" y="3338156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62E1D8C-26EF-9AB1-E439-85DACFCB1A35}"/>
                </a:ext>
              </a:extLst>
            </p:cNvPr>
            <p:cNvSpPr/>
            <p:nvPr/>
          </p:nvSpPr>
          <p:spPr>
            <a:xfrm>
              <a:off x="2862668" y="4482818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11F1D44F-34B9-B74D-A1AC-FDD9089010AC}"/>
                </a:ext>
              </a:extLst>
            </p:cNvPr>
            <p:cNvSpPr/>
            <p:nvPr/>
          </p:nvSpPr>
          <p:spPr>
            <a:xfrm>
              <a:off x="2862668" y="5627480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BD5F6DB8-1933-4B23-D81B-7FE6091F7C52}"/>
              </a:ext>
            </a:extLst>
          </p:cNvPr>
          <p:cNvSpPr/>
          <p:nvPr/>
        </p:nvSpPr>
        <p:spPr>
          <a:xfrm>
            <a:off x="6070333" y="941614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013BB9B9-289B-5B4D-2607-A156726B9FBD}"/>
              </a:ext>
            </a:extLst>
          </p:cNvPr>
          <p:cNvSpPr/>
          <p:nvPr/>
        </p:nvSpPr>
        <p:spPr>
          <a:xfrm>
            <a:off x="6070333" y="1751603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8054D65A-58C5-E323-4748-810ED43B2D9C}"/>
              </a:ext>
            </a:extLst>
          </p:cNvPr>
          <p:cNvSpPr/>
          <p:nvPr/>
        </p:nvSpPr>
        <p:spPr>
          <a:xfrm>
            <a:off x="6070333" y="2561591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1F63E71C-D203-8200-5DD0-29D063EE2276}"/>
              </a:ext>
            </a:extLst>
          </p:cNvPr>
          <p:cNvSpPr/>
          <p:nvPr/>
        </p:nvSpPr>
        <p:spPr>
          <a:xfrm>
            <a:off x="6070333" y="3371579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FBD842C-5C69-094B-C3AC-C367029E23CA}"/>
              </a:ext>
            </a:extLst>
          </p:cNvPr>
          <p:cNvSpPr/>
          <p:nvPr/>
        </p:nvSpPr>
        <p:spPr>
          <a:xfrm>
            <a:off x="7604058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21DCF1A-574A-9446-3C93-3AE0988911BA}"/>
              </a:ext>
            </a:extLst>
          </p:cNvPr>
          <p:cNvSpPr/>
          <p:nvPr/>
        </p:nvSpPr>
        <p:spPr>
          <a:xfrm>
            <a:off x="8371342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01D744B-0F16-1767-CFD8-EA56010EC075}"/>
              </a:ext>
            </a:extLst>
          </p:cNvPr>
          <p:cNvSpPr/>
          <p:nvPr/>
        </p:nvSpPr>
        <p:spPr>
          <a:xfrm>
            <a:off x="9138626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C3F4013-F58E-A563-98AD-4DFBFE73835C}"/>
              </a:ext>
            </a:extLst>
          </p:cNvPr>
          <p:cNvSpPr/>
          <p:nvPr/>
        </p:nvSpPr>
        <p:spPr>
          <a:xfrm>
            <a:off x="9905909" y="3661673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4D6BA07D-A91D-78B2-4C6D-8ABD86BAFB6A}"/>
              </a:ext>
            </a:extLst>
          </p:cNvPr>
          <p:cNvSpPr/>
          <p:nvPr/>
        </p:nvSpPr>
        <p:spPr>
          <a:xfrm>
            <a:off x="7604058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86933C5-BE96-6D47-1D12-03693952475E}"/>
              </a:ext>
            </a:extLst>
          </p:cNvPr>
          <p:cNvSpPr/>
          <p:nvPr/>
        </p:nvSpPr>
        <p:spPr>
          <a:xfrm>
            <a:off x="8371342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8C51C3E6-F31B-5745-62E5-CF29D103436B}"/>
              </a:ext>
            </a:extLst>
          </p:cNvPr>
          <p:cNvSpPr/>
          <p:nvPr/>
        </p:nvSpPr>
        <p:spPr>
          <a:xfrm>
            <a:off x="9138626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B77ED27-75D9-AA46-064B-AFA3956B840F}"/>
              </a:ext>
            </a:extLst>
          </p:cNvPr>
          <p:cNvSpPr/>
          <p:nvPr/>
        </p:nvSpPr>
        <p:spPr>
          <a:xfrm>
            <a:off x="9905910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F7370216-FF7B-131B-F829-4E0E709BC037}"/>
              </a:ext>
            </a:extLst>
          </p:cNvPr>
          <p:cNvSpPr/>
          <p:nvPr/>
        </p:nvSpPr>
        <p:spPr>
          <a:xfrm>
            <a:off x="7604726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C3D7FEE-F9FE-50C2-BB8D-2D449AC67F5F}"/>
              </a:ext>
            </a:extLst>
          </p:cNvPr>
          <p:cNvSpPr/>
          <p:nvPr/>
        </p:nvSpPr>
        <p:spPr>
          <a:xfrm>
            <a:off x="7987215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73435694-E2FA-47B3-85B1-B1EF960CE832}"/>
              </a:ext>
            </a:extLst>
          </p:cNvPr>
          <p:cNvSpPr/>
          <p:nvPr/>
        </p:nvSpPr>
        <p:spPr>
          <a:xfrm>
            <a:off x="8369704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705D2869-453D-DF38-0E86-AB9A5EC3C05D}"/>
              </a:ext>
            </a:extLst>
          </p:cNvPr>
          <p:cNvSpPr/>
          <p:nvPr/>
        </p:nvSpPr>
        <p:spPr>
          <a:xfrm>
            <a:off x="8752193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D779C5A5-356D-A54F-54FE-03408CED375C}"/>
              </a:ext>
            </a:extLst>
          </p:cNvPr>
          <p:cNvSpPr/>
          <p:nvPr/>
        </p:nvSpPr>
        <p:spPr>
          <a:xfrm>
            <a:off x="9134682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612218D6-A82D-D744-9AA7-B9020A9887A2}"/>
              </a:ext>
            </a:extLst>
          </p:cNvPr>
          <p:cNvSpPr/>
          <p:nvPr/>
        </p:nvSpPr>
        <p:spPr>
          <a:xfrm>
            <a:off x="9517171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632785FA-E14F-B0C8-4A1A-84FCB0A45DB3}"/>
              </a:ext>
            </a:extLst>
          </p:cNvPr>
          <p:cNvSpPr/>
          <p:nvPr/>
        </p:nvSpPr>
        <p:spPr>
          <a:xfrm>
            <a:off x="10282147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480E7E-6EF6-B1B9-2263-AA9A66CFA5DC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9F22D4C-9FA2-4509-90EF-D4C7830355A5}"/>
              </a:ext>
            </a:extLst>
          </p:cNvPr>
          <p:cNvSpPr/>
          <p:nvPr/>
        </p:nvSpPr>
        <p:spPr>
          <a:xfrm>
            <a:off x="10006893" y="286895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289C57B-E06F-E549-1E71-E9242C60F705}"/>
              </a:ext>
            </a:extLst>
          </p:cNvPr>
          <p:cNvSpPr/>
          <p:nvPr/>
        </p:nvSpPr>
        <p:spPr>
          <a:xfrm>
            <a:off x="10013901" y="2076231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ACD1AD55-7B57-92CA-D912-C56356848B41}"/>
              </a:ext>
            </a:extLst>
          </p:cNvPr>
          <p:cNvSpPr/>
          <p:nvPr/>
        </p:nvSpPr>
        <p:spPr>
          <a:xfrm>
            <a:off x="10013902" y="1249591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1E660463-EF80-4BE7-17A3-F94BA7F00C04}"/>
              </a:ext>
            </a:extLst>
          </p:cNvPr>
          <p:cNvSpPr/>
          <p:nvPr/>
        </p:nvSpPr>
        <p:spPr>
          <a:xfrm>
            <a:off x="9245419" y="286895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670EDD3-5A9F-3591-D9AF-F739B304DCDF}"/>
              </a:ext>
            </a:extLst>
          </p:cNvPr>
          <p:cNvSpPr/>
          <p:nvPr/>
        </p:nvSpPr>
        <p:spPr>
          <a:xfrm>
            <a:off x="9248925" y="2076231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3239B08B-AF5F-E2D1-14C7-185E6B9223E5}"/>
              </a:ext>
            </a:extLst>
          </p:cNvPr>
          <p:cNvSpPr/>
          <p:nvPr/>
        </p:nvSpPr>
        <p:spPr>
          <a:xfrm>
            <a:off x="9248925" y="1260316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D930949C-32AE-9A2C-657D-9D16379A785C}"/>
              </a:ext>
            </a:extLst>
          </p:cNvPr>
          <p:cNvSpPr/>
          <p:nvPr/>
        </p:nvSpPr>
        <p:spPr>
          <a:xfrm>
            <a:off x="8483945" y="2856430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35B4AB10-1886-BB39-A049-6B5164F6C7DB}"/>
              </a:ext>
            </a:extLst>
          </p:cNvPr>
          <p:cNvSpPr/>
          <p:nvPr/>
        </p:nvSpPr>
        <p:spPr>
          <a:xfrm>
            <a:off x="8483946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89CB3DFF-B246-4118-7095-34218541823B}"/>
              </a:ext>
            </a:extLst>
          </p:cNvPr>
          <p:cNvSpPr/>
          <p:nvPr/>
        </p:nvSpPr>
        <p:spPr>
          <a:xfrm>
            <a:off x="8483946" y="1251796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A9EC8C6-2465-0707-5E0C-324544636D58}"/>
              </a:ext>
            </a:extLst>
          </p:cNvPr>
          <p:cNvSpPr/>
          <p:nvPr/>
        </p:nvSpPr>
        <p:spPr>
          <a:xfrm>
            <a:off x="10013903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B1143100-3EC0-C811-3065-C71904B72BAA}"/>
              </a:ext>
            </a:extLst>
          </p:cNvPr>
          <p:cNvSpPr/>
          <p:nvPr/>
        </p:nvSpPr>
        <p:spPr>
          <a:xfrm>
            <a:off x="9239211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27E09AC5-2568-373A-28DD-3C8F9ADB69F8}"/>
              </a:ext>
            </a:extLst>
          </p:cNvPr>
          <p:cNvSpPr/>
          <p:nvPr/>
        </p:nvSpPr>
        <p:spPr>
          <a:xfrm>
            <a:off x="7685208" y="2859603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B63D34F7-173D-4D12-5E2C-47DD4B599D2D}"/>
              </a:ext>
            </a:extLst>
          </p:cNvPr>
          <p:cNvSpPr/>
          <p:nvPr/>
        </p:nvSpPr>
        <p:spPr>
          <a:xfrm>
            <a:off x="7685208" y="208227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C92456B2-7F4E-76B6-3D01-14BF8A7AF50C}"/>
              </a:ext>
            </a:extLst>
          </p:cNvPr>
          <p:cNvSpPr/>
          <p:nvPr/>
        </p:nvSpPr>
        <p:spPr>
          <a:xfrm>
            <a:off x="7685208" y="1251796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568BFB42-3CA8-DC9E-8AA5-10ECD13EAD14}"/>
              </a:ext>
            </a:extLst>
          </p:cNvPr>
          <p:cNvSpPr/>
          <p:nvPr/>
        </p:nvSpPr>
        <p:spPr>
          <a:xfrm>
            <a:off x="8483947" y="208227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564E74-481F-854A-330A-FB1BBC36629B}"/>
              </a:ext>
            </a:extLst>
          </p:cNvPr>
          <p:cNvSpPr/>
          <p:nvPr/>
        </p:nvSpPr>
        <p:spPr>
          <a:xfrm rot="5400000">
            <a:off x="5081362" y="148526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8D84B8-043E-F5FB-729D-312F5335CBE4}"/>
              </a:ext>
            </a:extLst>
          </p:cNvPr>
          <p:cNvSpPr/>
          <p:nvPr/>
        </p:nvSpPr>
        <p:spPr>
          <a:xfrm rot="5400000">
            <a:off x="5081361" y="400219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F4DC7DC-F858-A76C-BC1F-78057330043B}"/>
              </a:ext>
            </a:extLst>
          </p:cNvPr>
          <p:cNvSpPr/>
          <p:nvPr/>
        </p:nvSpPr>
        <p:spPr>
          <a:xfrm rot="5400000">
            <a:off x="5081362" y="943164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09CB740D-2F64-C180-DEEF-1C3D901C87B7}"/>
              </a:ext>
            </a:extLst>
          </p:cNvPr>
          <p:cNvSpPr/>
          <p:nvPr/>
        </p:nvSpPr>
        <p:spPr>
          <a:xfrm rot="5400000">
            <a:off x="5081361" y="1196417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AA791ED0-EF90-1D6B-C9A1-4050FBA1F0E5}"/>
              </a:ext>
            </a:extLst>
          </p:cNvPr>
          <p:cNvSpPr/>
          <p:nvPr/>
        </p:nvSpPr>
        <p:spPr>
          <a:xfrm rot="5400000">
            <a:off x="5081362" y="2017851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F3F4408B-6987-4B03-73C5-BE01052F1AC9}"/>
              </a:ext>
            </a:extLst>
          </p:cNvPr>
          <p:cNvSpPr/>
          <p:nvPr/>
        </p:nvSpPr>
        <p:spPr>
          <a:xfrm rot="5400000">
            <a:off x="5081362" y="2626501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77E1055-90DE-FAAE-856A-6E601AA5EB62}"/>
              </a:ext>
            </a:extLst>
          </p:cNvPr>
          <p:cNvSpPr/>
          <p:nvPr/>
        </p:nvSpPr>
        <p:spPr>
          <a:xfrm rot="5400000">
            <a:off x="5081363" y="1757304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F9D31FCC-B8AA-B58A-ED23-5F9DF4CB32F2}"/>
              </a:ext>
            </a:extLst>
          </p:cNvPr>
          <p:cNvSpPr/>
          <p:nvPr/>
        </p:nvSpPr>
        <p:spPr>
          <a:xfrm rot="5400000">
            <a:off x="5081362" y="2884462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52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3F3B0-7B92-B30A-CA47-C73177E77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>
            <a:extLst>
              <a:ext uri="{FF2B5EF4-FFF2-40B4-BE49-F238E27FC236}">
                <a16:creationId xmlns:a16="http://schemas.microsoft.com/office/drawing/2014/main" id="{65A15168-82B9-EDE5-2036-29A349DF4590}"/>
              </a:ext>
            </a:extLst>
          </p:cNvPr>
          <p:cNvSpPr/>
          <p:nvPr/>
        </p:nvSpPr>
        <p:spPr>
          <a:xfrm>
            <a:off x="9899660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FA0194-A4D3-6F35-1F0F-7B7222D68962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Workload Partition Example - GEMV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6F228D-2792-8D46-7D9A-E99330B7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ED72D5B-4EE9-B5FE-9256-DB9F8BA5BB94}"/>
              </a:ext>
            </a:extLst>
          </p:cNvPr>
          <p:cNvSpPr/>
          <p:nvPr/>
        </p:nvSpPr>
        <p:spPr>
          <a:xfrm>
            <a:off x="7602603" y="427842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44A86B6-25CA-3B79-B659-DC3DEDABDB09}"/>
              </a:ext>
            </a:extLst>
          </p:cNvPr>
          <p:cNvSpPr/>
          <p:nvPr/>
        </p:nvSpPr>
        <p:spPr>
          <a:xfrm>
            <a:off x="8366455" y="427842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1C6E7A0-8E2E-1F16-AEF6-ABD0D5EFC870}"/>
              </a:ext>
            </a:extLst>
          </p:cNvPr>
          <p:cNvSpPr/>
          <p:nvPr/>
        </p:nvSpPr>
        <p:spPr>
          <a:xfrm>
            <a:off x="9138736" y="427842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5A8C578-FE59-F6FC-5FD5-33A228201F03}"/>
              </a:ext>
            </a:extLst>
          </p:cNvPr>
          <p:cNvSpPr/>
          <p:nvPr/>
        </p:nvSpPr>
        <p:spPr>
          <a:xfrm>
            <a:off x="9902588" y="427842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D4AFBDE-0F92-E9D6-1B4A-B0CE1D8FB579}"/>
              </a:ext>
            </a:extLst>
          </p:cNvPr>
          <p:cNvSpPr/>
          <p:nvPr/>
        </p:nvSpPr>
        <p:spPr>
          <a:xfrm>
            <a:off x="7602603" y="1224674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01B06DA-B60A-AE04-F66D-903E106FA8A0}"/>
              </a:ext>
            </a:extLst>
          </p:cNvPr>
          <p:cNvSpPr/>
          <p:nvPr/>
        </p:nvSpPr>
        <p:spPr>
          <a:xfrm>
            <a:off x="8366455" y="1224674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510662D-8A1B-47F4-1A79-643EC3224BF7}"/>
              </a:ext>
            </a:extLst>
          </p:cNvPr>
          <p:cNvSpPr/>
          <p:nvPr/>
        </p:nvSpPr>
        <p:spPr>
          <a:xfrm>
            <a:off x="9138736" y="1224674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9198289-A3C9-FA0F-507D-78D4F7EA3DD7}"/>
              </a:ext>
            </a:extLst>
          </p:cNvPr>
          <p:cNvSpPr/>
          <p:nvPr/>
        </p:nvSpPr>
        <p:spPr>
          <a:xfrm>
            <a:off x="9902588" y="1224674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87EAD28-631A-F4A7-08B0-03CBFBE1A25C}"/>
              </a:ext>
            </a:extLst>
          </p:cNvPr>
          <p:cNvSpPr/>
          <p:nvPr/>
        </p:nvSpPr>
        <p:spPr>
          <a:xfrm>
            <a:off x="7602603" y="2021505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00207CC7-F571-06A4-EC0F-BE1C2E0C228C}"/>
              </a:ext>
            </a:extLst>
          </p:cNvPr>
          <p:cNvSpPr/>
          <p:nvPr/>
        </p:nvSpPr>
        <p:spPr>
          <a:xfrm>
            <a:off x="8366455" y="2021505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E1ECB83-1914-3345-DFF6-1E06CEC36335}"/>
              </a:ext>
            </a:extLst>
          </p:cNvPr>
          <p:cNvSpPr/>
          <p:nvPr/>
        </p:nvSpPr>
        <p:spPr>
          <a:xfrm>
            <a:off x="9138736" y="2021505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11F95CA-9BDB-BC96-BC59-3CD2F61A50CC}"/>
              </a:ext>
            </a:extLst>
          </p:cNvPr>
          <p:cNvSpPr/>
          <p:nvPr/>
        </p:nvSpPr>
        <p:spPr>
          <a:xfrm>
            <a:off x="9902588" y="2021505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CBC0654-E8C3-1BBC-C09C-CF2D2376F278}"/>
              </a:ext>
            </a:extLst>
          </p:cNvPr>
          <p:cNvSpPr/>
          <p:nvPr/>
        </p:nvSpPr>
        <p:spPr>
          <a:xfrm>
            <a:off x="7602603" y="2818337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0C755AA-8847-5B9A-334F-EBA765B9CBD8}"/>
              </a:ext>
            </a:extLst>
          </p:cNvPr>
          <p:cNvSpPr/>
          <p:nvPr/>
        </p:nvSpPr>
        <p:spPr>
          <a:xfrm>
            <a:off x="8366455" y="2818337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6AC4A463-7F1D-6E8D-C4C6-D8D2BB33F7EB}"/>
              </a:ext>
            </a:extLst>
          </p:cNvPr>
          <p:cNvSpPr/>
          <p:nvPr/>
        </p:nvSpPr>
        <p:spPr>
          <a:xfrm>
            <a:off x="9138736" y="2818337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D7811EF-DB38-253F-45B8-31E7DB87B68C}"/>
              </a:ext>
            </a:extLst>
          </p:cNvPr>
          <p:cNvSpPr/>
          <p:nvPr/>
        </p:nvSpPr>
        <p:spPr>
          <a:xfrm>
            <a:off x="9902588" y="2818337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AFD960-9934-4626-D9AC-F3644E355377}"/>
              </a:ext>
            </a:extLst>
          </p:cNvPr>
          <p:cNvSpPr/>
          <p:nvPr/>
        </p:nvSpPr>
        <p:spPr>
          <a:xfrm>
            <a:off x="7602195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A72C292-B99B-CD75-5557-E8B9CA9B5D00}"/>
              </a:ext>
            </a:extLst>
          </p:cNvPr>
          <p:cNvSpPr/>
          <p:nvPr/>
        </p:nvSpPr>
        <p:spPr>
          <a:xfrm>
            <a:off x="837166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C23658-965F-7165-ED00-36B642812960}"/>
              </a:ext>
            </a:extLst>
          </p:cNvPr>
          <p:cNvSpPr/>
          <p:nvPr/>
        </p:nvSpPr>
        <p:spPr>
          <a:xfrm>
            <a:off x="914113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6D329F-83E1-6470-9E7D-25FC923E74F6}"/>
              </a:ext>
            </a:extLst>
          </p:cNvPr>
          <p:cNvSpPr/>
          <p:nvPr/>
        </p:nvSpPr>
        <p:spPr>
          <a:xfrm>
            <a:off x="9910608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43F4AC-C6DF-64C3-007B-D69713709066}"/>
              </a:ext>
            </a:extLst>
          </p:cNvPr>
          <p:cNvSpPr/>
          <p:nvPr/>
        </p:nvSpPr>
        <p:spPr>
          <a:xfrm>
            <a:off x="7602195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147ED6C-A0D6-5905-8C7C-CF68D286E72F}"/>
              </a:ext>
            </a:extLst>
          </p:cNvPr>
          <p:cNvSpPr/>
          <p:nvPr/>
        </p:nvSpPr>
        <p:spPr>
          <a:xfrm>
            <a:off x="837166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37028C1-15BF-5D74-07D0-B41694184BAD}"/>
              </a:ext>
            </a:extLst>
          </p:cNvPr>
          <p:cNvSpPr/>
          <p:nvPr/>
        </p:nvSpPr>
        <p:spPr>
          <a:xfrm>
            <a:off x="914113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2AF4A92-0F13-0781-7553-AB953BE98A21}"/>
              </a:ext>
            </a:extLst>
          </p:cNvPr>
          <p:cNvSpPr/>
          <p:nvPr/>
        </p:nvSpPr>
        <p:spPr>
          <a:xfrm>
            <a:off x="9910608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50401D-4DCA-D803-42D3-C31E161E14B0}"/>
              </a:ext>
            </a:extLst>
          </p:cNvPr>
          <p:cNvSpPr/>
          <p:nvPr/>
        </p:nvSpPr>
        <p:spPr>
          <a:xfrm>
            <a:off x="7602195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C0A479-2396-C8B2-44FF-A60F426B6B0A}"/>
              </a:ext>
            </a:extLst>
          </p:cNvPr>
          <p:cNvSpPr/>
          <p:nvPr/>
        </p:nvSpPr>
        <p:spPr>
          <a:xfrm>
            <a:off x="837166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72AC4A-96F8-18CD-F9EB-90A82AB78D0C}"/>
              </a:ext>
            </a:extLst>
          </p:cNvPr>
          <p:cNvSpPr/>
          <p:nvPr/>
        </p:nvSpPr>
        <p:spPr>
          <a:xfrm>
            <a:off x="914113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597915-AFE7-97EF-09B2-DF2E92A15DCB}"/>
              </a:ext>
            </a:extLst>
          </p:cNvPr>
          <p:cNvSpPr/>
          <p:nvPr/>
        </p:nvSpPr>
        <p:spPr>
          <a:xfrm>
            <a:off x="9910608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FA3E2B4-A17D-2C4D-E8CB-4E7419298D63}"/>
              </a:ext>
            </a:extLst>
          </p:cNvPr>
          <p:cNvSpPr/>
          <p:nvPr/>
        </p:nvSpPr>
        <p:spPr>
          <a:xfrm>
            <a:off x="7602195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5319E3-A70F-1129-89DE-6BB105EE7F42}"/>
              </a:ext>
            </a:extLst>
          </p:cNvPr>
          <p:cNvSpPr/>
          <p:nvPr/>
        </p:nvSpPr>
        <p:spPr>
          <a:xfrm>
            <a:off x="837166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37E4B4A-2547-C604-BC17-88A858FC971F}"/>
              </a:ext>
            </a:extLst>
          </p:cNvPr>
          <p:cNvSpPr/>
          <p:nvPr/>
        </p:nvSpPr>
        <p:spPr>
          <a:xfrm>
            <a:off x="914113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8978BC-FB47-E832-EF99-81D2B712C189}"/>
              </a:ext>
            </a:extLst>
          </p:cNvPr>
          <p:cNvSpPr/>
          <p:nvPr/>
        </p:nvSpPr>
        <p:spPr>
          <a:xfrm>
            <a:off x="9910608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5F0F33F8-563B-9A36-9FB9-DF3AE1DBC5B6}"/>
              </a:ext>
            </a:extLst>
          </p:cNvPr>
          <p:cNvSpPr/>
          <p:nvPr/>
        </p:nvSpPr>
        <p:spPr>
          <a:xfrm>
            <a:off x="7871847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A2302D7D-49EB-B715-6EE9-48449E0C801B}"/>
              </a:ext>
            </a:extLst>
          </p:cNvPr>
          <p:cNvSpPr/>
          <p:nvPr/>
        </p:nvSpPr>
        <p:spPr>
          <a:xfrm>
            <a:off x="864131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7B725D16-F2C8-04C9-7428-180DA8F2475A}"/>
              </a:ext>
            </a:extLst>
          </p:cNvPr>
          <p:cNvSpPr/>
          <p:nvPr/>
        </p:nvSpPr>
        <p:spPr>
          <a:xfrm>
            <a:off x="941078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48CD89C7-7004-69B3-2937-2DDF8745B7D1}"/>
              </a:ext>
            </a:extLst>
          </p:cNvPr>
          <p:cNvSpPr/>
          <p:nvPr/>
        </p:nvSpPr>
        <p:spPr>
          <a:xfrm>
            <a:off x="786482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446A29D9-8FF9-9B69-DEFA-6C423FA52DE1}"/>
              </a:ext>
            </a:extLst>
          </p:cNvPr>
          <p:cNvSpPr/>
          <p:nvPr/>
        </p:nvSpPr>
        <p:spPr>
          <a:xfrm>
            <a:off x="863429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4DB6E2D8-336D-4ACE-BF4C-1F0A541AB303}"/>
              </a:ext>
            </a:extLst>
          </p:cNvPr>
          <p:cNvSpPr/>
          <p:nvPr/>
        </p:nvSpPr>
        <p:spPr>
          <a:xfrm>
            <a:off x="9403767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1A9D222B-F2ED-A233-21F1-CEC8A24BFF68}"/>
              </a:ext>
            </a:extLst>
          </p:cNvPr>
          <p:cNvSpPr/>
          <p:nvPr/>
        </p:nvSpPr>
        <p:spPr>
          <a:xfrm>
            <a:off x="786482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2" name="箭头: 左右 31">
            <a:extLst>
              <a:ext uri="{FF2B5EF4-FFF2-40B4-BE49-F238E27FC236}">
                <a16:creationId xmlns:a16="http://schemas.microsoft.com/office/drawing/2014/main" id="{3CAA38DE-B641-B394-EBB9-5B5AC498184D}"/>
              </a:ext>
            </a:extLst>
          </p:cNvPr>
          <p:cNvSpPr/>
          <p:nvPr/>
        </p:nvSpPr>
        <p:spPr>
          <a:xfrm>
            <a:off x="863429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3" name="箭头: 左右 32">
            <a:extLst>
              <a:ext uri="{FF2B5EF4-FFF2-40B4-BE49-F238E27FC236}">
                <a16:creationId xmlns:a16="http://schemas.microsoft.com/office/drawing/2014/main" id="{E161CF51-BAAB-D47C-1F95-4D7100723BF1}"/>
              </a:ext>
            </a:extLst>
          </p:cNvPr>
          <p:cNvSpPr/>
          <p:nvPr/>
        </p:nvSpPr>
        <p:spPr>
          <a:xfrm>
            <a:off x="9403767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8A5CEE5D-2D91-0911-BFE2-2C2DB62A78B7}"/>
              </a:ext>
            </a:extLst>
          </p:cNvPr>
          <p:cNvSpPr/>
          <p:nvPr/>
        </p:nvSpPr>
        <p:spPr>
          <a:xfrm>
            <a:off x="786482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C8DC564C-5F73-6B31-0BEC-1028D42C35A9}"/>
              </a:ext>
            </a:extLst>
          </p:cNvPr>
          <p:cNvSpPr/>
          <p:nvPr/>
        </p:nvSpPr>
        <p:spPr>
          <a:xfrm>
            <a:off x="863429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FBCC5B4C-6194-D001-3BEC-41D8248068D9}"/>
              </a:ext>
            </a:extLst>
          </p:cNvPr>
          <p:cNvSpPr/>
          <p:nvPr/>
        </p:nvSpPr>
        <p:spPr>
          <a:xfrm>
            <a:off x="9403767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33D3BC74-0063-B521-BD21-A99A69A6DC4E}"/>
              </a:ext>
            </a:extLst>
          </p:cNvPr>
          <p:cNvSpPr/>
          <p:nvPr/>
        </p:nvSpPr>
        <p:spPr>
          <a:xfrm rot="5400000">
            <a:off x="7418744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8" name="箭头: 左右 37">
            <a:extLst>
              <a:ext uri="{FF2B5EF4-FFF2-40B4-BE49-F238E27FC236}">
                <a16:creationId xmlns:a16="http://schemas.microsoft.com/office/drawing/2014/main" id="{97EC8547-8BC3-F105-9794-ED2FB3D5DBAF}"/>
              </a:ext>
            </a:extLst>
          </p:cNvPr>
          <p:cNvSpPr/>
          <p:nvPr/>
        </p:nvSpPr>
        <p:spPr>
          <a:xfrm rot="5400000">
            <a:off x="7418744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9" name="箭头: 左右 38">
            <a:extLst>
              <a:ext uri="{FF2B5EF4-FFF2-40B4-BE49-F238E27FC236}">
                <a16:creationId xmlns:a16="http://schemas.microsoft.com/office/drawing/2014/main" id="{49B3CDB6-6D0A-8F0C-0720-1B5E209D5E47}"/>
              </a:ext>
            </a:extLst>
          </p:cNvPr>
          <p:cNvSpPr/>
          <p:nvPr/>
        </p:nvSpPr>
        <p:spPr>
          <a:xfrm rot="5400000">
            <a:off x="7418744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E6B5EC35-2050-9D55-7DCB-B23AFBAC0630}"/>
              </a:ext>
            </a:extLst>
          </p:cNvPr>
          <p:cNvSpPr/>
          <p:nvPr/>
        </p:nvSpPr>
        <p:spPr>
          <a:xfrm rot="5400000">
            <a:off x="819736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6575045F-B460-422C-4367-C20250AB5F79}"/>
              </a:ext>
            </a:extLst>
          </p:cNvPr>
          <p:cNvSpPr/>
          <p:nvPr/>
        </p:nvSpPr>
        <p:spPr>
          <a:xfrm rot="5400000">
            <a:off x="8197361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AD1B5959-57D9-36C3-CE33-B60A952CA083}"/>
              </a:ext>
            </a:extLst>
          </p:cNvPr>
          <p:cNvSpPr/>
          <p:nvPr/>
        </p:nvSpPr>
        <p:spPr>
          <a:xfrm rot="5400000">
            <a:off x="819736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3" name="箭头: 左右 42">
            <a:extLst>
              <a:ext uri="{FF2B5EF4-FFF2-40B4-BE49-F238E27FC236}">
                <a16:creationId xmlns:a16="http://schemas.microsoft.com/office/drawing/2014/main" id="{1ECAC5E9-68FB-502B-362B-41804AB06FA6}"/>
              </a:ext>
            </a:extLst>
          </p:cNvPr>
          <p:cNvSpPr/>
          <p:nvPr/>
        </p:nvSpPr>
        <p:spPr>
          <a:xfrm rot="5400000">
            <a:off x="8964343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4" name="箭头: 左右 43">
            <a:extLst>
              <a:ext uri="{FF2B5EF4-FFF2-40B4-BE49-F238E27FC236}">
                <a16:creationId xmlns:a16="http://schemas.microsoft.com/office/drawing/2014/main" id="{0FBA6090-228C-7036-8BBC-2E51A0635748}"/>
              </a:ext>
            </a:extLst>
          </p:cNvPr>
          <p:cNvSpPr/>
          <p:nvPr/>
        </p:nvSpPr>
        <p:spPr>
          <a:xfrm rot="5400000">
            <a:off x="8964343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97BE4587-24FE-7929-0094-3147F485AF6E}"/>
              </a:ext>
            </a:extLst>
          </p:cNvPr>
          <p:cNvSpPr/>
          <p:nvPr/>
        </p:nvSpPr>
        <p:spPr>
          <a:xfrm rot="5400000">
            <a:off x="8964343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1EF171BC-5A6A-60A1-7DA8-84F47579943F}"/>
              </a:ext>
            </a:extLst>
          </p:cNvPr>
          <p:cNvSpPr/>
          <p:nvPr/>
        </p:nvSpPr>
        <p:spPr>
          <a:xfrm rot="5400000">
            <a:off x="974125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1A93BFFD-FBCF-EB19-8DB9-6F6681BC56F6}"/>
              </a:ext>
            </a:extLst>
          </p:cNvPr>
          <p:cNvSpPr/>
          <p:nvPr/>
        </p:nvSpPr>
        <p:spPr>
          <a:xfrm rot="5400000">
            <a:off x="9741251" y="213345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8" name="箭头: 左右 47">
            <a:extLst>
              <a:ext uri="{FF2B5EF4-FFF2-40B4-BE49-F238E27FC236}">
                <a16:creationId xmlns:a16="http://schemas.microsoft.com/office/drawing/2014/main" id="{A6E02FCF-ACA7-0E27-4859-C461C4382CDB}"/>
              </a:ext>
            </a:extLst>
          </p:cNvPr>
          <p:cNvSpPr/>
          <p:nvPr/>
        </p:nvSpPr>
        <p:spPr>
          <a:xfrm rot="5400000">
            <a:off x="974125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9" name="箭头: 左右 48">
            <a:extLst>
              <a:ext uri="{FF2B5EF4-FFF2-40B4-BE49-F238E27FC236}">
                <a16:creationId xmlns:a16="http://schemas.microsoft.com/office/drawing/2014/main" id="{0856E4EC-8F81-478F-CF3A-B74FFA71E22F}"/>
              </a:ext>
            </a:extLst>
          </p:cNvPr>
          <p:cNvSpPr/>
          <p:nvPr/>
        </p:nvSpPr>
        <p:spPr>
          <a:xfrm>
            <a:off x="7871847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BEE8E385-E1D0-7A00-9A9A-05A645467984}"/>
              </a:ext>
            </a:extLst>
          </p:cNvPr>
          <p:cNvSpPr/>
          <p:nvPr/>
        </p:nvSpPr>
        <p:spPr>
          <a:xfrm>
            <a:off x="8642975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1" name="箭头: 左右 50">
            <a:extLst>
              <a:ext uri="{FF2B5EF4-FFF2-40B4-BE49-F238E27FC236}">
                <a16:creationId xmlns:a16="http://schemas.microsoft.com/office/drawing/2014/main" id="{D08AE692-9AD3-0AD4-D7A0-27A7BACC58C6}"/>
              </a:ext>
            </a:extLst>
          </p:cNvPr>
          <p:cNvSpPr/>
          <p:nvPr/>
        </p:nvSpPr>
        <p:spPr>
          <a:xfrm>
            <a:off x="9414104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08CAD92D-154F-818A-4C7C-E64656CF614E}"/>
              </a:ext>
            </a:extLst>
          </p:cNvPr>
          <p:cNvSpPr/>
          <p:nvPr/>
        </p:nvSpPr>
        <p:spPr>
          <a:xfrm>
            <a:off x="7871847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7C5432F3-3299-7BC2-8E76-54666EBE9102}"/>
              </a:ext>
            </a:extLst>
          </p:cNvPr>
          <p:cNvSpPr/>
          <p:nvPr/>
        </p:nvSpPr>
        <p:spPr>
          <a:xfrm>
            <a:off x="8642975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4" name="箭头: 左右 53">
            <a:extLst>
              <a:ext uri="{FF2B5EF4-FFF2-40B4-BE49-F238E27FC236}">
                <a16:creationId xmlns:a16="http://schemas.microsoft.com/office/drawing/2014/main" id="{D48962D0-3C14-F13E-1F5D-D8C2EFC15E87}"/>
              </a:ext>
            </a:extLst>
          </p:cNvPr>
          <p:cNvSpPr/>
          <p:nvPr/>
        </p:nvSpPr>
        <p:spPr>
          <a:xfrm>
            <a:off x="9414104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5" name="箭头: 左右 54">
            <a:extLst>
              <a:ext uri="{FF2B5EF4-FFF2-40B4-BE49-F238E27FC236}">
                <a16:creationId xmlns:a16="http://schemas.microsoft.com/office/drawing/2014/main" id="{57EB269F-F3A2-4D5B-3FCA-B11EA75C2D75}"/>
              </a:ext>
            </a:extLst>
          </p:cNvPr>
          <p:cNvSpPr/>
          <p:nvPr/>
        </p:nvSpPr>
        <p:spPr>
          <a:xfrm>
            <a:off x="7871847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6" name="箭头: 左右 55">
            <a:extLst>
              <a:ext uri="{FF2B5EF4-FFF2-40B4-BE49-F238E27FC236}">
                <a16:creationId xmlns:a16="http://schemas.microsoft.com/office/drawing/2014/main" id="{7293E1C6-6414-B4D4-B1AF-3C9CB2937CAA}"/>
              </a:ext>
            </a:extLst>
          </p:cNvPr>
          <p:cNvSpPr/>
          <p:nvPr/>
        </p:nvSpPr>
        <p:spPr>
          <a:xfrm>
            <a:off x="8642975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7" name="箭头: 左右 56">
            <a:extLst>
              <a:ext uri="{FF2B5EF4-FFF2-40B4-BE49-F238E27FC236}">
                <a16:creationId xmlns:a16="http://schemas.microsoft.com/office/drawing/2014/main" id="{82D58870-37EE-B425-7EEA-F5C17D618628}"/>
              </a:ext>
            </a:extLst>
          </p:cNvPr>
          <p:cNvSpPr/>
          <p:nvPr/>
        </p:nvSpPr>
        <p:spPr>
          <a:xfrm>
            <a:off x="9414104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2600E6FA-29B2-44D1-7C2B-16518281571B}"/>
              </a:ext>
            </a:extLst>
          </p:cNvPr>
          <p:cNvSpPr/>
          <p:nvPr/>
        </p:nvSpPr>
        <p:spPr>
          <a:xfrm>
            <a:off x="7871847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9" name="箭头: 左右 58">
            <a:extLst>
              <a:ext uri="{FF2B5EF4-FFF2-40B4-BE49-F238E27FC236}">
                <a16:creationId xmlns:a16="http://schemas.microsoft.com/office/drawing/2014/main" id="{D42FC8C3-4A2E-2FAF-81B6-0800BC3B0266}"/>
              </a:ext>
            </a:extLst>
          </p:cNvPr>
          <p:cNvSpPr/>
          <p:nvPr/>
        </p:nvSpPr>
        <p:spPr>
          <a:xfrm>
            <a:off x="8642975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77C21B90-4215-EB0B-B1D2-7976A2AA33A2}"/>
              </a:ext>
            </a:extLst>
          </p:cNvPr>
          <p:cNvSpPr/>
          <p:nvPr/>
        </p:nvSpPr>
        <p:spPr>
          <a:xfrm>
            <a:off x="9414104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1" name="箭头: 左右 60">
            <a:extLst>
              <a:ext uri="{FF2B5EF4-FFF2-40B4-BE49-F238E27FC236}">
                <a16:creationId xmlns:a16="http://schemas.microsoft.com/office/drawing/2014/main" id="{DAB2FC6E-1795-E381-F368-AD4249C4F991}"/>
              </a:ext>
            </a:extLst>
          </p:cNvPr>
          <p:cNvSpPr/>
          <p:nvPr/>
        </p:nvSpPr>
        <p:spPr>
          <a:xfrm rot="5400000">
            <a:off x="7541781" y="138679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2" name="箭头: 左右 61">
            <a:extLst>
              <a:ext uri="{FF2B5EF4-FFF2-40B4-BE49-F238E27FC236}">
                <a16:creationId xmlns:a16="http://schemas.microsoft.com/office/drawing/2014/main" id="{66153044-832C-79FB-4CFA-F2DF2417033A}"/>
              </a:ext>
            </a:extLst>
          </p:cNvPr>
          <p:cNvSpPr/>
          <p:nvPr/>
        </p:nvSpPr>
        <p:spPr>
          <a:xfrm rot="5400000">
            <a:off x="8310136" y="1386796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E3E7B9C5-3FAD-C9CC-8C62-B39FCF77B8BB}"/>
              </a:ext>
            </a:extLst>
          </p:cNvPr>
          <p:cNvSpPr/>
          <p:nvPr/>
        </p:nvSpPr>
        <p:spPr>
          <a:xfrm rot="5400000">
            <a:off x="9078492" y="1386797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4" name="箭头: 左右 63">
            <a:extLst>
              <a:ext uri="{FF2B5EF4-FFF2-40B4-BE49-F238E27FC236}">
                <a16:creationId xmlns:a16="http://schemas.microsoft.com/office/drawing/2014/main" id="{F1C8EDB8-1F80-573E-7130-1634C43255BD}"/>
              </a:ext>
            </a:extLst>
          </p:cNvPr>
          <p:cNvSpPr/>
          <p:nvPr/>
        </p:nvSpPr>
        <p:spPr>
          <a:xfrm rot="5400000">
            <a:off x="9846847" y="1386798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5" name="箭头: 左右 64">
            <a:extLst>
              <a:ext uri="{FF2B5EF4-FFF2-40B4-BE49-F238E27FC236}">
                <a16:creationId xmlns:a16="http://schemas.microsoft.com/office/drawing/2014/main" id="{09BAF426-33E9-C330-ACBD-F5D065DA1505}"/>
              </a:ext>
            </a:extLst>
          </p:cNvPr>
          <p:cNvSpPr/>
          <p:nvPr/>
        </p:nvSpPr>
        <p:spPr>
          <a:xfrm rot="5400000">
            <a:off x="7541781" y="218516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6" name="箭头: 左右 65">
            <a:extLst>
              <a:ext uri="{FF2B5EF4-FFF2-40B4-BE49-F238E27FC236}">
                <a16:creationId xmlns:a16="http://schemas.microsoft.com/office/drawing/2014/main" id="{01AD3ACA-C9C2-D4D6-6BB6-52E2584F797B}"/>
              </a:ext>
            </a:extLst>
          </p:cNvPr>
          <p:cNvSpPr/>
          <p:nvPr/>
        </p:nvSpPr>
        <p:spPr>
          <a:xfrm rot="5400000">
            <a:off x="8310136" y="2185163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7" name="箭头: 左右 66">
            <a:extLst>
              <a:ext uri="{FF2B5EF4-FFF2-40B4-BE49-F238E27FC236}">
                <a16:creationId xmlns:a16="http://schemas.microsoft.com/office/drawing/2014/main" id="{871FB5AE-9DA9-AB38-18C6-22BF0D521AEB}"/>
              </a:ext>
            </a:extLst>
          </p:cNvPr>
          <p:cNvSpPr/>
          <p:nvPr/>
        </p:nvSpPr>
        <p:spPr>
          <a:xfrm rot="5400000">
            <a:off x="9078492" y="218516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8" name="箭头: 左右 67">
            <a:extLst>
              <a:ext uri="{FF2B5EF4-FFF2-40B4-BE49-F238E27FC236}">
                <a16:creationId xmlns:a16="http://schemas.microsoft.com/office/drawing/2014/main" id="{C3B5EEFB-C26D-8F52-A56A-C29FB6182149}"/>
              </a:ext>
            </a:extLst>
          </p:cNvPr>
          <p:cNvSpPr/>
          <p:nvPr/>
        </p:nvSpPr>
        <p:spPr>
          <a:xfrm rot="5400000">
            <a:off x="9846847" y="218100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9" name="箭头: 左右 68">
            <a:extLst>
              <a:ext uri="{FF2B5EF4-FFF2-40B4-BE49-F238E27FC236}">
                <a16:creationId xmlns:a16="http://schemas.microsoft.com/office/drawing/2014/main" id="{F57826E0-AACB-9F02-1430-61F86B9B7BE2}"/>
              </a:ext>
            </a:extLst>
          </p:cNvPr>
          <p:cNvSpPr/>
          <p:nvPr/>
        </p:nvSpPr>
        <p:spPr>
          <a:xfrm rot="5400000">
            <a:off x="7541781" y="2983530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0" name="箭头: 左右 69">
            <a:extLst>
              <a:ext uri="{FF2B5EF4-FFF2-40B4-BE49-F238E27FC236}">
                <a16:creationId xmlns:a16="http://schemas.microsoft.com/office/drawing/2014/main" id="{3F65350F-C91C-D1F4-3E10-A24FBA684F6B}"/>
              </a:ext>
            </a:extLst>
          </p:cNvPr>
          <p:cNvSpPr/>
          <p:nvPr/>
        </p:nvSpPr>
        <p:spPr>
          <a:xfrm rot="5400000">
            <a:off x="8310136" y="2983531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7D009FA1-00C9-0F6D-6393-9B2ADA8C4C57}"/>
              </a:ext>
            </a:extLst>
          </p:cNvPr>
          <p:cNvSpPr/>
          <p:nvPr/>
        </p:nvSpPr>
        <p:spPr>
          <a:xfrm rot="5400000">
            <a:off x="9078492" y="298353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2" name="箭头: 左右 71">
            <a:extLst>
              <a:ext uri="{FF2B5EF4-FFF2-40B4-BE49-F238E27FC236}">
                <a16:creationId xmlns:a16="http://schemas.microsoft.com/office/drawing/2014/main" id="{337FA867-A2D1-3B06-0C82-7902CEE19464}"/>
              </a:ext>
            </a:extLst>
          </p:cNvPr>
          <p:cNvSpPr/>
          <p:nvPr/>
        </p:nvSpPr>
        <p:spPr>
          <a:xfrm rot="5400000">
            <a:off x="9846847" y="298353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4EB0C0A-4625-D079-1324-6C3F11DBE03A}"/>
              </a:ext>
            </a:extLst>
          </p:cNvPr>
          <p:cNvGrpSpPr/>
          <p:nvPr/>
        </p:nvGrpSpPr>
        <p:grpSpPr>
          <a:xfrm>
            <a:off x="7632959" y="360278"/>
            <a:ext cx="2448457" cy="562643"/>
            <a:chOff x="6685631" y="835025"/>
            <a:chExt cx="1868370" cy="429342"/>
          </a:xfrm>
        </p:grpSpPr>
        <p:sp>
          <p:nvSpPr>
            <p:cNvPr id="89" name="箭头: 左右 88">
              <a:extLst>
                <a:ext uri="{FF2B5EF4-FFF2-40B4-BE49-F238E27FC236}">
                  <a16:creationId xmlns:a16="http://schemas.microsoft.com/office/drawing/2014/main" id="{AA6DC3B7-532C-08D6-E9AE-5397E3B956E1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0" name="箭头: 左右 89">
              <a:extLst>
                <a:ext uri="{FF2B5EF4-FFF2-40B4-BE49-F238E27FC236}">
                  <a16:creationId xmlns:a16="http://schemas.microsoft.com/office/drawing/2014/main" id="{D1FE19A2-3E83-5956-E510-855BE51CB961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1" name="箭头: 左右 90">
              <a:extLst>
                <a:ext uri="{FF2B5EF4-FFF2-40B4-BE49-F238E27FC236}">
                  <a16:creationId xmlns:a16="http://schemas.microsoft.com/office/drawing/2014/main" id="{DEB96292-E453-AAFA-B112-8E9A3059CA39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2" name="箭头: 左右 91">
              <a:extLst>
                <a:ext uri="{FF2B5EF4-FFF2-40B4-BE49-F238E27FC236}">
                  <a16:creationId xmlns:a16="http://schemas.microsoft.com/office/drawing/2014/main" id="{2005C7FA-F081-E587-CC1B-2C5D04EBDEBC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35E47907-17D9-77A3-AB49-C8FEC7938E17}"/>
              </a:ext>
            </a:extLst>
          </p:cNvPr>
          <p:cNvGrpSpPr/>
          <p:nvPr/>
        </p:nvGrpSpPr>
        <p:grpSpPr>
          <a:xfrm>
            <a:off x="7632959" y="3510714"/>
            <a:ext cx="2448457" cy="170426"/>
            <a:chOff x="6685631" y="3273987"/>
            <a:chExt cx="1868370" cy="429342"/>
          </a:xfrm>
        </p:grpSpPr>
        <p:sp>
          <p:nvSpPr>
            <p:cNvPr id="85" name="箭头: 左右 84">
              <a:extLst>
                <a:ext uri="{FF2B5EF4-FFF2-40B4-BE49-F238E27FC236}">
                  <a16:creationId xmlns:a16="http://schemas.microsoft.com/office/drawing/2014/main" id="{EDDF1978-DD50-58B0-68AA-00103FA9DE70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6" name="箭头: 左右 85">
              <a:extLst>
                <a:ext uri="{FF2B5EF4-FFF2-40B4-BE49-F238E27FC236}">
                  <a16:creationId xmlns:a16="http://schemas.microsoft.com/office/drawing/2014/main" id="{6F7CD37C-6694-7448-BF06-91C6188D77C4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7" name="箭头: 左右 86">
              <a:extLst>
                <a:ext uri="{FF2B5EF4-FFF2-40B4-BE49-F238E27FC236}">
                  <a16:creationId xmlns:a16="http://schemas.microsoft.com/office/drawing/2014/main" id="{0D17BF0E-8BEE-A428-E5AB-C85041F8357C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8" name="箭头: 左右 87">
              <a:extLst>
                <a:ext uri="{FF2B5EF4-FFF2-40B4-BE49-F238E27FC236}">
                  <a16:creationId xmlns:a16="http://schemas.microsoft.com/office/drawing/2014/main" id="{A70C0F50-AD85-3A01-EA53-8974AB9CBAA7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F926E70B-0A43-4C7E-CC98-D448C501DBD4}"/>
              </a:ext>
            </a:extLst>
          </p:cNvPr>
          <p:cNvGrpSpPr/>
          <p:nvPr/>
        </p:nvGrpSpPr>
        <p:grpSpPr>
          <a:xfrm rot="5400000">
            <a:off x="6300792" y="2150415"/>
            <a:ext cx="2532634" cy="190433"/>
            <a:chOff x="6685631" y="3273987"/>
            <a:chExt cx="1868370" cy="429342"/>
          </a:xfrm>
        </p:grpSpPr>
        <p:sp>
          <p:nvSpPr>
            <p:cNvPr id="81" name="箭头: 左右 80">
              <a:extLst>
                <a:ext uri="{FF2B5EF4-FFF2-40B4-BE49-F238E27FC236}">
                  <a16:creationId xmlns:a16="http://schemas.microsoft.com/office/drawing/2014/main" id="{1B31485A-1224-6025-0A78-167B476FF656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2" name="箭头: 左右 81">
              <a:extLst>
                <a:ext uri="{FF2B5EF4-FFF2-40B4-BE49-F238E27FC236}">
                  <a16:creationId xmlns:a16="http://schemas.microsoft.com/office/drawing/2014/main" id="{44DDBE25-B93C-106A-9082-4D362AF34AE1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3" name="箭头: 左右 82">
              <a:extLst>
                <a:ext uri="{FF2B5EF4-FFF2-40B4-BE49-F238E27FC236}">
                  <a16:creationId xmlns:a16="http://schemas.microsoft.com/office/drawing/2014/main" id="{92FD8F88-CEA6-4D0E-A4D7-8586FF4C243F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4" name="箭头: 左右 83">
              <a:extLst>
                <a:ext uri="{FF2B5EF4-FFF2-40B4-BE49-F238E27FC236}">
                  <a16:creationId xmlns:a16="http://schemas.microsoft.com/office/drawing/2014/main" id="{4145D0E7-7F45-2D1A-25D1-B45C46D95915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8C920029-E147-4866-A697-30587ABEE31D}"/>
              </a:ext>
            </a:extLst>
          </p:cNvPr>
          <p:cNvGrpSpPr/>
          <p:nvPr/>
        </p:nvGrpSpPr>
        <p:grpSpPr>
          <a:xfrm rot="5400000">
            <a:off x="9138873" y="1986578"/>
            <a:ext cx="2577174" cy="562643"/>
            <a:chOff x="6685631" y="835025"/>
            <a:chExt cx="1868370" cy="429342"/>
          </a:xfrm>
        </p:grpSpPr>
        <p:sp>
          <p:nvSpPr>
            <p:cNvPr id="77" name="箭头: 左右 76">
              <a:extLst>
                <a:ext uri="{FF2B5EF4-FFF2-40B4-BE49-F238E27FC236}">
                  <a16:creationId xmlns:a16="http://schemas.microsoft.com/office/drawing/2014/main" id="{AE795CF4-E6F3-1129-1EA5-7CF5A0C51C6E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8" name="箭头: 左右 77">
              <a:extLst>
                <a:ext uri="{FF2B5EF4-FFF2-40B4-BE49-F238E27FC236}">
                  <a16:creationId xmlns:a16="http://schemas.microsoft.com/office/drawing/2014/main" id="{4094C2E3-A5D2-D810-75A7-D776C526B1EE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9" name="箭头: 左右 78">
              <a:extLst>
                <a:ext uri="{FF2B5EF4-FFF2-40B4-BE49-F238E27FC236}">
                  <a16:creationId xmlns:a16="http://schemas.microsoft.com/office/drawing/2014/main" id="{882BCCB9-EF1A-3C4F-2F1A-6CED6C188468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0" name="箭头: 左右 79">
              <a:extLst>
                <a:ext uri="{FF2B5EF4-FFF2-40B4-BE49-F238E27FC236}">
                  <a16:creationId xmlns:a16="http://schemas.microsoft.com/office/drawing/2014/main" id="{487C4E0A-7810-ADBA-72AA-21911E171BE1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9116A78-20E1-D36A-9C96-FD5CD7F23E3F}"/>
              </a:ext>
            </a:extLst>
          </p:cNvPr>
          <p:cNvGrpSpPr/>
          <p:nvPr/>
        </p:nvGrpSpPr>
        <p:grpSpPr>
          <a:xfrm>
            <a:off x="6863545" y="941614"/>
            <a:ext cx="604725" cy="2622539"/>
            <a:chOff x="2862668" y="2193494"/>
            <a:chExt cx="1055914" cy="3706129"/>
          </a:xfrm>
          <a:solidFill>
            <a:schemeClr val="bg2"/>
          </a:solidFill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0EB917F-52C7-BEC1-DFFD-44266E13368D}"/>
                </a:ext>
              </a:extLst>
            </p:cNvPr>
            <p:cNvSpPr/>
            <p:nvPr/>
          </p:nvSpPr>
          <p:spPr>
            <a:xfrm>
              <a:off x="2862668" y="2193494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FADF336-95AC-21AA-A3F6-CC84B6DB3C66}"/>
                </a:ext>
              </a:extLst>
            </p:cNvPr>
            <p:cNvSpPr/>
            <p:nvPr/>
          </p:nvSpPr>
          <p:spPr>
            <a:xfrm>
              <a:off x="2862668" y="3338156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8B0598DD-513D-E49C-EA30-2F9B37951123}"/>
                </a:ext>
              </a:extLst>
            </p:cNvPr>
            <p:cNvSpPr/>
            <p:nvPr/>
          </p:nvSpPr>
          <p:spPr>
            <a:xfrm>
              <a:off x="2862668" y="4482818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DFD4AB9-73E1-3622-5F00-93ED51F1BF30}"/>
                </a:ext>
              </a:extLst>
            </p:cNvPr>
            <p:cNvSpPr/>
            <p:nvPr/>
          </p:nvSpPr>
          <p:spPr>
            <a:xfrm>
              <a:off x="2862668" y="5627480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FE285E46-703F-171C-823B-D95755D9E08F}"/>
              </a:ext>
            </a:extLst>
          </p:cNvPr>
          <p:cNvSpPr/>
          <p:nvPr/>
        </p:nvSpPr>
        <p:spPr>
          <a:xfrm>
            <a:off x="6070333" y="941614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A6764F6-EBB2-0753-9D90-68A79D210AB0}"/>
              </a:ext>
            </a:extLst>
          </p:cNvPr>
          <p:cNvSpPr/>
          <p:nvPr/>
        </p:nvSpPr>
        <p:spPr>
          <a:xfrm>
            <a:off x="6070333" y="1751603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007AF57-7D64-578D-4002-EBC0C357DD7A}"/>
              </a:ext>
            </a:extLst>
          </p:cNvPr>
          <p:cNvSpPr/>
          <p:nvPr/>
        </p:nvSpPr>
        <p:spPr>
          <a:xfrm>
            <a:off x="6070333" y="2561591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41B9662-A7C1-78AB-569E-3DB111181DF3}"/>
              </a:ext>
            </a:extLst>
          </p:cNvPr>
          <p:cNvSpPr/>
          <p:nvPr/>
        </p:nvSpPr>
        <p:spPr>
          <a:xfrm>
            <a:off x="6070333" y="3371579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7B63BCC5-7A74-2E04-3B48-22B56C47F73D}"/>
              </a:ext>
            </a:extLst>
          </p:cNvPr>
          <p:cNvSpPr/>
          <p:nvPr/>
        </p:nvSpPr>
        <p:spPr>
          <a:xfrm>
            <a:off x="7604058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06F7B1B-FBE4-5B2B-054F-787C52E938BC}"/>
              </a:ext>
            </a:extLst>
          </p:cNvPr>
          <p:cNvSpPr/>
          <p:nvPr/>
        </p:nvSpPr>
        <p:spPr>
          <a:xfrm>
            <a:off x="8371342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A63BA011-BF7F-5A46-DCFE-B222DE59F5A5}"/>
              </a:ext>
            </a:extLst>
          </p:cNvPr>
          <p:cNvSpPr/>
          <p:nvPr/>
        </p:nvSpPr>
        <p:spPr>
          <a:xfrm>
            <a:off x="9138626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3343407-EF7A-50CB-35D9-649EF3D3E7E4}"/>
              </a:ext>
            </a:extLst>
          </p:cNvPr>
          <p:cNvSpPr/>
          <p:nvPr/>
        </p:nvSpPr>
        <p:spPr>
          <a:xfrm>
            <a:off x="9905909" y="3661673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88C6AE2-6FA0-0165-6979-769581FF9B07}"/>
              </a:ext>
            </a:extLst>
          </p:cNvPr>
          <p:cNvSpPr/>
          <p:nvPr/>
        </p:nvSpPr>
        <p:spPr>
          <a:xfrm>
            <a:off x="7604058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E496ACD7-71A2-A9C9-02CE-FD17C8CC6E35}"/>
              </a:ext>
            </a:extLst>
          </p:cNvPr>
          <p:cNvSpPr/>
          <p:nvPr/>
        </p:nvSpPr>
        <p:spPr>
          <a:xfrm>
            <a:off x="8371342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60F7630F-9AD5-E031-8538-2C56BC0F46C1}"/>
              </a:ext>
            </a:extLst>
          </p:cNvPr>
          <p:cNvSpPr/>
          <p:nvPr/>
        </p:nvSpPr>
        <p:spPr>
          <a:xfrm>
            <a:off x="9138626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FD5056B-FB92-EFC8-2F11-BBFD174338BE}"/>
              </a:ext>
            </a:extLst>
          </p:cNvPr>
          <p:cNvSpPr/>
          <p:nvPr/>
        </p:nvSpPr>
        <p:spPr>
          <a:xfrm>
            <a:off x="9905910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BC7CF326-05C0-B7BB-D88C-CFB1DFE63499}"/>
              </a:ext>
            </a:extLst>
          </p:cNvPr>
          <p:cNvSpPr/>
          <p:nvPr/>
        </p:nvSpPr>
        <p:spPr>
          <a:xfrm>
            <a:off x="7604726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E359BFE7-173C-0285-1C0C-52EC043B6466}"/>
              </a:ext>
            </a:extLst>
          </p:cNvPr>
          <p:cNvSpPr/>
          <p:nvPr/>
        </p:nvSpPr>
        <p:spPr>
          <a:xfrm>
            <a:off x="7987215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304B265-6839-AEFA-1E4C-7B9D4B677A76}"/>
              </a:ext>
            </a:extLst>
          </p:cNvPr>
          <p:cNvSpPr/>
          <p:nvPr/>
        </p:nvSpPr>
        <p:spPr>
          <a:xfrm>
            <a:off x="8369704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B014CA16-C4F4-7E93-10CA-2EBB5F421531}"/>
              </a:ext>
            </a:extLst>
          </p:cNvPr>
          <p:cNvSpPr/>
          <p:nvPr/>
        </p:nvSpPr>
        <p:spPr>
          <a:xfrm>
            <a:off x="8752193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6E83AF7-BD46-EBD8-5CC8-0E91A16EC8C3}"/>
              </a:ext>
            </a:extLst>
          </p:cNvPr>
          <p:cNvSpPr/>
          <p:nvPr/>
        </p:nvSpPr>
        <p:spPr>
          <a:xfrm>
            <a:off x="9134682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68FE7DDB-D7C2-05CB-2214-01F217406C8D}"/>
              </a:ext>
            </a:extLst>
          </p:cNvPr>
          <p:cNvSpPr/>
          <p:nvPr/>
        </p:nvSpPr>
        <p:spPr>
          <a:xfrm>
            <a:off x="9517171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80A15A80-CDFD-16FF-7240-6F51C40143FC}"/>
              </a:ext>
            </a:extLst>
          </p:cNvPr>
          <p:cNvSpPr/>
          <p:nvPr/>
        </p:nvSpPr>
        <p:spPr>
          <a:xfrm>
            <a:off x="10282147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0DADB6-9C1F-A539-E639-1314D06621AA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67076EAC-0537-08C5-F1C3-194C07B34C89}"/>
              </a:ext>
            </a:extLst>
          </p:cNvPr>
          <p:cNvSpPr/>
          <p:nvPr/>
        </p:nvSpPr>
        <p:spPr>
          <a:xfrm>
            <a:off x="10006893" y="286895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9ACE2ED-D49D-FD24-0D6A-46D11A9F8233}"/>
              </a:ext>
            </a:extLst>
          </p:cNvPr>
          <p:cNvSpPr/>
          <p:nvPr/>
        </p:nvSpPr>
        <p:spPr>
          <a:xfrm>
            <a:off x="10013901" y="2076231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9957BDD5-8806-65C2-53E1-BD5DF77FA386}"/>
              </a:ext>
            </a:extLst>
          </p:cNvPr>
          <p:cNvSpPr/>
          <p:nvPr/>
        </p:nvSpPr>
        <p:spPr>
          <a:xfrm>
            <a:off x="10013902" y="1249591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BD1C59D3-8891-2B43-2119-E403F624525E}"/>
              </a:ext>
            </a:extLst>
          </p:cNvPr>
          <p:cNvSpPr/>
          <p:nvPr/>
        </p:nvSpPr>
        <p:spPr>
          <a:xfrm>
            <a:off x="9245419" y="286895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191EDC2F-ACF0-3E29-5C44-CEAD1AC63FD2}"/>
              </a:ext>
            </a:extLst>
          </p:cNvPr>
          <p:cNvSpPr/>
          <p:nvPr/>
        </p:nvSpPr>
        <p:spPr>
          <a:xfrm>
            <a:off x="9248925" y="2076231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C7A766AA-E113-3423-4B12-C92C50B4BF21}"/>
              </a:ext>
            </a:extLst>
          </p:cNvPr>
          <p:cNvSpPr/>
          <p:nvPr/>
        </p:nvSpPr>
        <p:spPr>
          <a:xfrm>
            <a:off x="9248925" y="1260316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B2E0270E-1E29-5DB3-7831-4A3F0045DB6C}"/>
              </a:ext>
            </a:extLst>
          </p:cNvPr>
          <p:cNvSpPr/>
          <p:nvPr/>
        </p:nvSpPr>
        <p:spPr>
          <a:xfrm>
            <a:off x="8483945" y="2856430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23C2F000-9154-8F1A-68C2-3655517805CA}"/>
              </a:ext>
            </a:extLst>
          </p:cNvPr>
          <p:cNvSpPr/>
          <p:nvPr/>
        </p:nvSpPr>
        <p:spPr>
          <a:xfrm>
            <a:off x="8483946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4E5973D8-A38B-1DC3-EAFF-B997FD7A50D3}"/>
              </a:ext>
            </a:extLst>
          </p:cNvPr>
          <p:cNvSpPr/>
          <p:nvPr/>
        </p:nvSpPr>
        <p:spPr>
          <a:xfrm>
            <a:off x="8483946" y="1251796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B169AA2-FFB0-94CD-8E23-D12B4F2CC398}"/>
              </a:ext>
            </a:extLst>
          </p:cNvPr>
          <p:cNvSpPr/>
          <p:nvPr/>
        </p:nvSpPr>
        <p:spPr>
          <a:xfrm>
            <a:off x="10013903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8D24F3E8-AF7E-02FF-DA5A-B0BA1AB063CD}"/>
              </a:ext>
            </a:extLst>
          </p:cNvPr>
          <p:cNvSpPr/>
          <p:nvPr/>
        </p:nvSpPr>
        <p:spPr>
          <a:xfrm>
            <a:off x="9239211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8AAE4BAF-1AA7-98B7-D47E-6426CD5524FD}"/>
              </a:ext>
            </a:extLst>
          </p:cNvPr>
          <p:cNvSpPr/>
          <p:nvPr/>
        </p:nvSpPr>
        <p:spPr>
          <a:xfrm>
            <a:off x="7685208" y="2859603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D6D7B7B9-D696-27CC-0FC9-A2A6B0F9A3F2}"/>
              </a:ext>
            </a:extLst>
          </p:cNvPr>
          <p:cNvSpPr/>
          <p:nvPr/>
        </p:nvSpPr>
        <p:spPr>
          <a:xfrm>
            <a:off x="7685208" y="208227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C7DA6318-F7C8-4CC6-D692-722D634EC076}"/>
              </a:ext>
            </a:extLst>
          </p:cNvPr>
          <p:cNvSpPr/>
          <p:nvPr/>
        </p:nvSpPr>
        <p:spPr>
          <a:xfrm>
            <a:off x="7685208" y="1251796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21480293-6674-84EC-213E-A6AD7226D813}"/>
              </a:ext>
            </a:extLst>
          </p:cNvPr>
          <p:cNvSpPr/>
          <p:nvPr/>
        </p:nvSpPr>
        <p:spPr>
          <a:xfrm>
            <a:off x="8483947" y="208227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EBCC722-0CEE-3A63-C0F8-A61CB923B2D0}"/>
              </a:ext>
            </a:extLst>
          </p:cNvPr>
          <p:cNvSpPr/>
          <p:nvPr/>
        </p:nvSpPr>
        <p:spPr>
          <a:xfrm rot="5400000">
            <a:off x="5081362" y="148526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82AA179C-00B0-393E-1D2F-7A6ADB89B1EC}"/>
              </a:ext>
            </a:extLst>
          </p:cNvPr>
          <p:cNvSpPr/>
          <p:nvPr/>
        </p:nvSpPr>
        <p:spPr>
          <a:xfrm rot="5400000">
            <a:off x="5081361" y="400219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5C2FB91F-1BA4-80E9-C62C-DF2D3D84BEE6}"/>
              </a:ext>
            </a:extLst>
          </p:cNvPr>
          <p:cNvSpPr/>
          <p:nvPr/>
        </p:nvSpPr>
        <p:spPr>
          <a:xfrm rot="5400000">
            <a:off x="5081362" y="943164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E5EEDA62-242E-F240-9B90-E3908320270A}"/>
              </a:ext>
            </a:extLst>
          </p:cNvPr>
          <p:cNvSpPr/>
          <p:nvPr/>
        </p:nvSpPr>
        <p:spPr>
          <a:xfrm rot="5400000">
            <a:off x="5081361" y="1196417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CBF9A15-F97B-6148-1AE8-CCE384C573BA}"/>
              </a:ext>
            </a:extLst>
          </p:cNvPr>
          <p:cNvSpPr/>
          <p:nvPr/>
        </p:nvSpPr>
        <p:spPr>
          <a:xfrm rot="5400000">
            <a:off x="5081362" y="2017851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68D8D814-76F6-9FCB-2022-1DB6F76FA2CB}"/>
              </a:ext>
            </a:extLst>
          </p:cNvPr>
          <p:cNvSpPr/>
          <p:nvPr/>
        </p:nvSpPr>
        <p:spPr>
          <a:xfrm rot="5400000">
            <a:off x="5081362" y="2626501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9DC4DAEA-2F44-AD49-EB93-9B3FBAC7373E}"/>
              </a:ext>
            </a:extLst>
          </p:cNvPr>
          <p:cNvSpPr/>
          <p:nvPr/>
        </p:nvSpPr>
        <p:spPr>
          <a:xfrm rot="5400000">
            <a:off x="5081363" y="1757304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416554A8-1416-361E-7C44-6E8328C7F837}"/>
              </a:ext>
            </a:extLst>
          </p:cNvPr>
          <p:cNvSpPr/>
          <p:nvPr/>
        </p:nvSpPr>
        <p:spPr>
          <a:xfrm rot="5400000">
            <a:off x="5081362" y="2884462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11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1CF8C-58A1-F559-FE32-01016BBFC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>
            <a:extLst>
              <a:ext uri="{FF2B5EF4-FFF2-40B4-BE49-F238E27FC236}">
                <a16:creationId xmlns:a16="http://schemas.microsoft.com/office/drawing/2014/main" id="{0FBD6999-9D4A-109E-F066-F273B8300EED}"/>
              </a:ext>
            </a:extLst>
          </p:cNvPr>
          <p:cNvSpPr/>
          <p:nvPr/>
        </p:nvSpPr>
        <p:spPr>
          <a:xfrm>
            <a:off x="9899660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DB0985-DDB8-18AC-CF79-EE33B8952792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Workload Partition Example - GEMV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4853EC-612D-DDB6-652A-9EA5E3B6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ED2F05D-03FC-7517-2532-6440DEA05755}"/>
              </a:ext>
            </a:extLst>
          </p:cNvPr>
          <p:cNvSpPr/>
          <p:nvPr/>
        </p:nvSpPr>
        <p:spPr>
          <a:xfrm>
            <a:off x="7602603" y="427842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111CEF3-48BB-365F-C62F-7F948B2F50D5}"/>
              </a:ext>
            </a:extLst>
          </p:cNvPr>
          <p:cNvSpPr/>
          <p:nvPr/>
        </p:nvSpPr>
        <p:spPr>
          <a:xfrm>
            <a:off x="8366455" y="427842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2493DFA-D445-E37E-DFD1-5B00C56AF10A}"/>
              </a:ext>
            </a:extLst>
          </p:cNvPr>
          <p:cNvSpPr/>
          <p:nvPr/>
        </p:nvSpPr>
        <p:spPr>
          <a:xfrm>
            <a:off x="9138736" y="427842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4511FEA-AA64-A007-BAE6-2BDF1B34FF40}"/>
              </a:ext>
            </a:extLst>
          </p:cNvPr>
          <p:cNvSpPr/>
          <p:nvPr/>
        </p:nvSpPr>
        <p:spPr>
          <a:xfrm>
            <a:off x="9902588" y="427842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60804F71-C054-0683-7CA9-AA36AF0FD264}"/>
              </a:ext>
            </a:extLst>
          </p:cNvPr>
          <p:cNvSpPr/>
          <p:nvPr/>
        </p:nvSpPr>
        <p:spPr>
          <a:xfrm>
            <a:off x="7602603" y="1224674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723F719-41C5-513D-7961-A4CBE982C301}"/>
              </a:ext>
            </a:extLst>
          </p:cNvPr>
          <p:cNvSpPr/>
          <p:nvPr/>
        </p:nvSpPr>
        <p:spPr>
          <a:xfrm>
            <a:off x="8366455" y="1224674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3846A0-A3BD-A7FF-DFF7-E34AE1B68ABB}"/>
              </a:ext>
            </a:extLst>
          </p:cNvPr>
          <p:cNvSpPr/>
          <p:nvPr/>
        </p:nvSpPr>
        <p:spPr>
          <a:xfrm>
            <a:off x="9138736" y="1224674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08152C9-8B6D-1D31-39A0-32B2065AD9D7}"/>
              </a:ext>
            </a:extLst>
          </p:cNvPr>
          <p:cNvSpPr/>
          <p:nvPr/>
        </p:nvSpPr>
        <p:spPr>
          <a:xfrm>
            <a:off x="9902588" y="1224674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42FA3B5-4D8C-CFD2-5834-9D9F3B948DCA}"/>
              </a:ext>
            </a:extLst>
          </p:cNvPr>
          <p:cNvSpPr/>
          <p:nvPr/>
        </p:nvSpPr>
        <p:spPr>
          <a:xfrm>
            <a:off x="7602603" y="2021505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3A2389FF-22EC-82DF-899E-36276915196A}"/>
              </a:ext>
            </a:extLst>
          </p:cNvPr>
          <p:cNvSpPr/>
          <p:nvPr/>
        </p:nvSpPr>
        <p:spPr>
          <a:xfrm>
            <a:off x="8366455" y="2021505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75CD626-ED97-0907-CEC9-60E17EB85EE0}"/>
              </a:ext>
            </a:extLst>
          </p:cNvPr>
          <p:cNvSpPr/>
          <p:nvPr/>
        </p:nvSpPr>
        <p:spPr>
          <a:xfrm>
            <a:off x="9138736" y="2021505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F5C8DBC-EB17-4CAF-136D-2B86AF52586A}"/>
              </a:ext>
            </a:extLst>
          </p:cNvPr>
          <p:cNvSpPr/>
          <p:nvPr/>
        </p:nvSpPr>
        <p:spPr>
          <a:xfrm>
            <a:off x="9902588" y="2021505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E9B78DD-5CB8-340B-2AB7-0A82211923E6}"/>
              </a:ext>
            </a:extLst>
          </p:cNvPr>
          <p:cNvSpPr/>
          <p:nvPr/>
        </p:nvSpPr>
        <p:spPr>
          <a:xfrm>
            <a:off x="7602603" y="2818337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D6F3512-1529-2C31-5124-6933FFCB311B}"/>
              </a:ext>
            </a:extLst>
          </p:cNvPr>
          <p:cNvSpPr/>
          <p:nvPr/>
        </p:nvSpPr>
        <p:spPr>
          <a:xfrm>
            <a:off x="8366455" y="2818337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15A2A77-5162-9F75-580E-2EFC8EDCB334}"/>
              </a:ext>
            </a:extLst>
          </p:cNvPr>
          <p:cNvSpPr/>
          <p:nvPr/>
        </p:nvSpPr>
        <p:spPr>
          <a:xfrm>
            <a:off x="9138736" y="2818337"/>
            <a:ext cx="719759" cy="7540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6FDC8036-BE9F-0990-9A59-E08B824DBFD6}"/>
              </a:ext>
            </a:extLst>
          </p:cNvPr>
          <p:cNvSpPr/>
          <p:nvPr/>
        </p:nvSpPr>
        <p:spPr>
          <a:xfrm>
            <a:off x="9902588" y="2818337"/>
            <a:ext cx="719759" cy="7540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ACA369-49F0-315D-AEAE-2F6537804C2C}"/>
              </a:ext>
            </a:extLst>
          </p:cNvPr>
          <p:cNvSpPr/>
          <p:nvPr/>
        </p:nvSpPr>
        <p:spPr>
          <a:xfrm>
            <a:off x="7602195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9EFB5B-E9A4-2A11-C84A-EE54E313A873}"/>
              </a:ext>
            </a:extLst>
          </p:cNvPr>
          <p:cNvSpPr/>
          <p:nvPr/>
        </p:nvSpPr>
        <p:spPr>
          <a:xfrm>
            <a:off x="837166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F180DD-D724-652C-EF65-2CC529674DDD}"/>
              </a:ext>
            </a:extLst>
          </p:cNvPr>
          <p:cNvSpPr/>
          <p:nvPr/>
        </p:nvSpPr>
        <p:spPr>
          <a:xfrm>
            <a:off x="914113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F10002-4FDD-EEB5-869D-62E044A5C342}"/>
              </a:ext>
            </a:extLst>
          </p:cNvPr>
          <p:cNvSpPr/>
          <p:nvPr/>
        </p:nvSpPr>
        <p:spPr>
          <a:xfrm>
            <a:off x="9910608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33B86BB-01F6-27AA-3263-F7CA163412A0}"/>
              </a:ext>
            </a:extLst>
          </p:cNvPr>
          <p:cNvSpPr/>
          <p:nvPr/>
        </p:nvSpPr>
        <p:spPr>
          <a:xfrm>
            <a:off x="7602195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731575-2712-F3EB-AEF7-30D077039BF1}"/>
              </a:ext>
            </a:extLst>
          </p:cNvPr>
          <p:cNvSpPr/>
          <p:nvPr/>
        </p:nvSpPr>
        <p:spPr>
          <a:xfrm>
            <a:off x="837166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727B04C-E9AF-270C-7A00-4F1C30C48066}"/>
              </a:ext>
            </a:extLst>
          </p:cNvPr>
          <p:cNvSpPr/>
          <p:nvPr/>
        </p:nvSpPr>
        <p:spPr>
          <a:xfrm>
            <a:off x="914113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3AA6EA3-30DA-9C8B-E81F-9A9B0288B2D6}"/>
              </a:ext>
            </a:extLst>
          </p:cNvPr>
          <p:cNvSpPr/>
          <p:nvPr/>
        </p:nvSpPr>
        <p:spPr>
          <a:xfrm>
            <a:off x="9910608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358E842-CEF8-8966-DF4D-8C30D2F4EA62}"/>
              </a:ext>
            </a:extLst>
          </p:cNvPr>
          <p:cNvSpPr/>
          <p:nvPr/>
        </p:nvSpPr>
        <p:spPr>
          <a:xfrm>
            <a:off x="7602195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D452D0-4051-C3DF-D34B-4407963D7353}"/>
              </a:ext>
            </a:extLst>
          </p:cNvPr>
          <p:cNvSpPr/>
          <p:nvPr/>
        </p:nvSpPr>
        <p:spPr>
          <a:xfrm>
            <a:off x="837166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EF1021-B018-E8CB-78B3-3D526FA326E7}"/>
              </a:ext>
            </a:extLst>
          </p:cNvPr>
          <p:cNvSpPr/>
          <p:nvPr/>
        </p:nvSpPr>
        <p:spPr>
          <a:xfrm>
            <a:off x="914113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834928-3896-AE57-DDA7-1404347690DA}"/>
              </a:ext>
            </a:extLst>
          </p:cNvPr>
          <p:cNvSpPr/>
          <p:nvPr/>
        </p:nvSpPr>
        <p:spPr>
          <a:xfrm>
            <a:off x="9910608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EA9DD6D-128D-700B-A29B-C6B33EFE5E0C}"/>
              </a:ext>
            </a:extLst>
          </p:cNvPr>
          <p:cNvSpPr/>
          <p:nvPr/>
        </p:nvSpPr>
        <p:spPr>
          <a:xfrm>
            <a:off x="7602195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9CC914-EF88-7643-3C8B-4EB7E74AA0B3}"/>
              </a:ext>
            </a:extLst>
          </p:cNvPr>
          <p:cNvSpPr/>
          <p:nvPr/>
        </p:nvSpPr>
        <p:spPr>
          <a:xfrm>
            <a:off x="837166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C30E29E-C23C-E8AB-1DC0-98F15C5283A5}"/>
              </a:ext>
            </a:extLst>
          </p:cNvPr>
          <p:cNvSpPr/>
          <p:nvPr/>
        </p:nvSpPr>
        <p:spPr>
          <a:xfrm>
            <a:off x="914113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AA9ABE-2755-9A28-BD59-68E8B1D6B1DF}"/>
              </a:ext>
            </a:extLst>
          </p:cNvPr>
          <p:cNvSpPr/>
          <p:nvPr/>
        </p:nvSpPr>
        <p:spPr>
          <a:xfrm>
            <a:off x="9910608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C1A83C6A-8A09-6495-A51F-2499B73ABE99}"/>
              </a:ext>
            </a:extLst>
          </p:cNvPr>
          <p:cNvSpPr/>
          <p:nvPr/>
        </p:nvSpPr>
        <p:spPr>
          <a:xfrm>
            <a:off x="7871847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E03FCA3F-45A6-BC4D-F37D-2325071629E1}"/>
              </a:ext>
            </a:extLst>
          </p:cNvPr>
          <p:cNvSpPr/>
          <p:nvPr/>
        </p:nvSpPr>
        <p:spPr>
          <a:xfrm>
            <a:off x="864131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FB91164B-2FBA-5D05-93B0-6FE0BFFAE096}"/>
              </a:ext>
            </a:extLst>
          </p:cNvPr>
          <p:cNvSpPr/>
          <p:nvPr/>
        </p:nvSpPr>
        <p:spPr>
          <a:xfrm>
            <a:off x="941078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5429C8F7-22A5-0D38-EF13-22C83F34E7FF}"/>
              </a:ext>
            </a:extLst>
          </p:cNvPr>
          <p:cNvSpPr/>
          <p:nvPr/>
        </p:nvSpPr>
        <p:spPr>
          <a:xfrm>
            <a:off x="786482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85D9F17A-5212-FEF4-D36C-E7029AA93FA9}"/>
              </a:ext>
            </a:extLst>
          </p:cNvPr>
          <p:cNvSpPr/>
          <p:nvPr/>
        </p:nvSpPr>
        <p:spPr>
          <a:xfrm>
            <a:off x="863429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D849651F-5674-FB83-D417-80F4D84E795C}"/>
              </a:ext>
            </a:extLst>
          </p:cNvPr>
          <p:cNvSpPr/>
          <p:nvPr/>
        </p:nvSpPr>
        <p:spPr>
          <a:xfrm>
            <a:off x="9403767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17FCF367-3D11-9010-EAE1-58BB57435281}"/>
              </a:ext>
            </a:extLst>
          </p:cNvPr>
          <p:cNvSpPr/>
          <p:nvPr/>
        </p:nvSpPr>
        <p:spPr>
          <a:xfrm>
            <a:off x="786482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2" name="箭头: 左右 31">
            <a:extLst>
              <a:ext uri="{FF2B5EF4-FFF2-40B4-BE49-F238E27FC236}">
                <a16:creationId xmlns:a16="http://schemas.microsoft.com/office/drawing/2014/main" id="{104A4F8E-BE5D-2365-AA11-DB463A8877DB}"/>
              </a:ext>
            </a:extLst>
          </p:cNvPr>
          <p:cNvSpPr/>
          <p:nvPr/>
        </p:nvSpPr>
        <p:spPr>
          <a:xfrm>
            <a:off x="863429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3" name="箭头: 左右 32">
            <a:extLst>
              <a:ext uri="{FF2B5EF4-FFF2-40B4-BE49-F238E27FC236}">
                <a16:creationId xmlns:a16="http://schemas.microsoft.com/office/drawing/2014/main" id="{8A523CB6-8F0B-5BF8-CCB5-D499247B58BB}"/>
              </a:ext>
            </a:extLst>
          </p:cNvPr>
          <p:cNvSpPr/>
          <p:nvPr/>
        </p:nvSpPr>
        <p:spPr>
          <a:xfrm>
            <a:off x="9403767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F3AF3D47-7E98-F0D3-1BDD-2E63FAB9207B}"/>
              </a:ext>
            </a:extLst>
          </p:cNvPr>
          <p:cNvSpPr/>
          <p:nvPr/>
        </p:nvSpPr>
        <p:spPr>
          <a:xfrm>
            <a:off x="786482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C839C7CA-B9BB-8415-8543-75524152CDD4}"/>
              </a:ext>
            </a:extLst>
          </p:cNvPr>
          <p:cNvSpPr/>
          <p:nvPr/>
        </p:nvSpPr>
        <p:spPr>
          <a:xfrm>
            <a:off x="863429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EABBA7F9-0196-7B4A-F305-16801234869E}"/>
              </a:ext>
            </a:extLst>
          </p:cNvPr>
          <p:cNvSpPr/>
          <p:nvPr/>
        </p:nvSpPr>
        <p:spPr>
          <a:xfrm>
            <a:off x="9403767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DCFFDFD4-50D3-3FA1-CBBB-591425285B9E}"/>
              </a:ext>
            </a:extLst>
          </p:cNvPr>
          <p:cNvSpPr/>
          <p:nvPr/>
        </p:nvSpPr>
        <p:spPr>
          <a:xfrm rot="5400000">
            <a:off x="7418744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8" name="箭头: 左右 37">
            <a:extLst>
              <a:ext uri="{FF2B5EF4-FFF2-40B4-BE49-F238E27FC236}">
                <a16:creationId xmlns:a16="http://schemas.microsoft.com/office/drawing/2014/main" id="{B5EE1A84-6571-6F8F-2033-64B6521060DE}"/>
              </a:ext>
            </a:extLst>
          </p:cNvPr>
          <p:cNvSpPr/>
          <p:nvPr/>
        </p:nvSpPr>
        <p:spPr>
          <a:xfrm rot="5400000">
            <a:off x="7418744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9" name="箭头: 左右 38">
            <a:extLst>
              <a:ext uri="{FF2B5EF4-FFF2-40B4-BE49-F238E27FC236}">
                <a16:creationId xmlns:a16="http://schemas.microsoft.com/office/drawing/2014/main" id="{6959E554-C087-C265-6625-6D82E9FA084F}"/>
              </a:ext>
            </a:extLst>
          </p:cNvPr>
          <p:cNvSpPr/>
          <p:nvPr/>
        </p:nvSpPr>
        <p:spPr>
          <a:xfrm rot="5400000">
            <a:off x="7418744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589BA65D-3148-7F73-F33E-0CC62C1A4255}"/>
              </a:ext>
            </a:extLst>
          </p:cNvPr>
          <p:cNvSpPr/>
          <p:nvPr/>
        </p:nvSpPr>
        <p:spPr>
          <a:xfrm rot="5400000">
            <a:off x="819736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F0819909-ABF2-A7B7-4561-2B8CA81D3607}"/>
              </a:ext>
            </a:extLst>
          </p:cNvPr>
          <p:cNvSpPr/>
          <p:nvPr/>
        </p:nvSpPr>
        <p:spPr>
          <a:xfrm rot="5400000">
            <a:off x="8197361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81A484CA-D957-F33E-3D1A-B3FAEB10E636}"/>
              </a:ext>
            </a:extLst>
          </p:cNvPr>
          <p:cNvSpPr/>
          <p:nvPr/>
        </p:nvSpPr>
        <p:spPr>
          <a:xfrm rot="5400000">
            <a:off x="819736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3" name="箭头: 左右 42">
            <a:extLst>
              <a:ext uri="{FF2B5EF4-FFF2-40B4-BE49-F238E27FC236}">
                <a16:creationId xmlns:a16="http://schemas.microsoft.com/office/drawing/2014/main" id="{FFE6DB07-C207-7398-EEC0-521BB5330887}"/>
              </a:ext>
            </a:extLst>
          </p:cNvPr>
          <p:cNvSpPr/>
          <p:nvPr/>
        </p:nvSpPr>
        <p:spPr>
          <a:xfrm rot="5400000">
            <a:off x="8964343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4" name="箭头: 左右 43">
            <a:extLst>
              <a:ext uri="{FF2B5EF4-FFF2-40B4-BE49-F238E27FC236}">
                <a16:creationId xmlns:a16="http://schemas.microsoft.com/office/drawing/2014/main" id="{5CD31861-B2DB-D093-ABA1-706C86F83E92}"/>
              </a:ext>
            </a:extLst>
          </p:cNvPr>
          <p:cNvSpPr/>
          <p:nvPr/>
        </p:nvSpPr>
        <p:spPr>
          <a:xfrm rot="5400000">
            <a:off x="8964343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B62CDE6A-21D4-A891-58A4-D1EB52D13950}"/>
              </a:ext>
            </a:extLst>
          </p:cNvPr>
          <p:cNvSpPr/>
          <p:nvPr/>
        </p:nvSpPr>
        <p:spPr>
          <a:xfrm rot="5400000">
            <a:off x="8964343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380D808D-DEA1-8EFF-1F37-B4F331C93156}"/>
              </a:ext>
            </a:extLst>
          </p:cNvPr>
          <p:cNvSpPr/>
          <p:nvPr/>
        </p:nvSpPr>
        <p:spPr>
          <a:xfrm rot="5400000">
            <a:off x="974125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03D66E73-EA38-1862-FBB6-5A3C749F616A}"/>
              </a:ext>
            </a:extLst>
          </p:cNvPr>
          <p:cNvSpPr/>
          <p:nvPr/>
        </p:nvSpPr>
        <p:spPr>
          <a:xfrm rot="5400000">
            <a:off x="9741251" y="213345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8" name="箭头: 左右 47">
            <a:extLst>
              <a:ext uri="{FF2B5EF4-FFF2-40B4-BE49-F238E27FC236}">
                <a16:creationId xmlns:a16="http://schemas.microsoft.com/office/drawing/2014/main" id="{31FA248E-3D11-32FA-478B-1F47CCB8FD4B}"/>
              </a:ext>
            </a:extLst>
          </p:cNvPr>
          <p:cNvSpPr/>
          <p:nvPr/>
        </p:nvSpPr>
        <p:spPr>
          <a:xfrm rot="5400000">
            <a:off x="974125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9" name="箭头: 左右 48">
            <a:extLst>
              <a:ext uri="{FF2B5EF4-FFF2-40B4-BE49-F238E27FC236}">
                <a16:creationId xmlns:a16="http://schemas.microsoft.com/office/drawing/2014/main" id="{30093797-C90F-7441-9687-B8C1BD041DDD}"/>
              </a:ext>
            </a:extLst>
          </p:cNvPr>
          <p:cNvSpPr/>
          <p:nvPr/>
        </p:nvSpPr>
        <p:spPr>
          <a:xfrm>
            <a:off x="7871847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AB0A91EC-02D4-6B64-0480-828C0531951E}"/>
              </a:ext>
            </a:extLst>
          </p:cNvPr>
          <p:cNvSpPr/>
          <p:nvPr/>
        </p:nvSpPr>
        <p:spPr>
          <a:xfrm>
            <a:off x="8642975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1" name="箭头: 左右 50">
            <a:extLst>
              <a:ext uri="{FF2B5EF4-FFF2-40B4-BE49-F238E27FC236}">
                <a16:creationId xmlns:a16="http://schemas.microsoft.com/office/drawing/2014/main" id="{5BC661F9-A4DE-8B1F-2388-20C24C87F349}"/>
              </a:ext>
            </a:extLst>
          </p:cNvPr>
          <p:cNvSpPr/>
          <p:nvPr/>
        </p:nvSpPr>
        <p:spPr>
          <a:xfrm>
            <a:off x="9414104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E59CE2DE-46AF-9258-0DAE-C8015FCED702}"/>
              </a:ext>
            </a:extLst>
          </p:cNvPr>
          <p:cNvSpPr/>
          <p:nvPr/>
        </p:nvSpPr>
        <p:spPr>
          <a:xfrm>
            <a:off x="7871847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DD94308A-A8E8-9B54-209D-0C79AED84C5C}"/>
              </a:ext>
            </a:extLst>
          </p:cNvPr>
          <p:cNvSpPr/>
          <p:nvPr/>
        </p:nvSpPr>
        <p:spPr>
          <a:xfrm>
            <a:off x="8642975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4" name="箭头: 左右 53">
            <a:extLst>
              <a:ext uri="{FF2B5EF4-FFF2-40B4-BE49-F238E27FC236}">
                <a16:creationId xmlns:a16="http://schemas.microsoft.com/office/drawing/2014/main" id="{3BD52247-059D-EFDF-7F53-A26E945E2E5F}"/>
              </a:ext>
            </a:extLst>
          </p:cNvPr>
          <p:cNvSpPr/>
          <p:nvPr/>
        </p:nvSpPr>
        <p:spPr>
          <a:xfrm>
            <a:off x="9414104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5" name="箭头: 左右 54">
            <a:extLst>
              <a:ext uri="{FF2B5EF4-FFF2-40B4-BE49-F238E27FC236}">
                <a16:creationId xmlns:a16="http://schemas.microsoft.com/office/drawing/2014/main" id="{F6C73742-AB3C-6F50-2908-9F4E5AF41442}"/>
              </a:ext>
            </a:extLst>
          </p:cNvPr>
          <p:cNvSpPr/>
          <p:nvPr/>
        </p:nvSpPr>
        <p:spPr>
          <a:xfrm>
            <a:off x="7871847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6" name="箭头: 左右 55">
            <a:extLst>
              <a:ext uri="{FF2B5EF4-FFF2-40B4-BE49-F238E27FC236}">
                <a16:creationId xmlns:a16="http://schemas.microsoft.com/office/drawing/2014/main" id="{5844847D-8B6F-CB79-4231-0FD847D78229}"/>
              </a:ext>
            </a:extLst>
          </p:cNvPr>
          <p:cNvSpPr/>
          <p:nvPr/>
        </p:nvSpPr>
        <p:spPr>
          <a:xfrm>
            <a:off x="8642975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7" name="箭头: 左右 56">
            <a:extLst>
              <a:ext uri="{FF2B5EF4-FFF2-40B4-BE49-F238E27FC236}">
                <a16:creationId xmlns:a16="http://schemas.microsoft.com/office/drawing/2014/main" id="{8C8A9C2D-3CA5-C938-4D9C-8677FAE5D3A3}"/>
              </a:ext>
            </a:extLst>
          </p:cNvPr>
          <p:cNvSpPr/>
          <p:nvPr/>
        </p:nvSpPr>
        <p:spPr>
          <a:xfrm>
            <a:off x="9414104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0F7173CB-2F2D-C29C-5EB3-6BD68B6505AA}"/>
              </a:ext>
            </a:extLst>
          </p:cNvPr>
          <p:cNvSpPr/>
          <p:nvPr/>
        </p:nvSpPr>
        <p:spPr>
          <a:xfrm>
            <a:off x="7871847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9" name="箭头: 左右 58">
            <a:extLst>
              <a:ext uri="{FF2B5EF4-FFF2-40B4-BE49-F238E27FC236}">
                <a16:creationId xmlns:a16="http://schemas.microsoft.com/office/drawing/2014/main" id="{50A7AE40-B5BC-3330-735D-463EA6A4F2F7}"/>
              </a:ext>
            </a:extLst>
          </p:cNvPr>
          <p:cNvSpPr/>
          <p:nvPr/>
        </p:nvSpPr>
        <p:spPr>
          <a:xfrm>
            <a:off x="8642975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4307A35B-1319-76FA-4243-BC123BE9F842}"/>
              </a:ext>
            </a:extLst>
          </p:cNvPr>
          <p:cNvSpPr/>
          <p:nvPr/>
        </p:nvSpPr>
        <p:spPr>
          <a:xfrm>
            <a:off x="9414104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1" name="箭头: 左右 60">
            <a:extLst>
              <a:ext uri="{FF2B5EF4-FFF2-40B4-BE49-F238E27FC236}">
                <a16:creationId xmlns:a16="http://schemas.microsoft.com/office/drawing/2014/main" id="{F943490C-A91F-7AAB-E2D9-15FAE0F7595F}"/>
              </a:ext>
            </a:extLst>
          </p:cNvPr>
          <p:cNvSpPr/>
          <p:nvPr/>
        </p:nvSpPr>
        <p:spPr>
          <a:xfrm rot="5400000">
            <a:off x="7541781" y="138679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2" name="箭头: 左右 61">
            <a:extLst>
              <a:ext uri="{FF2B5EF4-FFF2-40B4-BE49-F238E27FC236}">
                <a16:creationId xmlns:a16="http://schemas.microsoft.com/office/drawing/2014/main" id="{3F19EFAC-8B36-14DB-6A96-2121336B7C2E}"/>
              </a:ext>
            </a:extLst>
          </p:cNvPr>
          <p:cNvSpPr/>
          <p:nvPr/>
        </p:nvSpPr>
        <p:spPr>
          <a:xfrm rot="5400000">
            <a:off x="8310136" y="1386796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36F3F5B5-0902-25F4-E45E-D6BC08BA7408}"/>
              </a:ext>
            </a:extLst>
          </p:cNvPr>
          <p:cNvSpPr/>
          <p:nvPr/>
        </p:nvSpPr>
        <p:spPr>
          <a:xfrm rot="5400000">
            <a:off x="9078492" y="1386797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4" name="箭头: 左右 63">
            <a:extLst>
              <a:ext uri="{FF2B5EF4-FFF2-40B4-BE49-F238E27FC236}">
                <a16:creationId xmlns:a16="http://schemas.microsoft.com/office/drawing/2014/main" id="{C42BA2E2-88F9-17E6-EB12-F67DECE981D4}"/>
              </a:ext>
            </a:extLst>
          </p:cNvPr>
          <p:cNvSpPr/>
          <p:nvPr/>
        </p:nvSpPr>
        <p:spPr>
          <a:xfrm rot="5400000">
            <a:off x="9846847" y="1386798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5" name="箭头: 左右 64">
            <a:extLst>
              <a:ext uri="{FF2B5EF4-FFF2-40B4-BE49-F238E27FC236}">
                <a16:creationId xmlns:a16="http://schemas.microsoft.com/office/drawing/2014/main" id="{150A3AE8-4B20-8437-44B0-1C58C78C19BF}"/>
              </a:ext>
            </a:extLst>
          </p:cNvPr>
          <p:cNvSpPr/>
          <p:nvPr/>
        </p:nvSpPr>
        <p:spPr>
          <a:xfrm rot="5400000">
            <a:off x="7541781" y="218516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6" name="箭头: 左右 65">
            <a:extLst>
              <a:ext uri="{FF2B5EF4-FFF2-40B4-BE49-F238E27FC236}">
                <a16:creationId xmlns:a16="http://schemas.microsoft.com/office/drawing/2014/main" id="{CE2C38C1-F7D9-2688-9281-20DB5D316037}"/>
              </a:ext>
            </a:extLst>
          </p:cNvPr>
          <p:cNvSpPr/>
          <p:nvPr/>
        </p:nvSpPr>
        <p:spPr>
          <a:xfrm rot="5400000">
            <a:off x="8310136" y="2185163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7" name="箭头: 左右 66">
            <a:extLst>
              <a:ext uri="{FF2B5EF4-FFF2-40B4-BE49-F238E27FC236}">
                <a16:creationId xmlns:a16="http://schemas.microsoft.com/office/drawing/2014/main" id="{B2C92DA0-6FAF-DE42-50C2-FE34CDAAC3CE}"/>
              </a:ext>
            </a:extLst>
          </p:cNvPr>
          <p:cNvSpPr/>
          <p:nvPr/>
        </p:nvSpPr>
        <p:spPr>
          <a:xfrm rot="5400000">
            <a:off x="9078492" y="218516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8" name="箭头: 左右 67">
            <a:extLst>
              <a:ext uri="{FF2B5EF4-FFF2-40B4-BE49-F238E27FC236}">
                <a16:creationId xmlns:a16="http://schemas.microsoft.com/office/drawing/2014/main" id="{4C536D59-1E66-1C5F-9DAA-0BE9A43DB938}"/>
              </a:ext>
            </a:extLst>
          </p:cNvPr>
          <p:cNvSpPr/>
          <p:nvPr/>
        </p:nvSpPr>
        <p:spPr>
          <a:xfrm rot="5400000">
            <a:off x="9846847" y="218100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9" name="箭头: 左右 68">
            <a:extLst>
              <a:ext uri="{FF2B5EF4-FFF2-40B4-BE49-F238E27FC236}">
                <a16:creationId xmlns:a16="http://schemas.microsoft.com/office/drawing/2014/main" id="{C363404E-A1F7-8AE9-24A4-84436A64C95C}"/>
              </a:ext>
            </a:extLst>
          </p:cNvPr>
          <p:cNvSpPr/>
          <p:nvPr/>
        </p:nvSpPr>
        <p:spPr>
          <a:xfrm rot="5400000">
            <a:off x="7541781" y="2983530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0" name="箭头: 左右 69">
            <a:extLst>
              <a:ext uri="{FF2B5EF4-FFF2-40B4-BE49-F238E27FC236}">
                <a16:creationId xmlns:a16="http://schemas.microsoft.com/office/drawing/2014/main" id="{0A172734-AB12-DED3-0227-C95445D9ABE8}"/>
              </a:ext>
            </a:extLst>
          </p:cNvPr>
          <p:cNvSpPr/>
          <p:nvPr/>
        </p:nvSpPr>
        <p:spPr>
          <a:xfrm rot="5400000">
            <a:off x="8310136" y="2983531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AD43F641-DE3A-3BE7-7DB7-68A1B3406617}"/>
              </a:ext>
            </a:extLst>
          </p:cNvPr>
          <p:cNvSpPr/>
          <p:nvPr/>
        </p:nvSpPr>
        <p:spPr>
          <a:xfrm rot="5400000">
            <a:off x="9078492" y="298353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2" name="箭头: 左右 71">
            <a:extLst>
              <a:ext uri="{FF2B5EF4-FFF2-40B4-BE49-F238E27FC236}">
                <a16:creationId xmlns:a16="http://schemas.microsoft.com/office/drawing/2014/main" id="{E2C9ECC6-B03C-A04D-3D9A-17F97DC98B1D}"/>
              </a:ext>
            </a:extLst>
          </p:cNvPr>
          <p:cNvSpPr/>
          <p:nvPr/>
        </p:nvSpPr>
        <p:spPr>
          <a:xfrm rot="5400000">
            <a:off x="9846847" y="298353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7951A8F-C0A4-179C-829E-4AE2FE5CFFE9}"/>
              </a:ext>
            </a:extLst>
          </p:cNvPr>
          <p:cNvGrpSpPr/>
          <p:nvPr/>
        </p:nvGrpSpPr>
        <p:grpSpPr>
          <a:xfrm>
            <a:off x="7632959" y="360278"/>
            <a:ext cx="2448457" cy="562643"/>
            <a:chOff x="6685631" y="835025"/>
            <a:chExt cx="1868370" cy="429342"/>
          </a:xfrm>
        </p:grpSpPr>
        <p:sp>
          <p:nvSpPr>
            <p:cNvPr id="89" name="箭头: 左右 88">
              <a:extLst>
                <a:ext uri="{FF2B5EF4-FFF2-40B4-BE49-F238E27FC236}">
                  <a16:creationId xmlns:a16="http://schemas.microsoft.com/office/drawing/2014/main" id="{FC74AC3F-C174-EB08-B2A7-6A7C8CF5FE54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0" name="箭头: 左右 89">
              <a:extLst>
                <a:ext uri="{FF2B5EF4-FFF2-40B4-BE49-F238E27FC236}">
                  <a16:creationId xmlns:a16="http://schemas.microsoft.com/office/drawing/2014/main" id="{69D5FB94-7011-158F-2126-B278C8E66551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1" name="箭头: 左右 90">
              <a:extLst>
                <a:ext uri="{FF2B5EF4-FFF2-40B4-BE49-F238E27FC236}">
                  <a16:creationId xmlns:a16="http://schemas.microsoft.com/office/drawing/2014/main" id="{3B942E04-1AD4-62E0-55FB-944FC77A18F8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2" name="箭头: 左右 91">
              <a:extLst>
                <a:ext uri="{FF2B5EF4-FFF2-40B4-BE49-F238E27FC236}">
                  <a16:creationId xmlns:a16="http://schemas.microsoft.com/office/drawing/2014/main" id="{D087E85E-97B1-FBB9-F9B0-6F23EB4D4F74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DD8827F-5E26-1ED8-329A-A0F4C68F1F44}"/>
              </a:ext>
            </a:extLst>
          </p:cNvPr>
          <p:cNvGrpSpPr/>
          <p:nvPr/>
        </p:nvGrpSpPr>
        <p:grpSpPr>
          <a:xfrm>
            <a:off x="7632959" y="3510714"/>
            <a:ext cx="2448457" cy="170426"/>
            <a:chOff x="6685631" y="3273987"/>
            <a:chExt cx="1868370" cy="429342"/>
          </a:xfrm>
        </p:grpSpPr>
        <p:sp>
          <p:nvSpPr>
            <p:cNvPr id="85" name="箭头: 左右 84">
              <a:extLst>
                <a:ext uri="{FF2B5EF4-FFF2-40B4-BE49-F238E27FC236}">
                  <a16:creationId xmlns:a16="http://schemas.microsoft.com/office/drawing/2014/main" id="{42B9F7B2-EE74-7824-B803-C09A7E0DC65E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6" name="箭头: 左右 85">
              <a:extLst>
                <a:ext uri="{FF2B5EF4-FFF2-40B4-BE49-F238E27FC236}">
                  <a16:creationId xmlns:a16="http://schemas.microsoft.com/office/drawing/2014/main" id="{015B2950-E4F4-4807-2516-634287ED1AD4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7" name="箭头: 左右 86">
              <a:extLst>
                <a:ext uri="{FF2B5EF4-FFF2-40B4-BE49-F238E27FC236}">
                  <a16:creationId xmlns:a16="http://schemas.microsoft.com/office/drawing/2014/main" id="{D8D70609-C433-2E68-FB2C-7CF30DAB8774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8" name="箭头: 左右 87">
              <a:extLst>
                <a:ext uri="{FF2B5EF4-FFF2-40B4-BE49-F238E27FC236}">
                  <a16:creationId xmlns:a16="http://schemas.microsoft.com/office/drawing/2014/main" id="{D7FED712-70F4-FFAE-921F-D4096834B8AA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37E40B8-FE30-51D2-F028-84423BA9E7A2}"/>
              </a:ext>
            </a:extLst>
          </p:cNvPr>
          <p:cNvGrpSpPr/>
          <p:nvPr/>
        </p:nvGrpSpPr>
        <p:grpSpPr>
          <a:xfrm rot="5400000">
            <a:off x="6300792" y="2150415"/>
            <a:ext cx="2532634" cy="190433"/>
            <a:chOff x="6685631" y="3273987"/>
            <a:chExt cx="1868370" cy="429342"/>
          </a:xfrm>
        </p:grpSpPr>
        <p:sp>
          <p:nvSpPr>
            <p:cNvPr id="81" name="箭头: 左右 80">
              <a:extLst>
                <a:ext uri="{FF2B5EF4-FFF2-40B4-BE49-F238E27FC236}">
                  <a16:creationId xmlns:a16="http://schemas.microsoft.com/office/drawing/2014/main" id="{1565F184-9CCA-7AFB-1F83-5363A8ED8BE4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2" name="箭头: 左右 81">
              <a:extLst>
                <a:ext uri="{FF2B5EF4-FFF2-40B4-BE49-F238E27FC236}">
                  <a16:creationId xmlns:a16="http://schemas.microsoft.com/office/drawing/2014/main" id="{715AE374-003B-F3C9-9877-DE3BE5387CFD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3" name="箭头: 左右 82">
              <a:extLst>
                <a:ext uri="{FF2B5EF4-FFF2-40B4-BE49-F238E27FC236}">
                  <a16:creationId xmlns:a16="http://schemas.microsoft.com/office/drawing/2014/main" id="{D184F345-1BCD-DF9E-9D86-64E9F3009E79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4" name="箭头: 左右 83">
              <a:extLst>
                <a:ext uri="{FF2B5EF4-FFF2-40B4-BE49-F238E27FC236}">
                  <a16:creationId xmlns:a16="http://schemas.microsoft.com/office/drawing/2014/main" id="{444AE99B-DCF9-7A03-1803-F428840C710E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25BB077-68FB-C4D7-00DF-0D351362CA61}"/>
              </a:ext>
            </a:extLst>
          </p:cNvPr>
          <p:cNvGrpSpPr/>
          <p:nvPr/>
        </p:nvGrpSpPr>
        <p:grpSpPr>
          <a:xfrm rot="5400000">
            <a:off x="9138873" y="1986578"/>
            <a:ext cx="2577174" cy="562643"/>
            <a:chOff x="6685631" y="835025"/>
            <a:chExt cx="1868370" cy="429342"/>
          </a:xfrm>
        </p:grpSpPr>
        <p:sp>
          <p:nvSpPr>
            <p:cNvPr id="77" name="箭头: 左右 76">
              <a:extLst>
                <a:ext uri="{FF2B5EF4-FFF2-40B4-BE49-F238E27FC236}">
                  <a16:creationId xmlns:a16="http://schemas.microsoft.com/office/drawing/2014/main" id="{BA3A63B5-9522-A257-B959-E99CB3F5D62E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8" name="箭头: 左右 77">
              <a:extLst>
                <a:ext uri="{FF2B5EF4-FFF2-40B4-BE49-F238E27FC236}">
                  <a16:creationId xmlns:a16="http://schemas.microsoft.com/office/drawing/2014/main" id="{CAC07D1C-27DA-5FAF-3B27-2B6D81068302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9" name="箭头: 左右 78">
              <a:extLst>
                <a:ext uri="{FF2B5EF4-FFF2-40B4-BE49-F238E27FC236}">
                  <a16:creationId xmlns:a16="http://schemas.microsoft.com/office/drawing/2014/main" id="{F645B5D7-FB32-2796-7872-493FCB1ED208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0" name="箭头: 左右 79">
              <a:extLst>
                <a:ext uri="{FF2B5EF4-FFF2-40B4-BE49-F238E27FC236}">
                  <a16:creationId xmlns:a16="http://schemas.microsoft.com/office/drawing/2014/main" id="{0C031B74-45E6-7D26-E882-2A51DC12ECDE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93CCB700-9D28-5A91-C090-F9E52831BC5B}"/>
              </a:ext>
            </a:extLst>
          </p:cNvPr>
          <p:cNvGrpSpPr/>
          <p:nvPr/>
        </p:nvGrpSpPr>
        <p:grpSpPr>
          <a:xfrm>
            <a:off x="6863545" y="941614"/>
            <a:ext cx="604725" cy="2622539"/>
            <a:chOff x="2862668" y="2193494"/>
            <a:chExt cx="1055914" cy="3706129"/>
          </a:xfrm>
          <a:solidFill>
            <a:schemeClr val="bg2"/>
          </a:solidFill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364EED6-F80E-5BF1-9BE8-CF544C1E2C84}"/>
                </a:ext>
              </a:extLst>
            </p:cNvPr>
            <p:cNvSpPr/>
            <p:nvPr/>
          </p:nvSpPr>
          <p:spPr>
            <a:xfrm>
              <a:off x="2862668" y="2193494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51AE501-280E-5D20-407A-AD08C3F9AB86}"/>
                </a:ext>
              </a:extLst>
            </p:cNvPr>
            <p:cNvSpPr/>
            <p:nvPr/>
          </p:nvSpPr>
          <p:spPr>
            <a:xfrm>
              <a:off x="2862668" y="3338156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52AA011-C97A-ABC2-4388-356F317D534F}"/>
                </a:ext>
              </a:extLst>
            </p:cNvPr>
            <p:cNvSpPr/>
            <p:nvPr/>
          </p:nvSpPr>
          <p:spPr>
            <a:xfrm>
              <a:off x="2862668" y="4482818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2B6A566-F6EA-E0F3-FA80-9C352B037C42}"/>
                </a:ext>
              </a:extLst>
            </p:cNvPr>
            <p:cNvSpPr/>
            <p:nvPr/>
          </p:nvSpPr>
          <p:spPr>
            <a:xfrm>
              <a:off x="2862668" y="5627480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6E831DF5-1D51-9905-676D-773CA30773D0}"/>
              </a:ext>
            </a:extLst>
          </p:cNvPr>
          <p:cNvSpPr/>
          <p:nvPr/>
        </p:nvSpPr>
        <p:spPr>
          <a:xfrm>
            <a:off x="6070333" y="941614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EC087ED-9A01-F821-A4D9-3322C136B5EA}"/>
              </a:ext>
            </a:extLst>
          </p:cNvPr>
          <p:cNvSpPr/>
          <p:nvPr/>
        </p:nvSpPr>
        <p:spPr>
          <a:xfrm>
            <a:off x="6070333" y="1751603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7DC4175B-1D14-C8BF-5EFD-4BB21F0FA7E9}"/>
              </a:ext>
            </a:extLst>
          </p:cNvPr>
          <p:cNvSpPr/>
          <p:nvPr/>
        </p:nvSpPr>
        <p:spPr>
          <a:xfrm>
            <a:off x="6070333" y="2561591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C7E5460-FF1C-73CB-B156-136DB9B59340}"/>
              </a:ext>
            </a:extLst>
          </p:cNvPr>
          <p:cNvSpPr/>
          <p:nvPr/>
        </p:nvSpPr>
        <p:spPr>
          <a:xfrm>
            <a:off x="6070333" y="3371579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29162B7-7906-19D9-05AA-77175C82A4DF}"/>
              </a:ext>
            </a:extLst>
          </p:cNvPr>
          <p:cNvSpPr/>
          <p:nvPr/>
        </p:nvSpPr>
        <p:spPr>
          <a:xfrm>
            <a:off x="7604058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74274CE-5946-8904-CBE3-6A1C316CDA3F}"/>
              </a:ext>
            </a:extLst>
          </p:cNvPr>
          <p:cNvSpPr/>
          <p:nvPr/>
        </p:nvSpPr>
        <p:spPr>
          <a:xfrm>
            <a:off x="8371342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26633B1-0139-1707-9E63-BDCD373B368D}"/>
              </a:ext>
            </a:extLst>
          </p:cNvPr>
          <p:cNvSpPr/>
          <p:nvPr/>
        </p:nvSpPr>
        <p:spPr>
          <a:xfrm>
            <a:off x="9138626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56E62F0-D406-3258-6045-541113A07AF5}"/>
              </a:ext>
            </a:extLst>
          </p:cNvPr>
          <p:cNvSpPr/>
          <p:nvPr/>
        </p:nvSpPr>
        <p:spPr>
          <a:xfrm>
            <a:off x="9905909" y="3661673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5BAB767A-8996-F117-F0B7-F86EAA854C22}"/>
              </a:ext>
            </a:extLst>
          </p:cNvPr>
          <p:cNvSpPr/>
          <p:nvPr/>
        </p:nvSpPr>
        <p:spPr>
          <a:xfrm>
            <a:off x="7604058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277ECE8-081A-375A-F38F-5C26665C6DA1}"/>
              </a:ext>
            </a:extLst>
          </p:cNvPr>
          <p:cNvSpPr/>
          <p:nvPr/>
        </p:nvSpPr>
        <p:spPr>
          <a:xfrm>
            <a:off x="8371342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D80FBE8-A135-4BDF-8B9B-736DCBAAA726}"/>
              </a:ext>
            </a:extLst>
          </p:cNvPr>
          <p:cNvSpPr/>
          <p:nvPr/>
        </p:nvSpPr>
        <p:spPr>
          <a:xfrm>
            <a:off x="9138626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1D684B23-49D3-F9D7-575E-42E57B5FAA49}"/>
              </a:ext>
            </a:extLst>
          </p:cNvPr>
          <p:cNvSpPr/>
          <p:nvPr/>
        </p:nvSpPr>
        <p:spPr>
          <a:xfrm>
            <a:off x="9905910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C1DB0337-5135-1DBE-333E-A4CF3D050467}"/>
              </a:ext>
            </a:extLst>
          </p:cNvPr>
          <p:cNvSpPr/>
          <p:nvPr/>
        </p:nvSpPr>
        <p:spPr>
          <a:xfrm>
            <a:off x="7604726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28228E3C-3D1D-0816-8CCD-BDA17936F95F}"/>
              </a:ext>
            </a:extLst>
          </p:cNvPr>
          <p:cNvSpPr/>
          <p:nvPr/>
        </p:nvSpPr>
        <p:spPr>
          <a:xfrm>
            <a:off x="7987215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4C2B441C-4B8C-0F0D-5475-7424DD0FDBED}"/>
              </a:ext>
            </a:extLst>
          </p:cNvPr>
          <p:cNvSpPr/>
          <p:nvPr/>
        </p:nvSpPr>
        <p:spPr>
          <a:xfrm>
            <a:off x="8369704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D85E56D4-B79C-EF70-3A2A-F85F64838DF2}"/>
              </a:ext>
            </a:extLst>
          </p:cNvPr>
          <p:cNvSpPr/>
          <p:nvPr/>
        </p:nvSpPr>
        <p:spPr>
          <a:xfrm>
            <a:off x="8752193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1BCBAB50-7D2F-1BE9-5499-138EB5460849}"/>
              </a:ext>
            </a:extLst>
          </p:cNvPr>
          <p:cNvSpPr/>
          <p:nvPr/>
        </p:nvSpPr>
        <p:spPr>
          <a:xfrm>
            <a:off x="9134682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175CA171-2579-2208-A465-04C41AC84402}"/>
              </a:ext>
            </a:extLst>
          </p:cNvPr>
          <p:cNvSpPr/>
          <p:nvPr/>
        </p:nvSpPr>
        <p:spPr>
          <a:xfrm>
            <a:off x="9517171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1F0EEACA-ACC6-83B0-469A-F8FA58D2EE00}"/>
              </a:ext>
            </a:extLst>
          </p:cNvPr>
          <p:cNvSpPr/>
          <p:nvPr/>
        </p:nvSpPr>
        <p:spPr>
          <a:xfrm>
            <a:off x="10282147" y="4202975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614850-176C-EAAB-A625-7C454F444188}"/>
              </a:ext>
            </a:extLst>
          </p:cNvPr>
          <p:cNvSpPr/>
          <p:nvPr/>
        </p:nvSpPr>
        <p:spPr>
          <a:xfrm>
            <a:off x="7685208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BF5EBDC5-6562-49D8-D8F6-8A35E8CFB568}"/>
              </a:ext>
            </a:extLst>
          </p:cNvPr>
          <p:cNvSpPr/>
          <p:nvPr/>
        </p:nvSpPr>
        <p:spPr>
          <a:xfrm>
            <a:off x="10006893" y="286895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91E50583-1AD0-80B3-7F09-711F33CA4B9E}"/>
              </a:ext>
            </a:extLst>
          </p:cNvPr>
          <p:cNvSpPr/>
          <p:nvPr/>
        </p:nvSpPr>
        <p:spPr>
          <a:xfrm>
            <a:off x="10013901" y="2076231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3671CA5A-DACE-453C-5248-B07A2E656AF9}"/>
              </a:ext>
            </a:extLst>
          </p:cNvPr>
          <p:cNvSpPr/>
          <p:nvPr/>
        </p:nvSpPr>
        <p:spPr>
          <a:xfrm>
            <a:off x="10013902" y="1249591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86CA4E22-811B-E080-3826-728DA97ED2C3}"/>
              </a:ext>
            </a:extLst>
          </p:cNvPr>
          <p:cNvSpPr/>
          <p:nvPr/>
        </p:nvSpPr>
        <p:spPr>
          <a:xfrm>
            <a:off x="9245419" y="286895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9D7F38B-CE2F-E76D-1CA2-D158CD8C864F}"/>
              </a:ext>
            </a:extLst>
          </p:cNvPr>
          <p:cNvSpPr/>
          <p:nvPr/>
        </p:nvSpPr>
        <p:spPr>
          <a:xfrm>
            <a:off x="9248925" y="2076231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ED37CAF0-0CBE-63FF-D412-82AD8D6BB9A4}"/>
              </a:ext>
            </a:extLst>
          </p:cNvPr>
          <p:cNvSpPr/>
          <p:nvPr/>
        </p:nvSpPr>
        <p:spPr>
          <a:xfrm>
            <a:off x="9248925" y="1260316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43CF8644-82C3-71C7-1824-C442DDB031D5}"/>
              </a:ext>
            </a:extLst>
          </p:cNvPr>
          <p:cNvSpPr/>
          <p:nvPr/>
        </p:nvSpPr>
        <p:spPr>
          <a:xfrm>
            <a:off x="8483945" y="2856430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B7025CD7-578D-2F91-1774-B29615E5684D}"/>
              </a:ext>
            </a:extLst>
          </p:cNvPr>
          <p:cNvSpPr/>
          <p:nvPr/>
        </p:nvSpPr>
        <p:spPr>
          <a:xfrm>
            <a:off x="8483946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CBAC0AAC-4C5F-3D74-F386-600A2C43ED4A}"/>
              </a:ext>
            </a:extLst>
          </p:cNvPr>
          <p:cNvSpPr/>
          <p:nvPr/>
        </p:nvSpPr>
        <p:spPr>
          <a:xfrm>
            <a:off x="8483946" y="1251796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44CBC319-751C-F62B-78C9-5EE7D0515D6E}"/>
              </a:ext>
            </a:extLst>
          </p:cNvPr>
          <p:cNvSpPr/>
          <p:nvPr/>
        </p:nvSpPr>
        <p:spPr>
          <a:xfrm>
            <a:off x="10013903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01CC7FC1-71AF-FBC4-E3AB-0C5C497D4DAF}"/>
              </a:ext>
            </a:extLst>
          </p:cNvPr>
          <p:cNvSpPr/>
          <p:nvPr/>
        </p:nvSpPr>
        <p:spPr>
          <a:xfrm>
            <a:off x="9239211" y="489814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88FA5976-BFE6-9302-3205-3DEDA4620E0C}"/>
              </a:ext>
            </a:extLst>
          </p:cNvPr>
          <p:cNvSpPr/>
          <p:nvPr/>
        </p:nvSpPr>
        <p:spPr>
          <a:xfrm>
            <a:off x="7685208" y="2859603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B6651916-8B53-A7D8-8082-F7A1ED285889}"/>
              </a:ext>
            </a:extLst>
          </p:cNvPr>
          <p:cNvSpPr/>
          <p:nvPr/>
        </p:nvSpPr>
        <p:spPr>
          <a:xfrm>
            <a:off x="7685208" y="208227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0EFD1D4F-FCA1-03FA-3D8C-ACD02A4DFFD2}"/>
              </a:ext>
            </a:extLst>
          </p:cNvPr>
          <p:cNvSpPr/>
          <p:nvPr/>
        </p:nvSpPr>
        <p:spPr>
          <a:xfrm>
            <a:off x="7685208" y="1251796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3412732-C439-46B7-19C2-58ACADE1F5B4}"/>
              </a:ext>
            </a:extLst>
          </p:cNvPr>
          <p:cNvSpPr/>
          <p:nvPr/>
        </p:nvSpPr>
        <p:spPr>
          <a:xfrm>
            <a:off x="8483947" y="2082272"/>
            <a:ext cx="604013" cy="207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5A94CF1-ADB4-5D40-603F-48F570128B15}"/>
              </a:ext>
            </a:extLst>
          </p:cNvPr>
          <p:cNvSpPr/>
          <p:nvPr/>
        </p:nvSpPr>
        <p:spPr>
          <a:xfrm rot="5400000">
            <a:off x="5081362" y="148526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D8158612-04B3-11A6-2EA7-F67D1E973A05}"/>
              </a:ext>
            </a:extLst>
          </p:cNvPr>
          <p:cNvSpPr/>
          <p:nvPr/>
        </p:nvSpPr>
        <p:spPr>
          <a:xfrm rot="5400000">
            <a:off x="5081361" y="400219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5A501978-B488-352B-6760-96E31B29F340}"/>
              </a:ext>
            </a:extLst>
          </p:cNvPr>
          <p:cNvSpPr/>
          <p:nvPr/>
        </p:nvSpPr>
        <p:spPr>
          <a:xfrm rot="5400000">
            <a:off x="5081362" y="943164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50CAB2E0-1B3D-FD5B-2F65-6CD15E3FAE91}"/>
              </a:ext>
            </a:extLst>
          </p:cNvPr>
          <p:cNvSpPr/>
          <p:nvPr/>
        </p:nvSpPr>
        <p:spPr>
          <a:xfrm rot="5400000">
            <a:off x="5081361" y="1196417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0D255EC-FC7B-3FA1-FC2E-5E643EDA2E06}"/>
              </a:ext>
            </a:extLst>
          </p:cNvPr>
          <p:cNvSpPr/>
          <p:nvPr/>
        </p:nvSpPr>
        <p:spPr>
          <a:xfrm rot="5400000">
            <a:off x="5081362" y="2017851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B0A24889-F638-7099-B5CC-A371EF8DEE2E}"/>
              </a:ext>
            </a:extLst>
          </p:cNvPr>
          <p:cNvSpPr/>
          <p:nvPr/>
        </p:nvSpPr>
        <p:spPr>
          <a:xfrm rot="5400000">
            <a:off x="5081362" y="2626501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38A9195D-0DEE-B858-A388-13CB6032972D}"/>
              </a:ext>
            </a:extLst>
          </p:cNvPr>
          <p:cNvSpPr/>
          <p:nvPr/>
        </p:nvSpPr>
        <p:spPr>
          <a:xfrm rot="5400000">
            <a:off x="5081363" y="1757304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FBC7F235-AE74-EF59-42A6-DEA413CC1725}"/>
              </a:ext>
            </a:extLst>
          </p:cNvPr>
          <p:cNvSpPr/>
          <p:nvPr/>
        </p:nvSpPr>
        <p:spPr>
          <a:xfrm rot="5400000">
            <a:off x="5081362" y="2884462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C5FA969-0F5C-341D-0FC6-B6DE69EE50F3}"/>
              </a:ext>
            </a:extLst>
          </p:cNvPr>
          <p:cNvCxnSpPr>
            <a:cxnSpLocks/>
          </p:cNvCxnSpPr>
          <p:nvPr/>
        </p:nvCxnSpPr>
        <p:spPr>
          <a:xfrm>
            <a:off x="5499054" y="793862"/>
            <a:ext cx="2334159" cy="3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B9722D49-56C7-8407-3100-2FC22DD7F127}"/>
              </a:ext>
            </a:extLst>
          </p:cNvPr>
          <p:cNvCxnSpPr>
            <a:cxnSpLocks/>
          </p:cNvCxnSpPr>
          <p:nvPr/>
        </p:nvCxnSpPr>
        <p:spPr>
          <a:xfrm>
            <a:off x="5499053" y="1027532"/>
            <a:ext cx="4119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52C7FF54-B436-CE07-1A5A-44EC3C65B6EB}"/>
              </a:ext>
            </a:extLst>
          </p:cNvPr>
          <p:cNvCxnSpPr>
            <a:cxnSpLocks/>
          </p:cNvCxnSpPr>
          <p:nvPr/>
        </p:nvCxnSpPr>
        <p:spPr>
          <a:xfrm>
            <a:off x="5499054" y="2419410"/>
            <a:ext cx="2334159" cy="3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16682264-3066-AC17-57BF-38A865ACD4DD}"/>
              </a:ext>
            </a:extLst>
          </p:cNvPr>
          <p:cNvCxnSpPr>
            <a:cxnSpLocks/>
          </p:cNvCxnSpPr>
          <p:nvPr/>
        </p:nvCxnSpPr>
        <p:spPr>
          <a:xfrm>
            <a:off x="5499053" y="2653080"/>
            <a:ext cx="4119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D5372C07-A0CB-8E95-E882-5A36F670FA86}"/>
              </a:ext>
            </a:extLst>
          </p:cNvPr>
          <p:cNvCxnSpPr>
            <a:cxnSpLocks/>
          </p:cNvCxnSpPr>
          <p:nvPr/>
        </p:nvCxnSpPr>
        <p:spPr>
          <a:xfrm>
            <a:off x="5499054" y="1564150"/>
            <a:ext cx="3286897" cy="1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7512DB3F-DAF5-729B-3921-824FFA3381C4}"/>
              </a:ext>
            </a:extLst>
          </p:cNvPr>
          <p:cNvCxnSpPr>
            <a:cxnSpLocks/>
            <a:endCxn id="78" idx="5"/>
          </p:cNvCxnSpPr>
          <p:nvPr/>
        </p:nvCxnSpPr>
        <p:spPr>
          <a:xfrm>
            <a:off x="5499053" y="1788535"/>
            <a:ext cx="4928406" cy="10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C4064A91-9C14-18AC-A743-5383B73A886B}"/>
              </a:ext>
            </a:extLst>
          </p:cNvPr>
          <p:cNvCxnSpPr>
            <a:cxnSpLocks/>
          </p:cNvCxnSpPr>
          <p:nvPr/>
        </p:nvCxnSpPr>
        <p:spPr>
          <a:xfrm>
            <a:off x="5499054" y="3180744"/>
            <a:ext cx="3286897" cy="1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7D6B3D28-4A93-8BCF-0225-10F08647AC8B}"/>
              </a:ext>
            </a:extLst>
          </p:cNvPr>
          <p:cNvCxnSpPr>
            <a:cxnSpLocks/>
          </p:cNvCxnSpPr>
          <p:nvPr/>
        </p:nvCxnSpPr>
        <p:spPr>
          <a:xfrm>
            <a:off x="5499053" y="3405129"/>
            <a:ext cx="4928406" cy="10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241ED2F3-8A77-8287-6079-06F31F481E9E}"/>
              </a:ext>
            </a:extLst>
          </p:cNvPr>
          <p:cNvCxnSpPr>
            <a:endCxn id="209" idx="1"/>
          </p:cNvCxnSpPr>
          <p:nvPr/>
        </p:nvCxnSpPr>
        <p:spPr>
          <a:xfrm flipV="1">
            <a:off x="7685208" y="3005667"/>
            <a:ext cx="0" cy="1363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D7B722F-D22F-2AF3-AE57-50877EB59E52}"/>
              </a:ext>
            </a:extLst>
          </p:cNvPr>
          <p:cNvCxnSpPr>
            <a:cxnSpLocks/>
          </p:cNvCxnSpPr>
          <p:nvPr/>
        </p:nvCxnSpPr>
        <p:spPr>
          <a:xfrm flipV="1">
            <a:off x="8091608" y="1688242"/>
            <a:ext cx="0" cy="2680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FD1E91D-F5BD-7EE9-87CF-7D18D05E5D56}"/>
              </a:ext>
            </a:extLst>
          </p:cNvPr>
          <p:cNvCxnSpPr/>
          <p:nvPr/>
        </p:nvCxnSpPr>
        <p:spPr>
          <a:xfrm flipV="1">
            <a:off x="9217674" y="3005667"/>
            <a:ext cx="0" cy="1363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E407F897-1AED-02F4-1877-D18672444FFE}"/>
              </a:ext>
            </a:extLst>
          </p:cNvPr>
          <p:cNvCxnSpPr>
            <a:cxnSpLocks/>
          </p:cNvCxnSpPr>
          <p:nvPr/>
        </p:nvCxnSpPr>
        <p:spPr>
          <a:xfrm flipV="1">
            <a:off x="9624074" y="1688242"/>
            <a:ext cx="0" cy="2680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9E6B8681-7C51-C925-1F75-B4CEEF6B0987}"/>
              </a:ext>
            </a:extLst>
          </p:cNvPr>
          <p:cNvCxnSpPr>
            <a:cxnSpLocks/>
          </p:cNvCxnSpPr>
          <p:nvPr/>
        </p:nvCxnSpPr>
        <p:spPr>
          <a:xfrm flipV="1">
            <a:off x="8524825" y="2330450"/>
            <a:ext cx="0" cy="2038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516DEEEA-070C-602B-734F-15059B2AD141}"/>
              </a:ext>
            </a:extLst>
          </p:cNvPr>
          <p:cNvCxnSpPr>
            <a:cxnSpLocks/>
          </p:cNvCxnSpPr>
          <p:nvPr/>
        </p:nvCxnSpPr>
        <p:spPr>
          <a:xfrm flipV="1">
            <a:off x="8866308" y="791242"/>
            <a:ext cx="0" cy="357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8F336C89-4EE1-6EB0-8F23-E089F169332F}"/>
              </a:ext>
            </a:extLst>
          </p:cNvPr>
          <p:cNvCxnSpPr>
            <a:cxnSpLocks/>
          </p:cNvCxnSpPr>
          <p:nvPr/>
        </p:nvCxnSpPr>
        <p:spPr>
          <a:xfrm flipV="1">
            <a:off x="10067875" y="2330450"/>
            <a:ext cx="0" cy="2038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6D6CB005-FCB4-D0AA-861D-EE40D26F408F}"/>
              </a:ext>
            </a:extLst>
          </p:cNvPr>
          <p:cNvCxnSpPr>
            <a:cxnSpLocks/>
          </p:cNvCxnSpPr>
          <p:nvPr/>
        </p:nvCxnSpPr>
        <p:spPr>
          <a:xfrm flipV="1">
            <a:off x="10409358" y="791242"/>
            <a:ext cx="0" cy="357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12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FF31A543-6B6B-7573-C252-0AFA617B7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E301EE9C-31EF-0866-42CC-F157851BCD8A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altLang="zh-CN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Current Results</a:t>
            </a:r>
            <a:endParaRPr lang="en-US"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56A4293D-574C-80E6-598E-5BC41F6FB9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37CF56E-6014-54DC-81B3-0597CB919BC7}"/>
              </a:ext>
            </a:extLst>
          </p:cNvPr>
          <p:cNvSpPr txBox="1">
            <a:spLocks/>
          </p:cNvSpPr>
          <p:nvPr/>
        </p:nvSpPr>
        <p:spPr>
          <a:xfrm>
            <a:off x="299071" y="910529"/>
            <a:ext cx="3261252" cy="4566246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DeepSeek</a:t>
            </a: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MoE</a:t>
            </a: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 Decode 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16B configuration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64 routed expert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2 shared expert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6 activate expert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W/o dedicate workload partition – 10% HBM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uti</a:t>
            </a:r>
            <a:endParaRPr lang="en-US" altLang="zh-CN" sz="1977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W/ dedicate workload partition – 64% HBM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uti</a:t>
            </a:r>
            <a:endParaRPr lang="en-US" altLang="zh-CN" sz="1977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W/ reducing redundant synchronization – </a:t>
            </a:r>
            <a:r>
              <a:rPr lang="en-US" altLang="zh-CN" sz="1977" b="1" dirty="0">
                <a:solidFill>
                  <a:srgbClr val="000000"/>
                </a:solidFill>
                <a:latin typeface="Calibri Light"/>
              </a:rPr>
              <a:t>73% HBM </a:t>
            </a:r>
            <a:r>
              <a:rPr lang="en-US" altLang="zh-CN" sz="1977" b="1" dirty="0" err="1">
                <a:solidFill>
                  <a:srgbClr val="000000"/>
                </a:solidFill>
                <a:latin typeface="Calibri Light"/>
              </a:rPr>
              <a:t>uti</a:t>
            </a:r>
            <a:endParaRPr lang="en-US" altLang="zh-CN" sz="1977" b="1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32AD58-93A7-BD13-AC2B-E99CB8AD8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323" y="1512576"/>
            <a:ext cx="8631677" cy="4410247"/>
          </a:xfrm>
          <a:prstGeom prst="rect">
            <a:avLst/>
          </a:prstGeom>
        </p:spPr>
      </p:pic>
      <p:sp>
        <p:nvSpPr>
          <p:cNvPr id="9" name="左大括号 8">
            <a:extLst>
              <a:ext uri="{FF2B5EF4-FFF2-40B4-BE49-F238E27FC236}">
                <a16:creationId xmlns:a16="http://schemas.microsoft.com/office/drawing/2014/main" id="{40EEEF1C-97CB-4DB8-7016-7C3F1DB6E6AC}"/>
              </a:ext>
            </a:extLst>
          </p:cNvPr>
          <p:cNvSpPr/>
          <p:nvPr/>
        </p:nvSpPr>
        <p:spPr>
          <a:xfrm rot="5400000">
            <a:off x="5202723" y="1750530"/>
            <a:ext cx="1264383" cy="2652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FEEA8C5-661A-9DBA-53C7-535175270215}"/>
              </a:ext>
            </a:extLst>
          </p:cNvPr>
          <p:cNvSpPr/>
          <p:nvPr/>
        </p:nvSpPr>
        <p:spPr>
          <a:xfrm rot="5400000">
            <a:off x="8413224" y="-1176351"/>
            <a:ext cx="1264384" cy="61189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28BEE6-844F-E2F4-ED96-382BBF083806}"/>
              </a:ext>
            </a:extLst>
          </p:cNvPr>
          <p:cNvSpPr/>
          <p:nvPr/>
        </p:nvSpPr>
        <p:spPr>
          <a:xfrm>
            <a:off x="5348733" y="176108"/>
            <a:ext cx="972361" cy="944033"/>
          </a:xfrm>
          <a:prstGeom prst="rect">
            <a:avLst/>
          </a:prstGeom>
          <a:solidFill>
            <a:srgbClr val="DA7671">
              <a:alpha val="50196"/>
            </a:srgbClr>
          </a:solidFill>
          <a:ln w="285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 Routing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1C92C8-B92D-50BA-40FA-D61F1334CFA7}"/>
              </a:ext>
            </a:extLst>
          </p:cNvPr>
          <p:cNvSpPr/>
          <p:nvPr/>
        </p:nvSpPr>
        <p:spPr>
          <a:xfrm>
            <a:off x="6894565" y="170391"/>
            <a:ext cx="3958426" cy="944034"/>
          </a:xfrm>
          <a:prstGeom prst="rect">
            <a:avLst/>
          </a:prstGeom>
          <a:solidFill>
            <a:srgbClr val="53A8ED">
              <a:alpha val="50196"/>
            </a:srgbClr>
          </a:solidFill>
          <a:ln w="2857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2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Progress General Updates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9791A3-751E-0936-B276-2CA1AF34111C}"/>
              </a:ext>
            </a:extLst>
          </p:cNvPr>
          <p:cNvSpPr txBox="1">
            <a:spLocks/>
          </p:cNvSpPr>
          <p:nvPr/>
        </p:nvSpPr>
        <p:spPr>
          <a:xfrm>
            <a:off x="316500" y="685801"/>
            <a:ext cx="7695386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FlatAttention presentation slide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We take some time preparing the slides for presenting the FlatAttention work to the architects in HQ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Thanks for your comments on this slide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Now we are ready for the meeting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FlatAttention open-source</a:t>
            </a:r>
          </a:p>
          <a:p>
            <a:pPr lvl="1">
              <a:defRPr/>
            </a:pPr>
            <a:r>
              <a:rPr lang="en-US" altLang="zh-CN" sz="2010" dirty="0">
                <a:solidFill>
                  <a:srgbClr val="000000"/>
                </a:solidFill>
                <a:latin typeface="Calibri Light"/>
              </a:rPr>
              <a:t>Prof. Luca is pretty OK with open-sourcing the code</a:t>
            </a:r>
          </a:p>
          <a:p>
            <a:pPr lvl="1">
              <a:defRPr/>
            </a:pPr>
            <a:r>
              <a:rPr lang="en-US" altLang="zh-CN" sz="2010" dirty="0">
                <a:solidFill>
                  <a:srgbClr val="000000"/>
                </a:solidFill>
                <a:latin typeface="Calibri Light"/>
              </a:rPr>
              <a:t>We are cleaning up the code and write general README for usage</a:t>
            </a:r>
          </a:p>
          <a:p>
            <a:pPr lvl="2">
              <a:defRPr/>
            </a:pPr>
            <a:r>
              <a:rPr lang="en-US" altLang="zh-CN" sz="1798" dirty="0">
                <a:solidFill>
                  <a:srgbClr val="000000"/>
                </a:solidFill>
                <a:latin typeface="Calibri Light"/>
              </a:rPr>
              <a:t>Planed release day: this week Thursday / Friday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DeepSeek-V3 + SoftHier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We had nice progress in </a:t>
            </a:r>
            <a:r>
              <a:rPr lang="en-US" altLang="zh-CN" sz="2012" dirty="0" err="1">
                <a:solidFill>
                  <a:srgbClr val="000000"/>
                </a:solidFill>
                <a:latin typeface="Calibri Light"/>
              </a:rPr>
              <a:t>MoE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 dataflow on SoftHier (Decode Stage)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In this slide we will demonstrate in detail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C083-9833-225F-6292-95C1690E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D9B50E-15AE-AE38-37A2-3800D10660EF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DeepSeekMoE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BDF912-1548-5CB5-A3E6-1FACC4F0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B218D0-3C9B-048F-3298-17D0F80A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6" y="1482625"/>
            <a:ext cx="11398836" cy="3892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5F9C80-B42D-90D1-F6C5-E54D6BF29E5C}"/>
              </a:ext>
            </a:extLst>
          </p:cNvPr>
          <p:cNvSpPr/>
          <p:nvPr/>
        </p:nvSpPr>
        <p:spPr>
          <a:xfrm>
            <a:off x="7010399" y="3869267"/>
            <a:ext cx="4389783" cy="944033"/>
          </a:xfrm>
          <a:prstGeom prst="rect">
            <a:avLst/>
          </a:prstGeom>
          <a:solidFill>
            <a:srgbClr val="DA7671">
              <a:alpha val="50196"/>
            </a:srgbClr>
          </a:solidFill>
          <a:ln w="285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 Routing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6F4288-CF60-416D-AF96-AD85991C252B}"/>
              </a:ext>
            </a:extLst>
          </p:cNvPr>
          <p:cNvSpPr/>
          <p:nvPr/>
        </p:nvSpPr>
        <p:spPr>
          <a:xfrm>
            <a:off x="4885267" y="2328333"/>
            <a:ext cx="6514915" cy="1224876"/>
          </a:xfrm>
          <a:prstGeom prst="rect">
            <a:avLst/>
          </a:prstGeom>
          <a:solidFill>
            <a:srgbClr val="53A8ED">
              <a:alpha val="50196"/>
            </a:srgbClr>
          </a:solidFill>
          <a:ln w="2857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6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DeepSeekMoE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– Decode Stage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A07228-1840-5ECF-2948-BAE2FFFBC440}"/>
              </a:ext>
            </a:extLst>
          </p:cNvPr>
          <p:cNvSpPr/>
          <p:nvPr/>
        </p:nvSpPr>
        <p:spPr>
          <a:xfrm>
            <a:off x="2580257" y="1395663"/>
            <a:ext cx="1386960" cy="2310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8855E6-8D18-81EF-D331-BAAB7F81BABF}"/>
              </a:ext>
            </a:extLst>
          </p:cNvPr>
          <p:cNvSpPr/>
          <p:nvPr/>
        </p:nvSpPr>
        <p:spPr>
          <a:xfrm>
            <a:off x="4197301" y="791242"/>
            <a:ext cx="817461" cy="15111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Weight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0D2271-74D0-D87C-F015-EB32C138BA63}"/>
              </a:ext>
            </a:extLst>
          </p:cNvPr>
          <p:cNvSpPr/>
          <p:nvPr/>
        </p:nvSpPr>
        <p:spPr>
          <a:xfrm>
            <a:off x="2580257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0807C0-2699-0343-2EAA-59C15713F72B}"/>
              </a:ext>
            </a:extLst>
          </p:cNvPr>
          <p:cNvSpPr/>
          <p:nvPr/>
        </p:nvSpPr>
        <p:spPr>
          <a:xfrm>
            <a:off x="2753627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21D9E6-3340-9108-3036-B7ECF2AD1629}"/>
              </a:ext>
            </a:extLst>
          </p:cNvPr>
          <p:cNvSpPr/>
          <p:nvPr/>
        </p:nvSpPr>
        <p:spPr>
          <a:xfrm>
            <a:off x="2926997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D348EF-9C9E-B6AD-63E0-D99265672929}"/>
              </a:ext>
            </a:extLst>
          </p:cNvPr>
          <p:cNvSpPr/>
          <p:nvPr/>
        </p:nvSpPr>
        <p:spPr>
          <a:xfrm>
            <a:off x="3100367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AB2FE8-EBC0-8A33-DD78-A9A2B27FC334}"/>
              </a:ext>
            </a:extLst>
          </p:cNvPr>
          <p:cNvSpPr/>
          <p:nvPr/>
        </p:nvSpPr>
        <p:spPr>
          <a:xfrm>
            <a:off x="3273737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168650-7F57-030E-B2CF-250E04122861}"/>
              </a:ext>
            </a:extLst>
          </p:cNvPr>
          <p:cNvSpPr/>
          <p:nvPr/>
        </p:nvSpPr>
        <p:spPr>
          <a:xfrm>
            <a:off x="3447107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4571EB-6086-78A7-C568-43082FBD54C7}"/>
              </a:ext>
            </a:extLst>
          </p:cNvPr>
          <p:cNvSpPr/>
          <p:nvPr/>
        </p:nvSpPr>
        <p:spPr>
          <a:xfrm>
            <a:off x="3620477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A91432-C689-1164-7A41-BFDF1D76851C}"/>
              </a:ext>
            </a:extLst>
          </p:cNvPr>
          <p:cNvSpPr/>
          <p:nvPr/>
        </p:nvSpPr>
        <p:spPr>
          <a:xfrm>
            <a:off x="3793847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F31C82-02A6-9FDF-1BF0-4E3C6D282EB2}"/>
              </a:ext>
            </a:extLst>
          </p:cNvPr>
          <p:cNvSpPr/>
          <p:nvPr/>
        </p:nvSpPr>
        <p:spPr>
          <a:xfrm>
            <a:off x="5244846" y="1395663"/>
            <a:ext cx="693480" cy="2310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score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16D515-AECF-AFD3-F3DA-94122C1FF3AA}"/>
              </a:ext>
            </a:extLst>
          </p:cNvPr>
          <p:cNvSpPr/>
          <p:nvPr/>
        </p:nvSpPr>
        <p:spPr>
          <a:xfrm>
            <a:off x="5244846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64CC25-7F1B-0A17-11AC-D02D38CA0736}"/>
              </a:ext>
            </a:extLst>
          </p:cNvPr>
          <p:cNvSpPr/>
          <p:nvPr/>
        </p:nvSpPr>
        <p:spPr>
          <a:xfrm>
            <a:off x="5418216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CD20B1-6BC3-41CF-0336-3B637D7ED6E2}"/>
              </a:ext>
            </a:extLst>
          </p:cNvPr>
          <p:cNvSpPr/>
          <p:nvPr/>
        </p:nvSpPr>
        <p:spPr>
          <a:xfrm>
            <a:off x="5591586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F5EFB0-091D-7A03-4D58-E691C3339E01}"/>
              </a:ext>
            </a:extLst>
          </p:cNvPr>
          <p:cNvSpPr/>
          <p:nvPr/>
        </p:nvSpPr>
        <p:spPr>
          <a:xfrm>
            <a:off x="5764956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4A733E9-6BC7-BC60-12EF-5346E4A86330}"/>
              </a:ext>
            </a:extLst>
          </p:cNvPr>
          <p:cNvSpPr/>
          <p:nvPr/>
        </p:nvSpPr>
        <p:spPr>
          <a:xfrm>
            <a:off x="6812873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FC1E30-66D2-28C5-2C40-1F87EEDA8042}"/>
              </a:ext>
            </a:extLst>
          </p:cNvPr>
          <p:cNvSpPr/>
          <p:nvPr/>
        </p:nvSpPr>
        <p:spPr>
          <a:xfrm>
            <a:off x="6986243" y="1395663"/>
            <a:ext cx="173370" cy="23100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594865-06D6-D295-0EBD-AAE3C5DAA60F}"/>
              </a:ext>
            </a:extLst>
          </p:cNvPr>
          <p:cNvSpPr/>
          <p:nvPr/>
        </p:nvSpPr>
        <p:spPr>
          <a:xfrm>
            <a:off x="7159613" y="1395663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7EAD927-8B11-124F-692A-69486935CF35}"/>
              </a:ext>
            </a:extLst>
          </p:cNvPr>
          <p:cNvSpPr/>
          <p:nvPr/>
        </p:nvSpPr>
        <p:spPr>
          <a:xfrm>
            <a:off x="7332983" y="1395663"/>
            <a:ext cx="173370" cy="23100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2C03DD-A19B-6A6A-218E-EAA69E603C5A}"/>
              </a:ext>
            </a:extLst>
          </p:cNvPr>
          <p:cNvSpPr txBox="1"/>
          <p:nvPr/>
        </p:nvSpPr>
        <p:spPr>
          <a:xfrm>
            <a:off x="4979793" y="1326500"/>
            <a:ext cx="24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=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F6C33F-6277-A67D-6180-C60DF181D2A7}"/>
              </a:ext>
            </a:extLst>
          </p:cNvPr>
          <p:cNvSpPr txBox="1"/>
          <p:nvPr/>
        </p:nvSpPr>
        <p:spPr>
          <a:xfrm>
            <a:off x="3968189" y="1326500"/>
            <a:ext cx="24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B91126-2D00-E216-D5CF-4ABA1B63C31B}"/>
              </a:ext>
            </a:extLst>
          </p:cNvPr>
          <p:cNvCxnSpPr>
            <a:cxnSpLocks/>
          </p:cNvCxnSpPr>
          <p:nvPr/>
        </p:nvCxnSpPr>
        <p:spPr>
          <a:xfrm>
            <a:off x="6036154" y="1511166"/>
            <a:ext cx="6443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FF8F1-6CB1-ADAA-9D49-0CE6F4334063}"/>
              </a:ext>
            </a:extLst>
          </p:cNvPr>
          <p:cNvSpPr txBox="1"/>
          <p:nvPr/>
        </p:nvSpPr>
        <p:spPr>
          <a:xfrm>
            <a:off x="5859412" y="1123655"/>
            <a:ext cx="97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sigmoid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6EC8A4-9DB4-8BC3-C167-30BC8EA5F7B2}"/>
              </a:ext>
            </a:extLst>
          </p:cNvPr>
          <p:cNvSpPr txBox="1"/>
          <p:nvPr/>
        </p:nvSpPr>
        <p:spPr>
          <a:xfrm>
            <a:off x="5959052" y="1529346"/>
            <a:ext cx="8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Top-k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D17EFB6-DA71-5D98-232A-8306DBC03E47}"/>
              </a:ext>
            </a:extLst>
          </p:cNvPr>
          <p:cNvCxnSpPr>
            <a:cxnSpLocks/>
          </p:cNvCxnSpPr>
          <p:nvPr/>
        </p:nvCxnSpPr>
        <p:spPr>
          <a:xfrm>
            <a:off x="7613908" y="1511166"/>
            <a:ext cx="6443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270076A-6BE1-F8B4-0268-A2D9C7E60DF5}"/>
              </a:ext>
            </a:extLst>
          </p:cNvPr>
          <p:cNvSpPr txBox="1"/>
          <p:nvPr/>
        </p:nvSpPr>
        <p:spPr>
          <a:xfrm>
            <a:off x="7536806" y="1123655"/>
            <a:ext cx="1099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normalize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5699A9B-32C6-7C1B-D130-8A206D8789CD}"/>
              </a:ext>
            </a:extLst>
          </p:cNvPr>
          <p:cNvSpPr txBox="1"/>
          <p:nvPr/>
        </p:nvSpPr>
        <p:spPr>
          <a:xfrm>
            <a:off x="7536806" y="1508647"/>
            <a:ext cx="1099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compress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A963FDD-3317-AF10-3C42-6B8D28B9546D}"/>
              </a:ext>
            </a:extLst>
          </p:cNvPr>
          <p:cNvSpPr/>
          <p:nvPr/>
        </p:nvSpPr>
        <p:spPr>
          <a:xfrm>
            <a:off x="8807346" y="1261981"/>
            <a:ext cx="173370" cy="231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72E6994-63B4-1A56-5EE5-B0E8DD1E155F}"/>
              </a:ext>
            </a:extLst>
          </p:cNvPr>
          <p:cNvSpPr/>
          <p:nvPr/>
        </p:nvSpPr>
        <p:spPr>
          <a:xfrm>
            <a:off x="8978425" y="1261981"/>
            <a:ext cx="173370" cy="231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4A44179-F41C-8E61-D5A1-2BB54B10290B}"/>
              </a:ext>
            </a:extLst>
          </p:cNvPr>
          <p:cNvSpPr txBox="1"/>
          <p:nvPr/>
        </p:nvSpPr>
        <p:spPr>
          <a:xfrm>
            <a:off x="8666720" y="1487561"/>
            <a:ext cx="1611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[1,3] Expert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idx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7F0C35E-8B84-D8C4-3919-DC8601944E6A}"/>
              </a:ext>
            </a:extLst>
          </p:cNvPr>
          <p:cNvSpPr/>
          <p:nvPr/>
        </p:nvSpPr>
        <p:spPr>
          <a:xfrm>
            <a:off x="316031" y="3426157"/>
            <a:ext cx="1386960" cy="2310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2DEC428-BDCB-1595-48A3-5764A53351F2}"/>
              </a:ext>
            </a:extLst>
          </p:cNvPr>
          <p:cNvSpPr/>
          <p:nvPr/>
        </p:nvSpPr>
        <p:spPr>
          <a:xfrm>
            <a:off x="1933075" y="2821736"/>
            <a:ext cx="817461" cy="15111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W1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AC5B82B-7FF1-B59B-ACF2-DEDB198A5C9D}"/>
              </a:ext>
            </a:extLst>
          </p:cNvPr>
          <p:cNvSpPr/>
          <p:nvPr/>
        </p:nvSpPr>
        <p:spPr>
          <a:xfrm>
            <a:off x="316031" y="342615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F8D6C50-D1AE-5010-4A01-7749132991CC}"/>
              </a:ext>
            </a:extLst>
          </p:cNvPr>
          <p:cNvSpPr/>
          <p:nvPr/>
        </p:nvSpPr>
        <p:spPr>
          <a:xfrm>
            <a:off x="489401" y="342615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D7CD644-8D6C-8A5A-3895-37476C9A5C8D}"/>
              </a:ext>
            </a:extLst>
          </p:cNvPr>
          <p:cNvSpPr/>
          <p:nvPr/>
        </p:nvSpPr>
        <p:spPr>
          <a:xfrm>
            <a:off x="662771" y="342615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96161F6-573C-F053-501B-E4B49BF94255}"/>
              </a:ext>
            </a:extLst>
          </p:cNvPr>
          <p:cNvSpPr/>
          <p:nvPr/>
        </p:nvSpPr>
        <p:spPr>
          <a:xfrm>
            <a:off x="836141" y="342615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7B67B1F-610F-A570-9FC6-4332947BD6AA}"/>
              </a:ext>
            </a:extLst>
          </p:cNvPr>
          <p:cNvSpPr/>
          <p:nvPr/>
        </p:nvSpPr>
        <p:spPr>
          <a:xfrm>
            <a:off x="1009511" y="342615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34EDA1C-FE26-5D51-915C-601167DEC0D3}"/>
              </a:ext>
            </a:extLst>
          </p:cNvPr>
          <p:cNvSpPr/>
          <p:nvPr/>
        </p:nvSpPr>
        <p:spPr>
          <a:xfrm>
            <a:off x="1182881" y="342615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29A518A-C15D-6562-B6E1-B3531D4D5154}"/>
              </a:ext>
            </a:extLst>
          </p:cNvPr>
          <p:cNvSpPr/>
          <p:nvPr/>
        </p:nvSpPr>
        <p:spPr>
          <a:xfrm>
            <a:off x="1356251" y="342615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E52658-F0F4-1B87-F496-E9CA55DAD7A3}"/>
              </a:ext>
            </a:extLst>
          </p:cNvPr>
          <p:cNvSpPr/>
          <p:nvPr/>
        </p:nvSpPr>
        <p:spPr>
          <a:xfrm>
            <a:off x="1529621" y="342615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0A4D3C7-7BF4-DDCC-8842-59170C54590B}"/>
              </a:ext>
            </a:extLst>
          </p:cNvPr>
          <p:cNvSpPr/>
          <p:nvPr/>
        </p:nvSpPr>
        <p:spPr>
          <a:xfrm>
            <a:off x="2980620" y="3426157"/>
            <a:ext cx="693480" cy="231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8D42D2-D2B8-4A24-2258-F948317A822D}"/>
              </a:ext>
            </a:extLst>
          </p:cNvPr>
          <p:cNvSpPr/>
          <p:nvPr/>
        </p:nvSpPr>
        <p:spPr>
          <a:xfrm>
            <a:off x="2980620" y="342615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D20FE06-D2DD-03EA-59AF-8763F17A3972}"/>
              </a:ext>
            </a:extLst>
          </p:cNvPr>
          <p:cNvSpPr/>
          <p:nvPr/>
        </p:nvSpPr>
        <p:spPr>
          <a:xfrm>
            <a:off x="3153990" y="342615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DA2080-77AD-6B68-1C8F-B4414C08908F}"/>
              </a:ext>
            </a:extLst>
          </p:cNvPr>
          <p:cNvSpPr/>
          <p:nvPr/>
        </p:nvSpPr>
        <p:spPr>
          <a:xfrm>
            <a:off x="3327360" y="342615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6AE25E9-32FC-42E9-137D-F4B7AC6B9FA8}"/>
              </a:ext>
            </a:extLst>
          </p:cNvPr>
          <p:cNvSpPr/>
          <p:nvPr/>
        </p:nvSpPr>
        <p:spPr>
          <a:xfrm>
            <a:off x="3500730" y="342615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DFCAC6D-419C-E258-2896-FBC3E2EF9D90}"/>
              </a:ext>
            </a:extLst>
          </p:cNvPr>
          <p:cNvSpPr txBox="1"/>
          <p:nvPr/>
        </p:nvSpPr>
        <p:spPr>
          <a:xfrm>
            <a:off x="2715567" y="3356994"/>
            <a:ext cx="24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=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64F1F1-B645-BE37-29F5-B5C9D8F4BDB9}"/>
              </a:ext>
            </a:extLst>
          </p:cNvPr>
          <p:cNvSpPr txBox="1"/>
          <p:nvPr/>
        </p:nvSpPr>
        <p:spPr>
          <a:xfrm>
            <a:off x="1703963" y="3356994"/>
            <a:ext cx="24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C578D25-4FDB-42FD-B48C-89D16287CC2A}"/>
              </a:ext>
            </a:extLst>
          </p:cNvPr>
          <p:cNvSpPr/>
          <p:nvPr/>
        </p:nvSpPr>
        <p:spPr>
          <a:xfrm>
            <a:off x="316031" y="5208580"/>
            <a:ext cx="1386960" cy="2310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63892F4-0A39-3F46-38C8-97179701FC33}"/>
              </a:ext>
            </a:extLst>
          </p:cNvPr>
          <p:cNvSpPr/>
          <p:nvPr/>
        </p:nvSpPr>
        <p:spPr>
          <a:xfrm>
            <a:off x="1933075" y="4604159"/>
            <a:ext cx="817461" cy="15111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W3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3889E16-0E43-C012-8660-233DB25EFD82}"/>
              </a:ext>
            </a:extLst>
          </p:cNvPr>
          <p:cNvSpPr/>
          <p:nvPr/>
        </p:nvSpPr>
        <p:spPr>
          <a:xfrm>
            <a:off x="316031" y="520858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4F475D8-73D3-0951-6409-CABFA223D424}"/>
              </a:ext>
            </a:extLst>
          </p:cNvPr>
          <p:cNvSpPr/>
          <p:nvPr/>
        </p:nvSpPr>
        <p:spPr>
          <a:xfrm>
            <a:off x="489401" y="520858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12B7583-68E7-0E24-1162-69F99BB03325}"/>
              </a:ext>
            </a:extLst>
          </p:cNvPr>
          <p:cNvSpPr/>
          <p:nvPr/>
        </p:nvSpPr>
        <p:spPr>
          <a:xfrm>
            <a:off x="662771" y="520858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D3E84BD-1CE0-899D-D13C-C5F2A39BA56B}"/>
              </a:ext>
            </a:extLst>
          </p:cNvPr>
          <p:cNvSpPr/>
          <p:nvPr/>
        </p:nvSpPr>
        <p:spPr>
          <a:xfrm>
            <a:off x="836141" y="520858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2A13E13-36A6-CA5F-6761-EEED32A5B72A}"/>
              </a:ext>
            </a:extLst>
          </p:cNvPr>
          <p:cNvSpPr/>
          <p:nvPr/>
        </p:nvSpPr>
        <p:spPr>
          <a:xfrm>
            <a:off x="1009511" y="520858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E555D2C-F892-7E15-4BB7-BF39C8482D22}"/>
              </a:ext>
            </a:extLst>
          </p:cNvPr>
          <p:cNvSpPr/>
          <p:nvPr/>
        </p:nvSpPr>
        <p:spPr>
          <a:xfrm>
            <a:off x="1182881" y="520858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F925AAF-9A35-7C0D-652E-56B5462D9987}"/>
              </a:ext>
            </a:extLst>
          </p:cNvPr>
          <p:cNvSpPr/>
          <p:nvPr/>
        </p:nvSpPr>
        <p:spPr>
          <a:xfrm>
            <a:off x="1356251" y="520858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F748A34-77E1-8A6E-6B02-C9AB2D0566F1}"/>
              </a:ext>
            </a:extLst>
          </p:cNvPr>
          <p:cNvSpPr/>
          <p:nvPr/>
        </p:nvSpPr>
        <p:spPr>
          <a:xfrm>
            <a:off x="1529621" y="520858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F8C7966-3611-0A1F-4520-71674FD324D4}"/>
              </a:ext>
            </a:extLst>
          </p:cNvPr>
          <p:cNvSpPr/>
          <p:nvPr/>
        </p:nvSpPr>
        <p:spPr>
          <a:xfrm>
            <a:off x="2980620" y="5208580"/>
            <a:ext cx="693480" cy="231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EDD57E5-7993-A023-27DF-36055FEE7F1F}"/>
              </a:ext>
            </a:extLst>
          </p:cNvPr>
          <p:cNvSpPr/>
          <p:nvPr/>
        </p:nvSpPr>
        <p:spPr>
          <a:xfrm>
            <a:off x="2980620" y="520858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383E988-C056-FAE6-F6E2-54E9A038507F}"/>
              </a:ext>
            </a:extLst>
          </p:cNvPr>
          <p:cNvSpPr/>
          <p:nvPr/>
        </p:nvSpPr>
        <p:spPr>
          <a:xfrm>
            <a:off x="3153990" y="520858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E59A8891-7513-9ED0-16C6-420DAFEE702B}"/>
              </a:ext>
            </a:extLst>
          </p:cNvPr>
          <p:cNvSpPr/>
          <p:nvPr/>
        </p:nvSpPr>
        <p:spPr>
          <a:xfrm>
            <a:off x="3327360" y="520858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1A0678E-D832-5577-BDC2-41B3F901CDD8}"/>
              </a:ext>
            </a:extLst>
          </p:cNvPr>
          <p:cNvSpPr/>
          <p:nvPr/>
        </p:nvSpPr>
        <p:spPr>
          <a:xfrm>
            <a:off x="3500730" y="520858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9D2AA70-EB79-F5FE-324A-A36C0B1235D0}"/>
              </a:ext>
            </a:extLst>
          </p:cNvPr>
          <p:cNvSpPr txBox="1"/>
          <p:nvPr/>
        </p:nvSpPr>
        <p:spPr>
          <a:xfrm>
            <a:off x="2715567" y="5139417"/>
            <a:ext cx="24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=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87E630C-CC55-71DA-C7DA-3F87E3E1E904}"/>
              </a:ext>
            </a:extLst>
          </p:cNvPr>
          <p:cNvSpPr txBox="1"/>
          <p:nvPr/>
        </p:nvSpPr>
        <p:spPr>
          <a:xfrm>
            <a:off x="1703963" y="5139417"/>
            <a:ext cx="24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FB9B988-B2E5-B381-3C33-1BBD07E5D9F5}"/>
              </a:ext>
            </a:extLst>
          </p:cNvPr>
          <p:cNvSpPr/>
          <p:nvPr/>
        </p:nvSpPr>
        <p:spPr>
          <a:xfrm>
            <a:off x="4028537" y="4342087"/>
            <a:ext cx="693480" cy="231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0D32C75-C4EF-0D6B-A3BB-4FF20336928E}"/>
              </a:ext>
            </a:extLst>
          </p:cNvPr>
          <p:cNvSpPr/>
          <p:nvPr/>
        </p:nvSpPr>
        <p:spPr>
          <a:xfrm>
            <a:off x="4028537" y="434208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394C051-F052-155F-6E60-B5FBFE60DCD7}"/>
              </a:ext>
            </a:extLst>
          </p:cNvPr>
          <p:cNvSpPr/>
          <p:nvPr/>
        </p:nvSpPr>
        <p:spPr>
          <a:xfrm>
            <a:off x="4201907" y="434208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0D1A270-4AED-9DBF-9D64-94B7F389D338}"/>
              </a:ext>
            </a:extLst>
          </p:cNvPr>
          <p:cNvSpPr/>
          <p:nvPr/>
        </p:nvSpPr>
        <p:spPr>
          <a:xfrm>
            <a:off x="4375277" y="434208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8B203E5-8F9F-1632-6F94-CAE5E52FC281}"/>
              </a:ext>
            </a:extLst>
          </p:cNvPr>
          <p:cNvSpPr/>
          <p:nvPr/>
        </p:nvSpPr>
        <p:spPr>
          <a:xfrm>
            <a:off x="4548647" y="434208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D22426EF-6CEA-43DA-B009-10DF5A178554}"/>
              </a:ext>
            </a:extLst>
          </p:cNvPr>
          <p:cNvSpPr/>
          <p:nvPr/>
        </p:nvSpPr>
        <p:spPr>
          <a:xfrm>
            <a:off x="3524528" y="4317368"/>
            <a:ext cx="220967" cy="23100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*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985A7F8-BA55-8DF5-11B0-5A8714C0A2D6}"/>
              </a:ext>
            </a:extLst>
          </p:cNvPr>
          <p:cNvCxnSpPr>
            <a:stCxn id="59" idx="2"/>
          </p:cNvCxnSpPr>
          <p:nvPr/>
        </p:nvCxnSpPr>
        <p:spPr>
          <a:xfrm>
            <a:off x="3240675" y="3657163"/>
            <a:ext cx="346740" cy="6017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32D9970-A25D-A259-2361-1F79620ABA71}"/>
              </a:ext>
            </a:extLst>
          </p:cNvPr>
          <p:cNvCxnSpPr>
            <a:cxnSpLocks/>
          </p:cNvCxnSpPr>
          <p:nvPr/>
        </p:nvCxnSpPr>
        <p:spPr>
          <a:xfrm flipV="1">
            <a:off x="3243226" y="4604159"/>
            <a:ext cx="391785" cy="583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F4CD0C6-7E7A-635F-353B-5A3C5FBA084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803199" y="4457590"/>
            <a:ext cx="2253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CF81AF73-4A9A-50B5-B179-474A20668499}"/>
              </a:ext>
            </a:extLst>
          </p:cNvPr>
          <p:cNvSpPr/>
          <p:nvPr/>
        </p:nvSpPr>
        <p:spPr>
          <a:xfrm>
            <a:off x="4913014" y="4067639"/>
            <a:ext cx="1670172" cy="7799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W2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3007AE1-64FE-9ECD-3C3A-AB19F4DED893}"/>
              </a:ext>
            </a:extLst>
          </p:cNvPr>
          <p:cNvSpPr txBox="1"/>
          <p:nvPr/>
        </p:nvSpPr>
        <p:spPr>
          <a:xfrm>
            <a:off x="4680536" y="4246957"/>
            <a:ext cx="24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393A59DC-16E6-A3D0-4B38-4FF1BBDA5501}"/>
              </a:ext>
            </a:extLst>
          </p:cNvPr>
          <p:cNvSpPr/>
          <p:nvPr/>
        </p:nvSpPr>
        <p:spPr>
          <a:xfrm>
            <a:off x="6714125" y="4342087"/>
            <a:ext cx="1386960" cy="23100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output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6C6E4D8-1946-C70A-1709-8FD1408DB09D}"/>
              </a:ext>
            </a:extLst>
          </p:cNvPr>
          <p:cNvSpPr/>
          <p:nvPr/>
        </p:nvSpPr>
        <p:spPr>
          <a:xfrm>
            <a:off x="6714125" y="434208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8D4C6CB-EB6F-BFF3-2AF6-F57C8121EAD4}"/>
              </a:ext>
            </a:extLst>
          </p:cNvPr>
          <p:cNvSpPr/>
          <p:nvPr/>
        </p:nvSpPr>
        <p:spPr>
          <a:xfrm>
            <a:off x="6887495" y="434208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0ADD743-91EF-FFDF-5056-EC42D76943BC}"/>
              </a:ext>
            </a:extLst>
          </p:cNvPr>
          <p:cNvSpPr/>
          <p:nvPr/>
        </p:nvSpPr>
        <p:spPr>
          <a:xfrm>
            <a:off x="7060865" y="434208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509AAE9-28B6-3B6E-E4C0-31E7D3E47D43}"/>
              </a:ext>
            </a:extLst>
          </p:cNvPr>
          <p:cNvSpPr/>
          <p:nvPr/>
        </p:nvSpPr>
        <p:spPr>
          <a:xfrm>
            <a:off x="7234235" y="434208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8EDDD27-58D9-38ED-697D-F906069D7E46}"/>
              </a:ext>
            </a:extLst>
          </p:cNvPr>
          <p:cNvSpPr/>
          <p:nvPr/>
        </p:nvSpPr>
        <p:spPr>
          <a:xfrm>
            <a:off x="7407605" y="434208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22A5EE1F-8C77-036C-C209-79F20AE5F533}"/>
              </a:ext>
            </a:extLst>
          </p:cNvPr>
          <p:cNvSpPr/>
          <p:nvPr/>
        </p:nvSpPr>
        <p:spPr>
          <a:xfrm>
            <a:off x="7580975" y="434208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586259B-5598-2BE5-2C2A-981801D2E21A}"/>
              </a:ext>
            </a:extLst>
          </p:cNvPr>
          <p:cNvSpPr/>
          <p:nvPr/>
        </p:nvSpPr>
        <p:spPr>
          <a:xfrm>
            <a:off x="7754345" y="434208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D27DBA3B-9FD5-64BF-1E18-6065B8CB2954}"/>
              </a:ext>
            </a:extLst>
          </p:cNvPr>
          <p:cNvSpPr/>
          <p:nvPr/>
        </p:nvSpPr>
        <p:spPr>
          <a:xfrm>
            <a:off x="7927715" y="4342087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D04993F-A20F-F264-D701-4890A57BDAC9}"/>
              </a:ext>
            </a:extLst>
          </p:cNvPr>
          <p:cNvSpPr/>
          <p:nvPr/>
        </p:nvSpPr>
        <p:spPr>
          <a:xfrm>
            <a:off x="10272762" y="3267212"/>
            <a:ext cx="865989" cy="779902"/>
          </a:xfrm>
          <a:prstGeom prst="rect">
            <a:avLst/>
          </a:prstGeom>
          <a:solidFill>
            <a:srgbClr val="53A8ED">
              <a:alpha val="50196"/>
            </a:srgbClr>
          </a:solidFill>
          <a:ln w="2857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Route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D7EAD74-6361-780E-E952-DB691DDD0825}"/>
              </a:ext>
            </a:extLst>
          </p:cNvPr>
          <p:cNvSpPr/>
          <p:nvPr/>
        </p:nvSpPr>
        <p:spPr>
          <a:xfrm>
            <a:off x="11226839" y="3267212"/>
            <a:ext cx="891389" cy="779902"/>
          </a:xfrm>
          <a:prstGeom prst="rect">
            <a:avLst/>
          </a:prstGeom>
          <a:solidFill>
            <a:srgbClr val="53A8ED">
              <a:alpha val="50196"/>
            </a:srgbClr>
          </a:solidFill>
          <a:ln w="2857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Route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0709CD72-71D1-0B95-BDAA-3F93895A42F6}"/>
              </a:ext>
            </a:extLst>
          </p:cNvPr>
          <p:cNvSpPr/>
          <p:nvPr/>
        </p:nvSpPr>
        <p:spPr>
          <a:xfrm>
            <a:off x="9326670" y="3267212"/>
            <a:ext cx="865989" cy="779902"/>
          </a:xfrm>
          <a:prstGeom prst="rect">
            <a:avLst/>
          </a:prstGeom>
          <a:solidFill>
            <a:schemeClr val="accent5">
              <a:alpha val="50196"/>
            </a:schemeClr>
          </a:solidFill>
          <a:ln w="28575">
            <a:solidFill>
              <a:schemeClr val="accent5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Shared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19E4A85-70F7-619D-13BC-E2B42CF8BA83}"/>
              </a:ext>
            </a:extLst>
          </p:cNvPr>
          <p:cNvSpPr/>
          <p:nvPr/>
        </p:nvSpPr>
        <p:spPr>
          <a:xfrm>
            <a:off x="8367081" y="3267212"/>
            <a:ext cx="865989" cy="779902"/>
          </a:xfrm>
          <a:prstGeom prst="rect">
            <a:avLst/>
          </a:prstGeom>
          <a:solidFill>
            <a:schemeClr val="accent5">
              <a:alpha val="50196"/>
            </a:schemeClr>
          </a:solidFill>
          <a:ln w="28575">
            <a:solidFill>
              <a:schemeClr val="accent5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Shared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58FE446-F529-1C44-6E6F-045A8FDEC9C9}"/>
              </a:ext>
            </a:extLst>
          </p:cNvPr>
          <p:cNvSpPr/>
          <p:nvPr/>
        </p:nvSpPr>
        <p:spPr>
          <a:xfrm>
            <a:off x="9533614" y="2703888"/>
            <a:ext cx="1386960" cy="2310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7F25BF8D-8F49-16C8-69C4-40D3B3E6E9C3}"/>
              </a:ext>
            </a:extLst>
          </p:cNvPr>
          <p:cNvSpPr/>
          <p:nvPr/>
        </p:nvSpPr>
        <p:spPr>
          <a:xfrm>
            <a:off x="9533614" y="2703888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6E78EA6B-7102-B55B-EE10-10D289A83230}"/>
              </a:ext>
            </a:extLst>
          </p:cNvPr>
          <p:cNvSpPr/>
          <p:nvPr/>
        </p:nvSpPr>
        <p:spPr>
          <a:xfrm>
            <a:off x="9706984" y="2703888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35A8D7C-9118-A1C7-CCBA-D158ECDE8627}"/>
              </a:ext>
            </a:extLst>
          </p:cNvPr>
          <p:cNvSpPr/>
          <p:nvPr/>
        </p:nvSpPr>
        <p:spPr>
          <a:xfrm>
            <a:off x="9880354" y="2703888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F2EB836-1945-9B87-3D3E-E4936877F20E}"/>
              </a:ext>
            </a:extLst>
          </p:cNvPr>
          <p:cNvSpPr/>
          <p:nvPr/>
        </p:nvSpPr>
        <p:spPr>
          <a:xfrm>
            <a:off x="10053724" y="2703888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712F70D-7B00-DF23-F627-F2D572A6E0B5}"/>
              </a:ext>
            </a:extLst>
          </p:cNvPr>
          <p:cNvSpPr/>
          <p:nvPr/>
        </p:nvSpPr>
        <p:spPr>
          <a:xfrm>
            <a:off x="10227094" y="2703888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93416861-E9AF-F18B-278D-146AE3EDA4C6}"/>
              </a:ext>
            </a:extLst>
          </p:cNvPr>
          <p:cNvSpPr/>
          <p:nvPr/>
        </p:nvSpPr>
        <p:spPr>
          <a:xfrm>
            <a:off x="10400464" y="2703888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39F73386-F3ED-6A0E-AB57-08CB421AEDFE}"/>
              </a:ext>
            </a:extLst>
          </p:cNvPr>
          <p:cNvSpPr/>
          <p:nvPr/>
        </p:nvSpPr>
        <p:spPr>
          <a:xfrm>
            <a:off x="10573834" y="2703888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B7C9DA5-3860-76C6-C445-5D7EDFFCE1F3}"/>
              </a:ext>
            </a:extLst>
          </p:cNvPr>
          <p:cNvSpPr/>
          <p:nvPr/>
        </p:nvSpPr>
        <p:spPr>
          <a:xfrm>
            <a:off x="10747204" y="2703888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58FA533-3F91-6A5D-17AB-201619D6F99E}"/>
              </a:ext>
            </a:extLst>
          </p:cNvPr>
          <p:cNvSpPr/>
          <p:nvPr/>
        </p:nvSpPr>
        <p:spPr>
          <a:xfrm>
            <a:off x="10745006" y="4431623"/>
            <a:ext cx="173370" cy="231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724B175F-3799-1654-A784-28726B9754BA}"/>
              </a:ext>
            </a:extLst>
          </p:cNvPr>
          <p:cNvSpPr/>
          <p:nvPr/>
        </p:nvSpPr>
        <p:spPr>
          <a:xfrm>
            <a:off x="11509043" y="4431623"/>
            <a:ext cx="173370" cy="231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309A31E6-A111-62E2-381E-A212E19A7475}"/>
              </a:ext>
            </a:extLst>
          </p:cNvPr>
          <p:cNvSpPr/>
          <p:nvPr/>
        </p:nvSpPr>
        <p:spPr>
          <a:xfrm>
            <a:off x="10169391" y="5099133"/>
            <a:ext cx="220967" cy="23100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+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F017BBA-CFB6-09BA-B04B-48E83AE7530A}"/>
              </a:ext>
            </a:extLst>
          </p:cNvPr>
          <p:cNvCxnSpPr>
            <a:stCxn id="112" idx="2"/>
            <a:endCxn id="124" idx="2"/>
          </p:cNvCxnSpPr>
          <p:nvPr/>
        </p:nvCxnSpPr>
        <p:spPr>
          <a:xfrm>
            <a:off x="8800076" y="4047114"/>
            <a:ext cx="1401675" cy="108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6BBF54C-4CD0-DC01-9249-C945CC2DE894}"/>
              </a:ext>
            </a:extLst>
          </p:cNvPr>
          <p:cNvCxnSpPr>
            <a:cxnSpLocks/>
            <a:stCxn id="111" idx="2"/>
            <a:endCxn id="124" idx="0"/>
          </p:cNvCxnSpPr>
          <p:nvPr/>
        </p:nvCxnSpPr>
        <p:spPr>
          <a:xfrm>
            <a:off x="9759665" y="4047114"/>
            <a:ext cx="520210" cy="1052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B4AB561-ED63-C108-3754-1721403C2448}"/>
              </a:ext>
            </a:extLst>
          </p:cNvPr>
          <p:cNvCxnSpPr>
            <a:cxnSpLocks/>
            <a:stCxn id="122" idx="2"/>
            <a:endCxn id="124" idx="7"/>
          </p:cNvCxnSpPr>
          <p:nvPr/>
        </p:nvCxnSpPr>
        <p:spPr>
          <a:xfrm flipH="1">
            <a:off x="10357998" y="4662629"/>
            <a:ext cx="473693" cy="47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0D62D381-C77A-2A4A-498F-89A39CFD1B3D}"/>
              </a:ext>
            </a:extLst>
          </p:cNvPr>
          <p:cNvCxnSpPr>
            <a:cxnSpLocks/>
            <a:stCxn id="123" idx="2"/>
            <a:endCxn id="124" idx="6"/>
          </p:cNvCxnSpPr>
          <p:nvPr/>
        </p:nvCxnSpPr>
        <p:spPr>
          <a:xfrm flipH="1">
            <a:off x="10390358" y="4662629"/>
            <a:ext cx="1205370" cy="55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4703EF7-1C53-2D12-4601-9B9B6318A884}"/>
              </a:ext>
            </a:extLst>
          </p:cNvPr>
          <p:cNvCxnSpPr>
            <a:cxnSpLocks/>
            <a:stCxn id="109" idx="2"/>
            <a:endCxn id="122" idx="0"/>
          </p:cNvCxnSpPr>
          <p:nvPr/>
        </p:nvCxnSpPr>
        <p:spPr>
          <a:xfrm>
            <a:off x="10705757" y="4047114"/>
            <a:ext cx="125934" cy="38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795DEE5-554E-6AD8-43AB-825AE968B46F}"/>
              </a:ext>
            </a:extLst>
          </p:cNvPr>
          <p:cNvCxnSpPr>
            <a:cxnSpLocks/>
            <a:stCxn id="110" idx="2"/>
            <a:endCxn id="123" idx="0"/>
          </p:cNvCxnSpPr>
          <p:nvPr/>
        </p:nvCxnSpPr>
        <p:spPr>
          <a:xfrm flipH="1">
            <a:off x="11595728" y="4047114"/>
            <a:ext cx="76806" cy="38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73CDF85D-52EB-35E8-5B91-E09B4DEDA2D1}"/>
              </a:ext>
            </a:extLst>
          </p:cNvPr>
          <p:cNvSpPr/>
          <p:nvPr/>
        </p:nvSpPr>
        <p:spPr>
          <a:xfrm>
            <a:off x="9579824" y="5439586"/>
            <a:ext cx="1386960" cy="23100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output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7334B8A-D48A-0240-D213-118635345576}"/>
              </a:ext>
            </a:extLst>
          </p:cNvPr>
          <p:cNvSpPr/>
          <p:nvPr/>
        </p:nvSpPr>
        <p:spPr>
          <a:xfrm>
            <a:off x="9579824" y="5439586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C97EFDEB-3FF3-5DA2-84B3-F351B99BA1DC}"/>
              </a:ext>
            </a:extLst>
          </p:cNvPr>
          <p:cNvSpPr/>
          <p:nvPr/>
        </p:nvSpPr>
        <p:spPr>
          <a:xfrm>
            <a:off x="9753194" y="5439586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B216E62-D57E-10EB-416A-4DEBF88BA1F1}"/>
              </a:ext>
            </a:extLst>
          </p:cNvPr>
          <p:cNvSpPr/>
          <p:nvPr/>
        </p:nvSpPr>
        <p:spPr>
          <a:xfrm>
            <a:off x="9926564" y="5439586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84C57230-6D9F-6A00-65C7-3B150169E861}"/>
              </a:ext>
            </a:extLst>
          </p:cNvPr>
          <p:cNvSpPr/>
          <p:nvPr/>
        </p:nvSpPr>
        <p:spPr>
          <a:xfrm>
            <a:off x="10099934" y="5439586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AD7ABF9-4BC3-C8FC-20FB-FDB503655E6F}"/>
              </a:ext>
            </a:extLst>
          </p:cNvPr>
          <p:cNvSpPr/>
          <p:nvPr/>
        </p:nvSpPr>
        <p:spPr>
          <a:xfrm>
            <a:off x="10273304" y="5439586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7B1FD26-18D2-C76A-A66D-08C7B1BF64C8}"/>
              </a:ext>
            </a:extLst>
          </p:cNvPr>
          <p:cNvSpPr/>
          <p:nvPr/>
        </p:nvSpPr>
        <p:spPr>
          <a:xfrm>
            <a:off x="10446674" y="5439586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FA324C5-DAAF-CA69-00E5-A0A74E56E534}"/>
              </a:ext>
            </a:extLst>
          </p:cNvPr>
          <p:cNvSpPr/>
          <p:nvPr/>
        </p:nvSpPr>
        <p:spPr>
          <a:xfrm>
            <a:off x="10620044" y="5439586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6EFEF06-7AB9-80B0-47FC-36E103832254}"/>
              </a:ext>
            </a:extLst>
          </p:cNvPr>
          <p:cNvSpPr/>
          <p:nvPr/>
        </p:nvSpPr>
        <p:spPr>
          <a:xfrm>
            <a:off x="10793414" y="5439586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FA6AFCFE-9EE5-E5D8-48E6-43172287D93C}"/>
              </a:ext>
            </a:extLst>
          </p:cNvPr>
          <p:cNvSpPr txBox="1"/>
          <p:nvPr/>
        </p:nvSpPr>
        <p:spPr>
          <a:xfrm>
            <a:off x="178317" y="1277814"/>
            <a:ext cx="2095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Expert Routing :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A0D7EC2B-05AB-FA66-AAF1-1493986FCFE3}"/>
              </a:ext>
            </a:extLst>
          </p:cNvPr>
          <p:cNvSpPr txBox="1"/>
          <p:nvPr/>
        </p:nvSpPr>
        <p:spPr>
          <a:xfrm>
            <a:off x="178317" y="1993370"/>
            <a:ext cx="2537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Expert Computing :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E6F8E4-225F-6B0D-AA39-5967875B8C59}"/>
              </a:ext>
            </a:extLst>
          </p:cNvPr>
          <p:cNvSpPr/>
          <p:nvPr/>
        </p:nvSpPr>
        <p:spPr>
          <a:xfrm>
            <a:off x="3152030" y="3869356"/>
            <a:ext cx="693480" cy="1982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silu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EAEE35C-11C5-C33B-C729-25682637A90F}"/>
              </a:ext>
            </a:extLst>
          </p:cNvPr>
          <p:cNvSpPr/>
          <p:nvPr/>
        </p:nvSpPr>
        <p:spPr>
          <a:xfrm>
            <a:off x="97983" y="2634821"/>
            <a:ext cx="8160238" cy="3641529"/>
          </a:xfrm>
          <a:prstGeom prst="rect">
            <a:avLst/>
          </a:prstGeom>
          <a:solidFill>
            <a:srgbClr val="53A8ED">
              <a:alpha val="50196"/>
            </a:srgbClr>
          </a:solidFill>
          <a:ln w="2857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F281-37B1-007F-22C8-14B5D433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BFA735-35A0-9FE2-9C85-AF4A56274E95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Mapping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for</a:t>
            </a:r>
            <a:r>
              <a:rPr lang="zh-CN" altLang="en-US" dirty="0">
                <a:solidFill>
                  <a:srgbClr val="168638"/>
                </a:solidFill>
                <a:latin typeface="Calibri"/>
              </a:rPr>
              <a:t>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Expert</a:t>
            </a:r>
            <a:r>
              <a:rPr lang="zh-CN" altLang="en-US" dirty="0">
                <a:solidFill>
                  <a:srgbClr val="168638"/>
                </a:solidFill>
                <a:latin typeface="Calibri"/>
              </a:rPr>
              <a:t>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Routing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51BA11-E074-C08B-0C95-84E7AE9A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27E2788D-B362-7FC0-3C94-EAF76110F7E8}"/>
              </a:ext>
            </a:extLst>
          </p:cNvPr>
          <p:cNvGrpSpPr/>
          <p:nvPr/>
        </p:nvGrpSpPr>
        <p:grpSpPr>
          <a:xfrm>
            <a:off x="6855134" y="3031843"/>
            <a:ext cx="4638449" cy="3706566"/>
            <a:chOff x="4518251" y="1601932"/>
            <a:chExt cx="6554979" cy="523805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041ECCA-9C3D-1D57-4FB6-691B773760D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1DBC95EB-8E17-A9C3-A30B-8DCD8AE74FD3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5BC30322-F628-C576-3E8F-B75AFA7C466F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1412F0B8-EF9E-0F59-D78A-A381CCF0E758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520A9115-051F-9828-1ABC-2940A8CF1372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E04ECF07-B6F6-DADB-4EED-A391FA20411C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8DEF2DA4-23BF-FB58-45CD-A68ACC6D398C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6F193E91-04E1-1D01-E5F1-DBE2E15ED23C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6E271BC3-57A8-AB4B-33E1-48D9F9BDD681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ACE4FA7F-A753-1C6C-668F-8FE517AE98E4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BA5625EA-778F-58FB-3EF2-504BE58D7006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B96DC99F-3469-A61D-FCA4-5D74AB11FC8B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B3E8F9EE-BC5D-13C9-B952-67B0E4BB3CF8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32FE5BA0-AA33-6162-05F6-D0D3E9C98252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9ED1AF6A-EB87-0874-43A6-7C537D94137D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4BC6507F-6A24-5327-3693-BFB2637315BA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8B7312C-7126-44F1-F5FA-09B0A7681ED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55B80B66-C394-18E9-B37E-EF1AB3B93132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8DDBCC5-DC81-0D77-4DA5-DCE956FC9AE2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B6650D9-8181-1F2C-7639-610351E12D4E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5D1538E-B9FC-002B-A399-61D1D82333F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BF4DF76-516F-B5FC-192B-89D896EC2E33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748049E-DCE6-BFDF-EE06-40245BD4077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AC73759-CD54-8368-0E6F-66B14D2F3C84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A07A7D1-F491-50EC-9F67-A07D8D4AC3EF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0BC595A-8C39-C850-98FA-3C8440BF114A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717607B-2E3B-7AFF-06E2-C70E17CCA376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C846C9C-21A6-D899-1158-050D6B9258D2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04DD7C5-B35B-8F91-0B0C-90180FB32437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FEC266B-A4FC-1118-1B11-08991C2EA11A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1E28FCA-63F7-FF42-296F-E53C78003A62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041EF1F-5C74-6C9E-0A69-FE34B1F9C6A4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66F057-4564-0ECA-A850-CC63B5224E56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331E9B1-A6E1-9141-D818-0B9EBF8B77CD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5" name="箭头: 左右 24">
                <a:extLst>
                  <a:ext uri="{FF2B5EF4-FFF2-40B4-BE49-F238E27FC236}">
                    <a16:creationId xmlns:a16="http://schemas.microsoft.com/office/drawing/2014/main" id="{D25BD689-5AC3-CCA3-E0C7-55B1A287AF2D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箭头: 左右 25">
                <a:extLst>
                  <a:ext uri="{FF2B5EF4-FFF2-40B4-BE49-F238E27FC236}">
                    <a16:creationId xmlns:a16="http://schemas.microsoft.com/office/drawing/2014/main" id="{2622F133-2F33-366B-19D9-64437EBB5983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7" name="箭头: 左右 26">
                <a:extLst>
                  <a:ext uri="{FF2B5EF4-FFF2-40B4-BE49-F238E27FC236}">
                    <a16:creationId xmlns:a16="http://schemas.microsoft.com/office/drawing/2014/main" id="{08F39D49-693C-F95D-F2CC-D528441C326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箭头: 左右 27">
                <a:extLst>
                  <a:ext uri="{FF2B5EF4-FFF2-40B4-BE49-F238E27FC236}">
                    <a16:creationId xmlns:a16="http://schemas.microsoft.com/office/drawing/2014/main" id="{49BBC41F-DAF5-2945-5C07-52AC78C98D01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箭头: 左右 28">
                <a:extLst>
                  <a:ext uri="{FF2B5EF4-FFF2-40B4-BE49-F238E27FC236}">
                    <a16:creationId xmlns:a16="http://schemas.microsoft.com/office/drawing/2014/main" id="{57DB48D8-D2C5-AE9C-9164-D30884612545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0" name="箭头: 左右 29">
                <a:extLst>
                  <a:ext uri="{FF2B5EF4-FFF2-40B4-BE49-F238E27FC236}">
                    <a16:creationId xmlns:a16="http://schemas.microsoft.com/office/drawing/2014/main" id="{8677969E-B685-0FF3-F879-57654595DDFC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1" name="箭头: 左右 30">
                <a:extLst>
                  <a:ext uri="{FF2B5EF4-FFF2-40B4-BE49-F238E27FC236}">
                    <a16:creationId xmlns:a16="http://schemas.microsoft.com/office/drawing/2014/main" id="{72DF8835-0349-78EC-0D6C-4BFA7271CED1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箭头: 左右 31">
                <a:extLst>
                  <a:ext uri="{FF2B5EF4-FFF2-40B4-BE49-F238E27FC236}">
                    <a16:creationId xmlns:a16="http://schemas.microsoft.com/office/drawing/2014/main" id="{6EB626F0-731F-A82F-4825-CB6307FC2CA7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箭头: 左右 32">
                <a:extLst>
                  <a:ext uri="{FF2B5EF4-FFF2-40B4-BE49-F238E27FC236}">
                    <a16:creationId xmlns:a16="http://schemas.microsoft.com/office/drawing/2014/main" id="{64F45FDC-17C2-989C-FD97-CF22CE35A46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箭头: 左右 33">
                <a:extLst>
                  <a:ext uri="{FF2B5EF4-FFF2-40B4-BE49-F238E27FC236}">
                    <a16:creationId xmlns:a16="http://schemas.microsoft.com/office/drawing/2014/main" id="{F6004EDD-7202-EF9C-E3CD-E9208AB51A84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箭头: 左右 34">
                <a:extLst>
                  <a:ext uri="{FF2B5EF4-FFF2-40B4-BE49-F238E27FC236}">
                    <a16:creationId xmlns:a16="http://schemas.microsoft.com/office/drawing/2014/main" id="{5DBECE02-C361-9CEA-C7CB-F99564893D61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箭头: 左右 35">
                <a:extLst>
                  <a:ext uri="{FF2B5EF4-FFF2-40B4-BE49-F238E27FC236}">
                    <a16:creationId xmlns:a16="http://schemas.microsoft.com/office/drawing/2014/main" id="{54F825B4-8DD8-8B11-2F76-3A00F0DFBC0B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箭头: 左右 36">
                <a:extLst>
                  <a:ext uri="{FF2B5EF4-FFF2-40B4-BE49-F238E27FC236}">
                    <a16:creationId xmlns:a16="http://schemas.microsoft.com/office/drawing/2014/main" id="{CEA69143-144B-CD06-54B3-728DA6B0A242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箭头: 左右 37">
                <a:extLst>
                  <a:ext uri="{FF2B5EF4-FFF2-40B4-BE49-F238E27FC236}">
                    <a16:creationId xmlns:a16="http://schemas.microsoft.com/office/drawing/2014/main" id="{885C9358-F9C9-001A-BD1C-82F56AF29921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箭头: 左右 38">
                <a:extLst>
                  <a:ext uri="{FF2B5EF4-FFF2-40B4-BE49-F238E27FC236}">
                    <a16:creationId xmlns:a16="http://schemas.microsoft.com/office/drawing/2014/main" id="{6839F8A1-9D7F-64FA-BB4B-29B85D550636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箭头: 左右 39">
                <a:extLst>
                  <a:ext uri="{FF2B5EF4-FFF2-40B4-BE49-F238E27FC236}">
                    <a16:creationId xmlns:a16="http://schemas.microsoft.com/office/drawing/2014/main" id="{FC715505-CE44-94F6-D230-766360B7DB7F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箭头: 左右 40">
                <a:extLst>
                  <a:ext uri="{FF2B5EF4-FFF2-40B4-BE49-F238E27FC236}">
                    <a16:creationId xmlns:a16="http://schemas.microsoft.com/office/drawing/2014/main" id="{8FBEEAAD-E1A9-11E3-9156-15B37CD02D37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箭头: 左右 41">
                <a:extLst>
                  <a:ext uri="{FF2B5EF4-FFF2-40B4-BE49-F238E27FC236}">
                    <a16:creationId xmlns:a16="http://schemas.microsoft.com/office/drawing/2014/main" id="{D7BE0F42-AAE7-8752-3803-5275ECC27525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箭头: 左右 42">
                <a:extLst>
                  <a:ext uri="{FF2B5EF4-FFF2-40B4-BE49-F238E27FC236}">
                    <a16:creationId xmlns:a16="http://schemas.microsoft.com/office/drawing/2014/main" id="{B52F9787-3A76-CB8C-A405-252C6E72A1C5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43">
                <a:extLst>
                  <a:ext uri="{FF2B5EF4-FFF2-40B4-BE49-F238E27FC236}">
                    <a16:creationId xmlns:a16="http://schemas.microsoft.com/office/drawing/2014/main" id="{3ADD3E3D-EAE6-4068-19A3-EA6A3D19EC1C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44">
                <a:extLst>
                  <a:ext uri="{FF2B5EF4-FFF2-40B4-BE49-F238E27FC236}">
                    <a16:creationId xmlns:a16="http://schemas.microsoft.com/office/drawing/2014/main" id="{6D0B3A5C-F72E-E202-2338-FF6D2C3A360C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6" name="箭头: 左右 45">
                <a:extLst>
                  <a:ext uri="{FF2B5EF4-FFF2-40B4-BE49-F238E27FC236}">
                    <a16:creationId xmlns:a16="http://schemas.microsoft.com/office/drawing/2014/main" id="{B1B3D840-A3F1-0EBA-0830-080041168C5F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46">
                <a:extLst>
                  <a:ext uri="{FF2B5EF4-FFF2-40B4-BE49-F238E27FC236}">
                    <a16:creationId xmlns:a16="http://schemas.microsoft.com/office/drawing/2014/main" id="{D1DFC89B-3106-CF91-660A-BED41CB1515C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47">
                <a:extLst>
                  <a:ext uri="{FF2B5EF4-FFF2-40B4-BE49-F238E27FC236}">
                    <a16:creationId xmlns:a16="http://schemas.microsoft.com/office/drawing/2014/main" id="{33BBDDDC-1016-59D9-B9BA-D098654978A5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48">
                <a:extLst>
                  <a:ext uri="{FF2B5EF4-FFF2-40B4-BE49-F238E27FC236}">
                    <a16:creationId xmlns:a16="http://schemas.microsoft.com/office/drawing/2014/main" id="{30F38686-4D67-C568-7C0A-4B8C347FE3B7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49">
                <a:extLst>
                  <a:ext uri="{FF2B5EF4-FFF2-40B4-BE49-F238E27FC236}">
                    <a16:creationId xmlns:a16="http://schemas.microsoft.com/office/drawing/2014/main" id="{C6141B8B-50D8-AC70-0236-7822DF55B992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50">
                <a:extLst>
                  <a:ext uri="{FF2B5EF4-FFF2-40B4-BE49-F238E27FC236}">
                    <a16:creationId xmlns:a16="http://schemas.microsoft.com/office/drawing/2014/main" id="{FC756A74-1BD4-D2AD-F50D-CE782ACA6833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51">
                <a:extLst>
                  <a:ext uri="{FF2B5EF4-FFF2-40B4-BE49-F238E27FC236}">
                    <a16:creationId xmlns:a16="http://schemas.microsoft.com/office/drawing/2014/main" id="{1B91BF91-1E4F-F668-391E-FA21A867B615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52">
                <a:extLst>
                  <a:ext uri="{FF2B5EF4-FFF2-40B4-BE49-F238E27FC236}">
                    <a16:creationId xmlns:a16="http://schemas.microsoft.com/office/drawing/2014/main" id="{2B5EA6E6-F8A7-E594-E6EB-7686B8A65900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53">
                <a:extLst>
                  <a:ext uri="{FF2B5EF4-FFF2-40B4-BE49-F238E27FC236}">
                    <a16:creationId xmlns:a16="http://schemas.microsoft.com/office/drawing/2014/main" id="{7FD8D253-520A-A1ED-F87B-2D56A47C319A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54">
                <a:extLst>
                  <a:ext uri="{FF2B5EF4-FFF2-40B4-BE49-F238E27FC236}">
                    <a16:creationId xmlns:a16="http://schemas.microsoft.com/office/drawing/2014/main" id="{015DCC83-F3A5-5BFA-FAE2-5B0E74FE9385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55">
                <a:extLst>
                  <a:ext uri="{FF2B5EF4-FFF2-40B4-BE49-F238E27FC236}">
                    <a16:creationId xmlns:a16="http://schemas.microsoft.com/office/drawing/2014/main" id="{2AD73DF3-FBAB-D2F7-8481-E98F1A10603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56">
                <a:extLst>
                  <a:ext uri="{FF2B5EF4-FFF2-40B4-BE49-F238E27FC236}">
                    <a16:creationId xmlns:a16="http://schemas.microsoft.com/office/drawing/2014/main" id="{96EC6937-20F8-ED10-333B-EF24F2043AC2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57">
                <a:extLst>
                  <a:ext uri="{FF2B5EF4-FFF2-40B4-BE49-F238E27FC236}">
                    <a16:creationId xmlns:a16="http://schemas.microsoft.com/office/drawing/2014/main" id="{A5D41D22-8F89-1190-16F5-4C71D2D26049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58">
                <a:extLst>
                  <a:ext uri="{FF2B5EF4-FFF2-40B4-BE49-F238E27FC236}">
                    <a16:creationId xmlns:a16="http://schemas.microsoft.com/office/drawing/2014/main" id="{B4440379-FBF5-B50A-5B51-95B2EE8CCC1D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59">
                <a:extLst>
                  <a:ext uri="{FF2B5EF4-FFF2-40B4-BE49-F238E27FC236}">
                    <a16:creationId xmlns:a16="http://schemas.microsoft.com/office/drawing/2014/main" id="{3A5109A4-52D3-B557-D6FC-5C8DA06ECF30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60">
                <a:extLst>
                  <a:ext uri="{FF2B5EF4-FFF2-40B4-BE49-F238E27FC236}">
                    <a16:creationId xmlns:a16="http://schemas.microsoft.com/office/drawing/2014/main" id="{B339F222-25A6-F436-9044-C7CC1BC15D44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61">
                <a:extLst>
                  <a:ext uri="{FF2B5EF4-FFF2-40B4-BE49-F238E27FC236}">
                    <a16:creationId xmlns:a16="http://schemas.microsoft.com/office/drawing/2014/main" id="{161E6864-0EB5-FCAB-3D97-03F9D59B358F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62">
                <a:extLst>
                  <a:ext uri="{FF2B5EF4-FFF2-40B4-BE49-F238E27FC236}">
                    <a16:creationId xmlns:a16="http://schemas.microsoft.com/office/drawing/2014/main" id="{4C75D9C4-FE1E-4A90-DCCB-729FBB5167C6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63">
                <a:extLst>
                  <a:ext uri="{FF2B5EF4-FFF2-40B4-BE49-F238E27FC236}">
                    <a16:creationId xmlns:a16="http://schemas.microsoft.com/office/drawing/2014/main" id="{4F783835-2BAB-70CF-3C63-63D17FEAF27E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64">
                <a:extLst>
                  <a:ext uri="{FF2B5EF4-FFF2-40B4-BE49-F238E27FC236}">
                    <a16:creationId xmlns:a16="http://schemas.microsoft.com/office/drawing/2014/main" id="{66DA387D-0045-7C90-F3A6-8D74A83178B8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65">
                <a:extLst>
                  <a:ext uri="{FF2B5EF4-FFF2-40B4-BE49-F238E27FC236}">
                    <a16:creationId xmlns:a16="http://schemas.microsoft.com/office/drawing/2014/main" id="{8F963CAB-00DA-2095-0892-6ACB7EFC8D4C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66">
                <a:extLst>
                  <a:ext uri="{FF2B5EF4-FFF2-40B4-BE49-F238E27FC236}">
                    <a16:creationId xmlns:a16="http://schemas.microsoft.com/office/drawing/2014/main" id="{0B433BCF-5EBE-64A8-73E1-A69E7E90B5A8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67">
                <a:extLst>
                  <a:ext uri="{FF2B5EF4-FFF2-40B4-BE49-F238E27FC236}">
                    <a16:creationId xmlns:a16="http://schemas.microsoft.com/office/drawing/2014/main" id="{5EC8E229-F852-7D6B-18B5-A306D1047A79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68">
                <a:extLst>
                  <a:ext uri="{FF2B5EF4-FFF2-40B4-BE49-F238E27FC236}">
                    <a16:creationId xmlns:a16="http://schemas.microsoft.com/office/drawing/2014/main" id="{9E0A3E17-F547-B94C-E8CB-20DE86713F48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69">
                <a:extLst>
                  <a:ext uri="{FF2B5EF4-FFF2-40B4-BE49-F238E27FC236}">
                    <a16:creationId xmlns:a16="http://schemas.microsoft.com/office/drawing/2014/main" id="{34DB8C21-5BF3-3D08-F9A2-9986C86053C6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70">
                <a:extLst>
                  <a:ext uri="{FF2B5EF4-FFF2-40B4-BE49-F238E27FC236}">
                    <a16:creationId xmlns:a16="http://schemas.microsoft.com/office/drawing/2014/main" id="{712DBAE2-2E2D-88BA-8191-F4495E3E574D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71">
                <a:extLst>
                  <a:ext uri="{FF2B5EF4-FFF2-40B4-BE49-F238E27FC236}">
                    <a16:creationId xmlns:a16="http://schemas.microsoft.com/office/drawing/2014/main" id="{CA0880F9-4EA2-2A88-03BD-703A42FF8174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41E7E269-2BC0-1E5E-C12C-54623FADE1FF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89" name="箭头: 左右 88">
                  <a:extLst>
                    <a:ext uri="{FF2B5EF4-FFF2-40B4-BE49-F238E27FC236}">
                      <a16:creationId xmlns:a16="http://schemas.microsoft.com/office/drawing/2014/main" id="{BF592E0C-9A9C-27B1-73D0-2A6FB84B27D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0" name="箭头: 左右 89">
                  <a:extLst>
                    <a:ext uri="{FF2B5EF4-FFF2-40B4-BE49-F238E27FC236}">
                      <a16:creationId xmlns:a16="http://schemas.microsoft.com/office/drawing/2014/main" id="{8C4186DD-7AB5-0198-0C33-FD5C7DB810C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1" name="箭头: 左右 90">
                  <a:extLst>
                    <a:ext uri="{FF2B5EF4-FFF2-40B4-BE49-F238E27FC236}">
                      <a16:creationId xmlns:a16="http://schemas.microsoft.com/office/drawing/2014/main" id="{1A62C286-B50C-3A36-FF33-B68F9462AE99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2" name="箭头: 左右 91">
                  <a:extLst>
                    <a:ext uri="{FF2B5EF4-FFF2-40B4-BE49-F238E27FC236}">
                      <a16:creationId xmlns:a16="http://schemas.microsoft.com/office/drawing/2014/main" id="{EA9743F9-F7B7-0F7B-201F-A9775215BE05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97D88477-DEA1-1570-11EE-EF2F9A41C107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85" name="箭头: 左右 84">
                  <a:extLst>
                    <a:ext uri="{FF2B5EF4-FFF2-40B4-BE49-F238E27FC236}">
                      <a16:creationId xmlns:a16="http://schemas.microsoft.com/office/drawing/2014/main" id="{B6BC1FDA-A895-A9F3-E234-9584E80BADF2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6" name="箭头: 左右 85">
                  <a:extLst>
                    <a:ext uri="{FF2B5EF4-FFF2-40B4-BE49-F238E27FC236}">
                      <a16:creationId xmlns:a16="http://schemas.microsoft.com/office/drawing/2014/main" id="{7C260A20-46ED-CB3C-C4D3-9004349D9E4D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7" name="箭头: 左右 86">
                  <a:extLst>
                    <a:ext uri="{FF2B5EF4-FFF2-40B4-BE49-F238E27FC236}">
                      <a16:creationId xmlns:a16="http://schemas.microsoft.com/office/drawing/2014/main" id="{F1FF9458-A79C-DCBA-D493-31BF2911631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8" name="箭头: 左右 87">
                  <a:extLst>
                    <a:ext uri="{FF2B5EF4-FFF2-40B4-BE49-F238E27FC236}">
                      <a16:creationId xmlns:a16="http://schemas.microsoft.com/office/drawing/2014/main" id="{A8984FCC-D922-C31D-804E-2A66CB10AAD9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8479D6CA-3136-323B-18FF-44E2A596087E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81" name="箭头: 左右 80">
                  <a:extLst>
                    <a:ext uri="{FF2B5EF4-FFF2-40B4-BE49-F238E27FC236}">
                      <a16:creationId xmlns:a16="http://schemas.microsoft.com/office/drawing/2014/main" id="{BC47E82E-CAE6-09CE-8BE3-F90DF26A0F22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2" name="箭头: 左右 81">
                  <a:extLst>
                    <a:ext uri="{FF2B5EF4-FFF2-40B4-BE49-F238E27FC236}">
                      <a16:creationId xmlns:a16="http://schemas.microsoft.com/office/drawing/2014/main" id="{953BB5B2-D45F-E115-1B67-822DDEBEBFF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3" name="箭头: 左右 82">
                  <a:extLst>
                    <a:ext uri="{FF2B5EF4-FFF2-40B4-BE49-F238E27FC236}">
                      <a16:creationId xmlns:a16="http://schemas.microsoft.com/office/drawing/2014/main" id="{E542C0EC-DF36-DFE1-E3E7-F318F9AF533E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4" name="箭头: 左右 83">
                  <a:extLst>
                    <a:ext uri="{FF2B5EF4-FFF2-40B4-BE49-F238E27FC236}">
                      <a16:creationId xmlns:a16="http://schemas.microsoft.com/office/drawing/2014/main" id="{11E51D97-11C6-5DFD-40C4-87B828F7988F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A0F111C2-28B5-870D-C730-1BDAC389C420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77" name="箭头: 左右 76">
                  <a:extLst>
                    <a:ext uri="{FF2B5EF4-FFF2-40B4-BE49-F238E27FC236}">
                      <a16:creationId xmlns:a16="http://schemas.microsoft.com/office/drawing/2014/main" id="{85991112-BEB6-848C-9E39-51C68121B3A4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78" name="箭头: 左右 77">
                  <a:extLst>
                    <a:ext uri="{FF2B5EF4-FFF2-40B4-BE49-F238E27FC236}">
                      <a16:creationId xmlns:a16="http://schemas.microsoft.com/office/drawing/2014/main" id="{7DC8E86D-0760-9DA4-8822-0170F235EB83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79" name="箭头: 左右 78">
                  <a:extLst>
                    <a:ext uri="{FF2B5EF4-FFF2-40B4-BE49-F238E27FC236}">
                      <a16:creationId xmlns:a16="http://schemas.microsoft.com/office/drawing/2014/main" id="{FA650F6E-0D47-5395-FA7E-B77FFDF2CD85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0" name="箭头: 左右 79">
                  <a:extLst>
                    <a:ext uri="{FF2B5EF4-FFF2-40B4-BE49-F238E27FC236}">
                      <a16:creationId xmlns:a16="http://schemas.microsoft.com/office/drawing/2014/main" id="{023A2E5C-4A4D-8CCF-DDC8-077CA745936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C3E9A9B-6D83-4DD0-6660-19142A24D688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F58700EF-4754-E011-57A5-3B2AA0BCB816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5E6BA47-0313-FCC5-DB66-983A2D8FB001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30285E20-ECBB-C6A8-D45D-52AB1AC1752B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6B593650-DAD3-8A25-DBAE-C8184DCF99AA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C6ECFAB-FB59-3612-4767-EAC661F603FA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93D81B0-70D6-2CF3-75CF-A07574697772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599465D-C012-F6A0-B911-BFBFCBD94B4E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43B337E-B617-7539-6E48-3A95F51D9A20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35C35164-0A09-9E8E-5B28-BA0791BB3049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0F8FD501-3189-EC85-14DB-FE5172B95DD7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906F809B-2E97-DB8D-0D9A-189FF04A91B3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5A8ECF53-5E7E-0810-FA95-ACA66D8F9238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6DF7EE8-17E6-DC20-8322-842B1D2C5BFE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06315E55-BBC7-17C6-B129-7320C47BD254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0C062F3-C9F2-A640-1352-364009014D6D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9013B0F-48C6-8F02-D85C-306AEA1E3262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D082221A-235C-E03E-E9CD-4982D5867332}"/>
              </a:ext>
            </a:extLst>
          </p:cNvPr>
          <p:cNvGrpSpPr/>
          <p:nvPr/>
        </p:nvGrpSpPr>
        <p:grpSpPr>
          <a:xfrm>
            <a:off x="4438414" y="826063"/>
            <a:ext cx="7698369" cy="1511166"/>
            <a:chOff x="2580257" y="791242"/>
            <a:chExt cx="7698369" cy="1511166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3C007B95-F00B-0747-60AB-2C023D389FD8}"/>
                </a:ext>
              </a:extLst>
            </p:cNvPr>
            <p:cNvSpPr/>
            <p:nvPr/>
          </p:nvSpPr>
          <p:spPr>
            <a:xfrm>
              <a:off x="2580257" y="1395663"/>
              <a:ext cx="1386960" cy="2310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Token vector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9981C2D8-BEB2-1E93-E7D8-601F21D9D05A}"/>
                </a:ext>
              </a:extLst>
            </p:cNvPr>
            <p:cNvSpPr/>
            <p:nvPr/>
          </p:nvSpPr>
          <p:spPr>
            <a:xfrm>
              <a:off x="4197301" y="791242"/>
              <a:ext cx="817461" cy="15111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Expert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Weight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D89466E0-7082-299C-261A-C88411B98E5F}"/>
                </a:ext>
              </a:extLst>
            </p:cNvPr>
            <p:cNvSpPr/>
            <p:nvPr/>
          </p:nvSpPr>
          <p:spPr>
            <a:xfrm>
              <a:off x="2580257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9F5C6A0-BA9C-45AC-63F2-86A31EEB08B7}"/>
                </a:ext>
              </a:extLst>
            </p:cNvPr>
            <p:cNvSpPr/>
            <p:nvPr/>
          </p:nvSpPr>
          <p:spPr>
            <a:xfrm>
              <a:off x="2753627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EEC27CB-13DF-D2BC-70F1-A7E445EC2BC5}"/>
                </a:ext>
              </a:extLst>
            </p:cNvPr>
            <p:cNvSpPr/>
            <p:nvPr/>
          </p:nvSpPr>
          <p:spPr>
            <a:xfrm>
              <a:off x="2926997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E9084FC1-ADB8-411C-511D-FEA59DBDE2EA}"/>
                </a:ext>
              </a:extLst>
            </p:cNvPr>
            <p:cNvSpPr/>
            <p:nvPr/>
          </p:nvSpPr>
          <p:spPr>
            <a:xfrm>
              <a:off x="3100367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17880BEA-5558-2A7F-D2C2-256AF7030E58}"/>
                </a:ext>
              </a:extLst>
            </p:cNvPr>
            <p:cNvSpPr/>
            <p:nvPr/>
          </p:nvSpPr>
          <p:spPr>
            <a:xfrm>
              <a:off x="3273737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75A9E9D-656A-4172-42C3-019FD44AD872}"/>
                </a:ext>
              </a:extLst>
            </p:cNvPr>
            <p:cNvSpPr/>
            <p:nvPr/>
          </p:nvSpPr>
          <p:spPr>
            <a:xfrm>
              <a:off x="3447107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F32C34C-AD1A-1DF7-31D4-704A1738C3B6}"/>
                </a:ext>
              </a:extLst>
            </p:cNvPr>
            <p:cNvSpPr/>
            <p:nvPr/>
          </p:nvSpPr>
          <p:spPr>
            <a:xfrm>
              <a:off x="3620477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C66C1C72-F06A-2215-C05C-58FB07AEAD2B}"/>
                </a:ext>
              </a:extLst>
            </p:cNvPr>
            <p:cNvSpPr/>
            <p:nvPr/>
          </p:nvSpPr>
          <p:spPr>
            <a:xfrm>
              <a:off x="3793847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256D4CFF-BD8C-FAFB-DA91-E957D4C9BD4F}"/>
                </a:ext>
              </a:extLst>
            </p:cNvPr>
            <p:cNvSpPr/>
            <p:nvPr/>
          </p:nvSpPr>
          <p:spPr>
            <a:xfrm>
              <a:off x="5244846" y="1395663"/>
              <a:ext cx="693480" cy="23100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score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7A8B9320-E8B5-F677-125E-08CEA3023420}"/>
                </a:ext>
              </a:extLst>
            </p:cNvPr>
            <p:cNvSpPr/>
            <p:nvPr/>
          </p:nvSpPr>
          <p:spPr>
            <a:xfrm>
              <a:off x="5244846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1856D96D-A4C0-81E8-0F41-5A2328A04224}"/>
                </a:ext>
              </a:extLst>
            </p:cNvPr>
            <p:cNvSpPr/>
            <p:nvPr/>
          </p:nvSpPr>
          <p:spPr>
            <a:xfrm>
              <a:off x="5418216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1EBAABC2-4647-431A-9565-BF344882C310}"/>
                </a:ext>
              </a:extLst>
            </p:cNvPr>
            <p:cNvSpPr/>
            <p:nvPr/>
          </p:nvSpPr>
          <p:spPr>
            <a:xfrm>
              <a:off x="5591586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F90AD725-E1B5-77B9-0FBA-52F8A2A7F7BD}"/>
                </a:ext>
              </a:extLst>
            </p:cNvPr>
            <p:cNvSpPr/>
            <p:nvPr/>
          </p:nvSpPr>
          <p:spPr>
            <a:xfrm>
              <a:off x="5764956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EF5FEED4-0245-D5D6-0E26-493ABA3E1746}"/>
                </a:ext>
              </a:extLst>
            </p:cNvPr>
            <p:cNvSpPr/>
            <p:nvPr/>
          </p:nvSpPr>
          <p:spPr>
            <a:xfrm>
              <a:off x="6812873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5F3797EB-EC7F-05CA-1A75-8E5FE0521375}"/>
                </a:ext>
              </a:extLst>
            </p:cNvPr>
            <p:cNvSpPr/>
            <p:nvPr/>
          </p:nvSpPr>
          <p:spPr>
            <a:xfrm>
              <a:off x="6986243" y="1395663"/>
              <a:ext cx="173370" cy="23100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606E0B99-C825-9DC6-3C10-29B629B45399}"/>
                </a:ext>
              </a:extLst>
            </p:cNvPr>
            <p:cNvSpPr/>
            <p:nvPr/>
          </p:nvSpPr>
          <p:spPr>
            <a:xfrm>
              <a:off x="7159613" y="1395663"/>
              <a:ext cx="173370" cy="2310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693ECA05-614E-6070-EB69-2A230AAC920D}"/>
                </a:ext>
              </a:extLst>
            </p:cNvPr>
            <p:cNvSpPr/>
            <p:nvPr/>
          </p:nvSpPr>
          <p:spPr>
            <a:xfrm>
              <a:off x="7332983" y="1395663"/>
              <a:ext cx="173370" cy="23100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53F0A07-E967-EF26-43B5-F4D1A4940B42}"/>
                </a:ext>
              </a:extLst>
            </p:cNvPr>
            <p:cNvSpPr txBox="1"/>
            <p:nvPr/>
          </p:nvSpPr>
          <p:spPr>
            <a:xfrm>
              <a:off x="4979793" y="1326500"/>
              <a:ext cx="2454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=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1275900C-7165-54F9-4670-822703350401}"/>
                </a:ext>
              </a:extLst>
            </p:cNvPr>
            <p:cNvSpPr txBox="1"/>
            <p:nvPr/>
          </p:nvSpPr>
          <p:spPr>
            <a:xfrm>
              <a:off x="3968189" y="1326500"/>
              <a:ext cx="2454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x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B3FA4152-FF39-6F8F-E0D3-7438CFCF2059}"/>
                </a:ext>
              </a:extLst>
            </p:cNvPr>
            <p:cNvCxnSpPr>
              <a:cxnSpLocks/>
            </p:cNvCxnSpPr>
            <p:nvPr/>
          </p:nvCxnSpPr>
          <p:spPr>
            <a:xfrm>
              <a:off x="6036154" y="1511166"/>
              <a:ext cx="6443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8482A5B-A58C-7CBD-A617-24B79676FC23}"/>
                </a:ext>
              </a:extLst>
            </p:cNvPr>
            <p:cNvSpPr txBox="1"/>
            <p:nvPr/>
          </p:nvSpPr>
          <p:spPr>
            <a:xfrm>
              <a:off x="5859412" y="1123655"/>
              <a:ext cx="9738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sigmoid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7B255EBF-1761-6D4E-69A8-9672C4B33566}"/>
                </a:ext>
              </a:extLst>
            </p:cNvPr>
            <p:cNvSpPr txBox="1"/>
            <p:nvPr/>
          </p:nvSpPr>
          <p:spPr>
            <a:xfrm>
              <a:off x="5959052" y="1529346"/>
              <a:ext cx="874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Top-k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60F3A8E4-CB55-5622-5E02-DAB409ED8B80}"/>
                </a:ext>
              </a:extLst>
            </p:cNvPr>
            <p:cNvCxnSpPr>
              <a:cxnSpLocks/>
            </p:cNvCxnSpPr>
            <p:nvPr/>
          </p:nvCxnSpPr>
          <p:spPr>
            <a:xfrm>
              <a:off x="7613908" y="1511166"/>
              <a:ext cx="64431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CF8EB13-F16A-9D2C-B3CF-06A67C05684B}"/>
                </a:ext>
              </a:extLst>
            </p:cNvPr>
            <p:cNvSpPr txBox="1"/>
            <p:nvPr/>
          </p:nvSpPr>
          <p:spPr>
            <a:xfrm>
              <a:off x="7536806" y="1123655"/>
              <a:ext cx="10994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normalize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2D49A951-C979-B849-C365-C2D7974D034F}"/>
                </a:ext>
              </a:extLst>
            </p:cNvPr>
            <p:cNvSpPr txBox="1"/>
            <p:nvPr/>
          </p:nvSpPr>
          <p:spPr>
            <a:xfrm>
              <a:off x="7536806" y="1508647"/>
              <a:ext cx="10994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compress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83F2D0BA-A76A-CA5A-7B88-B6EF52C3B8B8}"/>
                </a:ext>
              </a:extLst>
            </p:cNvPr>
            <p:cNvSpPr/>
            <p:nvPr/>
          </p:nvSpPr>
          <p:spPr>
            <a:xfrm>
              <a:off x="8807346" y="1261981"/>
              <a:ext cx="173370" cy="2310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9C7BD06-6305-0FA7-C19B-6F5A5C0BE739}"/>
                </a:ext>
              </a:extLst>
            </p:cNvPr>
            <p:cNvSpPr/>
            <p:nvPr/>
          </p:nvSpPr>
          <p:spPr>
            <a:xfrm>
              <a:off x="8978425" y="1261981"/>
              <a:ext cx="173370" cy="2310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C6BEE77E-A86D-53F9-B77E-E2C9AA251295}"/>
                </a:ext>
              </a:extLst>
            </p:cNvPr>
            <p:cNvSpPr txBox="1"/>
            <p:nvPr/>
          </p:nvSpPr>
          <p:spPr>
            <a:xfrm>
              <a:off x="8666720" y="1487561"/>
              <a:ext cx="16119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[1,3] Expert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idx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A768BC33-A1B9-E452-5855-9294B4191A47}"/>
              </a:ext>
            </a:extLst>
          </p:cNvPr>
          <p:cNvSpPr/>
          <p:nvPr/>
        </p:nvSpPr>
        <p:spPr>
          <a:xfrm>
            <a:off x="4191000" y="775263"/>
            <a:ext cx="7945783" cy="171036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5C869ED-FD6D-EC11-C788-A46003E3AB62}"/>
              </a:ext>
            </a:extLst>
          </p:cNvPr>
          <p:cNvSpPr/>
          <p:nvPr/>
        </p:nvSpPr>
        <p:spPr>
          <a:xfrm>
            <a:off x="5987890" y="2902356"/>
            <a:ext cx="747189" cy="957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Weight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A6AD5B37-5968-A02D-3AC7-8E989FAB95EB}"/>
              </a:ext>
            </a:extLst>
          </p:cNvPr>
          <p:cNvSpPr/>
          <p:nvPr/>
        </p:nvSpPr>
        <p:spPr>
          <a:xfrm>
            <a:off x="4438414" y="3591778"/>
            <a:ext cx="1386960" cy="2310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9D32C134-E1A6-B488-7F6F-C13A105BE772}"/>
              </a:ext>
            </a:extLst>
          </p:cNvPr>
          <p:cNvCxnSpPr>
            <a:stCxn id="158" idx="2"/>
          </p:cNvCxnSpPr>
          <p:nvPr/>
        </p:nvCxnSpPr>
        <p:spPr>
          <a:xfrm>
            <a:off x="8163892" y="2485632"/>
            <a:ext cx="507138" cy="752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ontent Placeholder 2">
            <a:extLst>
              <a:ext uri="{FF2B5EF4-FFF2-40B4-BE49-F238E27FC236}">
                <a16:creationId xmlns:a16="http://schemas.microsoft.com/office/drawing/2014/main" id="{E636EFE6-20FF-820B-2DF9-764ACB244DC3}"/>
              </a:ext>
            </a:extLst>
          </p:cNvPr>
          <p:cNvSpPr txBox="1">
            <a:spLocks/>
          </p:cNvSpPr>
          <p:nvPr/>
        </p:nvSpPr>
        <p:spPr>
          <a:xfrm>
            <a:off x="299071" y="910529"/>
            <a:ext cx="3871203" cy="476637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Assign one Cluster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For Expert routing in decode stage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The total runtime of expert routing is a very small portion vs.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MoE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computing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Use RedMule for GEMV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We use quick sort on snitch core for Top-K operation</a:t>
            </a:r>
          </a:p>
        </p:txBody>
      </p:sp>
    </p:spTree>
    <p:extLst>
      <p:ext uri="{BB962C8B-B14F-4D97-AF65-F5344CB8AC3E}">
        <p14:creationId xmlns:p14="http://schemas.microsoft.com/office/powerpoint/2010/main" val="141282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C8983-EFB0-6504-BC0A-4F0C1BD4E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FCDFD-1BB6-D123-5F00-D9652F973EAD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Dataflow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for</a:t>
            </a:r>
            <a:r>
              <a:rPr lang="zh-CN" altLang="en-US" dirty="0">
                <a:solidFill>
                  <a:srgbClr val="168638"/>
                </a:solidFill>
                <a:latin typeface="Calibri"/>
              </a:rPr>
              <a:t>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Expert</a:t>
            </a:r>
            <a:r>
              <a:rPr lang="zh-CN" altLang="en-US" dirty="0">
                <a:solidFill>
                  <a:srgbClr val="168638"/>
                </a:solidFill>
                <a:latin typeface="Calibri"/>
              </a:rPr>
              <a:t>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Computing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85D64F-EB7B-5215-D717-1D10DAA6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B421BAF0-C8A4-EA22-404F-A70758C84363}"/>
              </a:ext>
            </a:extLst>
          </p:cNvPr>
          <p:cNvGrpSpPr/>
          <p:nvPr/>
        </p:nvGrpSpPr>
        <p:grpSpPr>
          <a:xfrm>
            <a:off x="6855134" y="3031843"/>
            <a:ext cx="4638449" cy="3706566"/>
            <a:chOff x="4518251" y="1601932"/>
            <a:chExt cx="6554979" cy="523805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7346D7C-A5F5-ADD8-12EB-C7274FA2FD6B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4925F106-38AA-5A06-0007-C11116C56B0E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15995BED-0F4E-1590-C12C-62C11E539886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64FB3DA6-D1C5-F1C3-84DB-1AA19AD9FEDC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C7CC4FFA-8AEB-E64B-CC07-9C6DA84FD6F5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2FF6EEB8-49F3-389B-FA10-37FF40BA2978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8C96CEAF-A9BC-7687-7390-E7282B09C3F5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CEAE0D08-6A65-3DD1-537D-5808DA9A145F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4054E123-4419-50C7-4E7C-69A229492CEF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E7F335D3-ED4E-4365-257A-CC3B6EB85269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27D9B734-AF31-337B-6385-5032265BD588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D1A588A0-3059-C646-FD23-880B6CF37A37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D1A97B5B-339F-7ADC-848B-D69AD02F8472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9B59E475-F8BF-C354-33BC-7E3FD77827E4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E35CEB58-6B91-A10A-E04F-4FF6F4DC6218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8A288AFA-3F0A-E280-1728-7FA3CC7E6E71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03AE051-FE45-25EC-6E80-6358339FC3C7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2E8F5BBA-B318-75F4-2371-3881832F7946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6D5620F-9ABB-8407-275B-D0B3B5F450FB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8128219-86A6-937C-59B4-7C94135C922F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283FBE6-4B35-15D3-4F83-A007E04C293D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4160916-75EC-9922-7219-052BF685EF62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4D94A88-083E-2D08-A113-EDFE8B58D311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88F97C7-8F97-27F0-A08A-C23CCF8CF7F6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5E8D97C-0D8A-1B94-AD46-502EDFC29BDA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EA72872-A4E8-C672-B4D5-4328F2E2CD37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99D8E4E-F21B-4B7C-4783-17E1CB285F59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DE36A40-E7F1-2E7D-AF3A-B9046E58FB44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C04C76E-47D5-AC8B-53BC-7EACD3A89684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AF2BF0A-44B3-16E7-7698-6B44568E1E00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F35F695-2A0C-712F-AF03-0079E6A9D5E0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8633B50-C19E-7772-4776-D32F89A9DB53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C3045C4-A396-D6FC-92F8-52508C945395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8C34663-B7CF-BEFC-5C33-BA6B8970FC89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5" name="箭头: 左右 24">
                <a:extLst>
                  <a:ext uri="{FF2B5EF4-FFF2-40B4-BE49-F238E27FC236}">
                    <a16:creationId xmlns:a16="http://schemas.microsoft.com/office/drawing/2014/main" id="{1D721E30-A2C0-A7C9-54C5-1060BC993DA8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箭头: 左右 25">
                <a:extLst>
                  <a:ext uri="{FF2B5EF4-FFF2-40B4-BE49-F238E27FC236}">
                    <a16:creationId xmlns:a16="http://schemas.microsoft.com/office/drawing/2014/main" id="{7C373AA0-BA25-68A9-1A61-6502F36278F7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7" name="箭头: 左右 26">
                <a:extLst>
                  <a:ext uri="{FF2B5EF4-FFF2-40B4-BE49-F238E27FC236}">
                    <a16:creationId xmlns:a16="http://schemas.microsoft.com/office/drawing/2014/main" id="{DEC6E0FA-695A-359D-1500-5DF37555F6F1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箭头: 左右 27">
                <a:extLst>
                  <a:ext uri="{FF2B5EF4-FFF2-40B4-BE49-F238E27FC236}">
                    <a16:creationId xmlns:a16="http://schemas.microsoft.com/office/drawing/2014/main" id="{D54E13B3-F813-36E6-9A07-6E8AD8CB93A9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箭头: 左右 28">
                <a:extLst>
                  <a:ext uri="{FF2B5EF4-FFF2-40B4-BE49-F238E27FC236}">
                    <a16:creationId xmlns:a16="http://schemas.microsoft.com/office/drawing/2014/main" id="{9059009A-85DC-FA87-F081-BD94C4C59323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0" name="箭头: 左右 29">
                <a:extLst>
                  <a:ext uri="{FF2B5EF4-FFF2-40B4-BE49-F238E27FC236}">
                    <a16:creationId xmlns:a16="http://schemas.microsoft.com/office/drawing/2014/main" id="{5ED3337F-91D8-F9F0-FA16-1E1A6F6BCE86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1" name="箭头: 左右 30">
                <a:extLst>
                  <a:ext uri="{FF2B5EF4-FFF2-40B4-BE49-F238E27FC236}">
                    <a16:creationId xmlns:a16="http://schemas.microsoft.com/office/drawing/2014/main" id="{40F6CB09-9D7A-B1B3-D874-4FDF43082976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箭头: 左右 31">
                <a:extLst>
                  <a:ext uri="{FF2B5EF4-FFF2-40B4-BE49-F238E27FC236}">
                    <a16:creationId xmlns:a16="http://schemas.microsoft.com/office/drawing/2014/main" id="{53AD752B-83A2-9A43-D569-BA00DDD9D8F4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箭头: 左右 32">
                <a:extLst>
                  <a:ext uri="{FF2B5EF4-FFF2-40B4-BE49-F238E27FC236}">
                    <a16:creationId xmlns:a16="http://schemas.microsoft.com/office/drawing/2014/main" id="{F5E4A4D4-1921-41EE-D6E3-AA783A05AC70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箭头: 左右 33">
                <a:extLst>
                  <a:ext uri="{FF2B5EF4-FFF2-40B4-BE49-F238E27FC236}">
                    <a16:creationId xmlns:a16="http://schemas.microsoft.com/office/drawing/2014/main" id="{CF0BB465-962C-6C0A-B89A-C3A849113BA1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箭头: 左右 34">
                <a:extLst>
                  <a:ext uri="{FF2B5EF4-FFF2-40B4-BE49-F238E27FC236}">
                    <a16:creationId xmlns:a16="http://schemas.microsoft.com/office/drawing/2014/main" id="{B2C8FD4F-FB2C-87C7-38F3-B53735943395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箭头: 左右 35">
                <a:extLst>
                  <a:ext uri="{FF2B5EF4-FFF2-40B4-BE49-F238E27FC236}">
                    <a16:creationId xmlns:a16="http://schemas.microsoft.com/office/drawing/2014/main" id="{1B03153E-A8B4-6CFC-3F3E-BD4B2C8CB7D5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箭头: 左右 36">
                <a:extLst>
                  <a:ext uri="{FF2B5EF4-FFF2-40B4-BE49-F238E27FC236}">
                    <a16:creationId xmlns:a16="http://schemas.microsoft.com/office/drawing/2014/main" id="{BA43D1DD-CA33-AE62-3F69-E2C3B130CF34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箭头: 左右 37">
                <a:extLst>
                  <a:ext uri="{FF2B5EF4-FFF2-40B4-BE49-F238E27FC236}">
                    <a16:creationId xmlns:a16="http://schemas.microsoft.com/office/drawing/2014/main" id="{6BC2852B-7445-2860-87DF-83C9EAF63BE0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箭头: 左右 38">
                <a:extLst>
                  <a:ext uri="{FF2B5EF4-FFF2-40B4-BE49-F238E27FC236}">
                    <a16:creationId xmlns:a16="http://schemas.microsoft.com/office/drawing/2014/main" id="{A085D8CB-C936-3F81-D9F8-E4B3E1D9B389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箭头: 左右 39">
                <a:extLst>
                  <a:ext uri="{FF2B5EF4-FFF2-40B4-BE49-F238E27FC236}">
                    <a16:creationId xmlns:a16="http://schemas.microsoft.com/office/drawing/2014/main" id="{616C0109-F400-4C08-1317-9498717F02DF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箭头: 左右 40">
                <a:extLst>
                  <a:ext uri="{FF2B5EF4-FFF2-40B4-BE49-F238E27FC236}">
                    <a16:creationId xmlns:a16="http://schemas.microsoft.com/office/drawing/2014/main" id="{33CAA1C5-C36D-B8BD-B841-1BAB5D975E33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箭头: 左右 41">
                <a:extLst>
                  <a:ext uri="{FF2B5EF4-FFF2-40B4-BE49-F238E27FC236}">
                    <a16:creationId xmlns:a16="http://schemas.microsoft.com/office/drawing/2014/main" id="{4D0F002E-2C56-A777-1D80-DEA3CC630C77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箭头: 左右 42">
                <a:extLst>
                  <a:ext uri="{FF2B5EF4-FFF2-40B4-BE49-F238E27FC236}">
                    <a16:creationId xmlns:a16="http://schemas.microsoft.com/office/drawing/2014/main" id="{ECE072E0-DAAB-AE56-AFEC-08113DC32D75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43">
                <a:extLst>
                  <a:ext uri="{FF2B5EF4-FFF2-40B4-BE49-F238E27FC236}">
                    <a16:creationId xmlns:a16="http://schemas.microsoft.com/office/drawing/2014/main" id="{D6D3988B-DA22-DCC3-EEB9-B53C86F72282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44">
                <a:extLst>
                  <a:ext uri="{FF2B5EF4-FFF2-40B4-BE49-F238E27FC236}">
                    <a16:creationId xmlns:a16="http://schemas.microsoft.com/office/drawing/2014/main" id="{E0187D40-595B-447F-BE98-21B4F834F794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6" name="箭头: 左右 45">
                <a:extLst>
                  <a:ext uri="{FF2B5EF4-FFF2-40B4-BE49-F238E27FC236}">
                    <a16:creationId xmlns:a16="http://schemas.microsoft.com/office/drawing/2014/main" id="{A4F9BAB7-479E-F043-0C98-752A5DF445D7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46">
                <a:extLst>
                  <a:ext uri="{FF2B5EF4-FFF2-40B4-BE49-F238E27FC236}">
                    <a16:creationId xmlns:a16="http://schemas.microsoft.com/office/drawing/2014/main" id="{4E515581-83A2-7ACB-1D04-F6C07E2D9E47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47">
                <a:extLst>
                  <a:ext uri="{FF2B5EF4-FFF2-40B4-BE49-F238E27FC236}">
                    <a16:creationId xmlns:a16="http://schemas.microsoft.com/office/drawing/2014/main" id="{0D4E1452-CFAA-01AD-5D06-07596960E4A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48">
                <a:extLst>
                  <a:ext uri="{FF2B5EF4-FFF2-40B4-BE49-F238E27FC236}">
                    <a16:creationId xmlns:a16="http://schemas.microsoft.com/office/drawing/2014/main" id="{ECF8FA3C-C587-C290-2A6E-7F23FCD5701F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49">
                <a:extLst>
                  <a:ext uri="{FF2B5EF4-FFF2-40B4-BE49-F238E27FC236}">
                    <a16:creationId xmlns:a16="http://schemas.microsoft.com/office/drawing/2014/main" id="{55376AD2-418B-8CF0-F438-CA0055565FF9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50">
                <a:extLst>
                  <a:ext uri="{FF2B5EF4-FFF2-40B4-BE49-F238E27FC236}">
                    <a16:creationId xmlns:a16="http://schemas.microsoft.com/office/drawing/2014/main" id="{D629523F-1033-EB87-2EDD-9E8A7E73D093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51">
                <a:extLst>
                  <a:ext uri="{FF2B5EF4-FFF2-40B4-BE49-F238E27FC236}">
                    <a16:creationId xmlns:a16="http://schemas.microsoft.com/office/drawing/2014/main" id="{0F6DD79E-928C-CA82-382B-ED80AB607F68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52">
                <a:extLst>
                  <a:ext uri="{FF2B5EF4-FFF2-40B4-BE49-F238E27FC236}">
                    <a16:creationId xmlns:a16="http://schemas.microsoft.com/office/drawing/2014/main" id="{E4EE4798-94C3-E097-6883-AEE354E42812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53">
                <a:extLst>
                  <a:ext uri="{FF2B5EF4-FFF2-40B4-BE49-F238E27FC236}">
                    <a16:creationId xmlns:a16="http://schemas.microsoft.com/office/drawing/2014/main" id="{01A835FA-7F77-6911-9009-8A98DA9C0FC8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54">
                <a:extLst>
                  <a:ext uri="{FF2B5EF4-FFF2-40B4-BE49-F238E27FC236}">
                    <a16:creationId xmlns:a16="http://schemas.microsoft.com/office/drawing/2014/main" id="{9876E925-C2CE-FB31-D886-1E50B641FA0B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55">
                <a:extLst>
                  <a:ext uri="{FF2B5EF4-FFF2-40B4-BE49-F238E27FC236}">
                    <a16:creationId xmlns:a16="http://schemas.microsoft.com/office/drawing/2014/main" id="{8B4A8DFA-7A95-0BC4-7128-8282F6A72C6D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56">
                <a:extLst>
                  <a:ext uri="{FF2B5EF4-FFF2-40B4-BE49-F238E27FC236}">
                    <a16:creationId xmlns:a16="http://schemas.microsoft.com/office/drawing/2014/main" id="{2F13596C-5DAE-5AD3-EE56-8101B63989E7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57">
                <a:extLst>
                  <a:ext uri="{FF2B5EF4-FFF2-40B4-BE49-F238E27FC236}">
                    <a16:creationId xmlns:a16="http://schemas.microsoft.com/office/drawing/2014/main" id="{E7B8963E-9B09-29DB-339E-DF7AF473BE88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58">
                <a:extLst>
                  <a:ext uri="{FF2B5EF4-FFF2-40B4-BE49-F238E27FC236}">
                    <a16:creationId xmlns:a16="http://schemas.microsoft.com/office/drawing/2014/main" id="{8BB6C0C3-CBE0-46AC-2DC8-CF8F90CBAE33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59">
                <a:extLst>
                  <a:ext uri="{FF2B5EF4-FFF2-40B4-BE49-F238E27FC236}">
                    <a16:creationId xmlns:a16="http://schemas.microsoft.com/office/drawing/2014/main" id="{8FCCA254-3856-A733-0C30-251AE6FA2E03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60">
                <a:extLst>
                  <a:ext uri="{FF2B5EF4-FFF2-40B4-BE49-F238E27FC236}">
                    <a16:creationId xmlns:a16="http://schemas.microsoft.com/office/drawing/2014/main" id="{9FC6E317-068F-7BBD-0505-53185F520C08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61">
                <a:extLst>
                  <a:ext uri="{FF2B5EF4-FFF2-40B4-BE49-F238E27FC236}">
                    <a16:creationId xmlns:a16="http://schemas.microsoft.com/office/drawing/2014/main" id="{03E61BD8-85CD-E455-3004-074B2AFC9E1B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62">
                <a:extLst>
                  <a:ext uri="{FF2B5EF4-FFF2-40B4-BE49-F238E27FC236}">
                    <a16:creationId xmlns:a16="http://schemas.microsoft.com/office/drawing/2014/main" id="{AC3D29C3-8314-EF75-176A-2AAEBD2DE1CE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63">
                <a:extLst>
                  <a:ext uri="{FF2B5EF4-FFF2-40B4-BE49-F238E27FC236}">
                    <a16:creationId xmlns:a16="http://schemas.microsoft.com/office/drawing/2014/main" id="{70FDBB1D-FFF5-2908-100D-CE88412E068A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64">
                <a:extLst>
                  <a:ext uri="{FF2B5EF4-FFF2-40B4-BE49-F238E27FC236}">
                    <a16:creationId xmlns:a16="http://schemas.microsoft.com/office/drawing/2014/main" id="{35BD9154-3489-E925-D0E8-62CFC6B72F76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65">
                <a:extLst>
                  <a:ext uri="{FF2B5EF4-FFF2-40B4-BE49-F238E27FC236}">
                    <a16:creationId xmlns:a16="http://schemas.microsoft.com/office/drawing/2014/main" id="{059FFFDB-49AD-6DA8-AD68-B4390AC7BAAF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66">
                <a:extLst>
                  <a:ext uri="{FF2B5EF4-FFF2-40B4-BE49-F238E27FC236}">
                    <a16:creationId xmlns:a16="http://schemas.microsoft.com/office/drawing/2014/main" id="{43C70784-34A5-2ECD-F228-39C0BE31BCD7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67">
                <a:extLst>
                  <a:ext uri="{FF2B5EF4-FFF2-40B4-BE49-F238E27FC236}">
                    <a16:creationId xmlns:a16="http://schemas.microsoft.com/office/drawing/2014/main" id="{812A42DC-162C-92B1-7D48-710B9F97B0C4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68">
                <a:extLst>
                  <a:ext uri="{FF2B5EF4-FFF2-40B4-BE49-F238E27FC236}">
                    <a16:creationId xmlns:a16="http://schemas.microsoft.com/office/drawing/2014/main" id="{FDC66BFD-AB44-EC11-C59C-71511E0B238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69">
                <a:extLst>
                  <a:ext uri="{FF2B5EF4-FFF2-40B4-BE49-F238E27FC236}">
                    <a16:creationId xmlns:a16="http://schemas.microsoft.com/office/drawing/2014/main" id="{B41BE60E-5623-332E-B331-11B3C079871A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70">
                <a:extLst>
                  <a:ext uri="{FF2B5EF4-FFF2-40B4-BE49-F238E27FC236}">
                    <a16:creationId xmlns:a16="http://schemas.microsoft.com/office/drawing/2014/main" id="{7FD9228C-F872-E10E-D0B4-171EB92C8AA0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71">
                <a:extLst>
                  <a:ext uri="{FF2B5EF4-FFF2-40B4-BE49-F238E27FC236}">
                    <a16:creationId xmlns:a16="http://schemas.microsoft.com/office/drawing/2014/main" id="{A6DB1DEC-3187-981F-E223-67C46AD9D686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ECDC8932-748D-F2C4-55BD-4C4E8AA1823C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89" name="箭头: 左右 88">
                  <a:extLst>
                    <a:ext uri="{FF2B5EF4-FFF2-40B4-BE49-F238E27FC236}">
                      <a16:creationId xmlns:a16="http://schemas.microsoft.com/office/drawing/2014/main" id="{97440B0F-806A-9F98-2CFB-8E4AE14F4BDF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0" name="箭头: 左右 89">
                  <a:extLst>
                    <a:ext uri="{FF2B5EF4-FFF2-40B4-BE49-F238E27FC236}">
                      <a16:creationId xmlns:a16="http://schemas.microsoft.com/office/drawing/2014/main" id="{20891E32-21A9-AEDA-74DD-FA40BA934087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1" name="箭头: 左右 90">
                  <a:extLst>
                    <a:ext uri="{FF2B5EF4-FFF2-40B4-BE49-F238E27FC236}">
                      <a16:creationId xmlns:a16="http://schemas.microsoft.com/office/drawing/2014/main" id="{4AD4AFBC-791C-5E23-B3F7-6F055634E7F9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2" name="箭头: 左右 91">
                  <a:extLst>
                    <a:ext uri="{FF2B5EF4-FFF2-40B4-BE49-F238E27FC236}">
                      <a16:creationId xmlns:a16="http://schemas.microsoft.com/office/drawing/2014/main" id="{271316ED-5557-6112-560C-BA510B317F1C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A35FA43A-A869-B597-8E16-43E31C5E2C8B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85" name="箭头: 左右 84">
                  <a:extLst>
                    <a:ext uri="{FF2B5EF4-FFF2-40B4-BE49-F238E27FC236}">
                      <a16:creationId xmlns:a16="http://schemas.microsoft.com/office/drawing/2014/main" id="{6D59B2FA-A01E-C178-181E-328C88EFEC02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6" name="箭头: 左右 85">
                  <a:extLst>
                    <a:ext uri="{FF2B5EF4-FFF2-40B4-BE49-F238E27FC236}">
                      <a16:creationId xmlns:a16="http://schemas.microsoft.com/office/drawing/2014/main" id="{CA7D7BB7-2E6D-9E90-82BD-451786831D09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7" name="箭头: 左右 86">
                  <a:extLst>
                    <a:ext uri="{FF2B5EF4-FFF2-40B4-BE49-F238E27FC236}">
                      <a16:creationId xmlns:a16="http://schemas.microsoft.com/office/drawing/2014/main" id="{2FEDDC25-055F-E58E-99F4-E1344EAB3792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8" name="箭头: 左右 87">
                  <a:extLst>
                    <a:ext uri="{FF2B5EF4-FFF2-40B4-BE49-F238E27FC236}">
                      <a16:creationId xmlns:a16="http://schemas.microsoft.com/office/drawing/2014/main" id="{2E087C04-F65A-E100-B701-3945A1F75309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DB75A1F0-3E53-037F-B16D-454835295D8E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81" name="箭头: 左右 80">
                  <a:extLst>
                    <a:ext uri="{FF2B5EF4-FFF2-40B4-BE49-F238E27FC236}">
                      <a16:creationId xmlns:a16="http://schemas.microsoft.com/office/drawing/2014/main" id="{FA38A4F0-3DBA-809E-77E8-4BB5FB9E6AA8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2" name="箭头: 左右 81">
                  <a:extLst>
                    <a:ext uri="{FF2B5EF4-FFF2-40B4-BE49-F238E27FC236}">
                      <a16:creationId xmlns:a16="http://schemas.microsoft.com/office/drawing/2014/main" id="{E6CC4BD9-9D81-E5A2-4CDA-C5BDB6E605E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3" name="箭头: 左右 82">
                  <a:extLst>
                    <a:ext uri="{FF2B5EF4-FFF2-40B4-BE49-F238E27FC236}">
                      <a16:creationId xmlns:a16="http://schemas.microsoft.com/office/drawing/2014/main" id="{46EA0065-FE87-075B-AE27-94BA5C137258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4" name="箭头: 左右 83">
                  <a:extLst>
                    <a:ext uri="{FF2B5EF4-FFF2-40B4-BE49-F238E27FC236}">
                      <a16:creationId xmlns:a16="http://schemas.microsoft.com/office/drawing/2014/main" id="{96E52ACF-D5AE-3E19-6508-AE70118F4C66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C197BC2-4C66-472A-4136-F19B28E2786C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77" name="箭头: 左右 76">
                  <a:extLst>
                    <a:ext uri="{FF2B5EF4-FFF2-40B4-BE49-F238E27FC236}">
                      <a16:creationId xmlns:a16="http://schemas.microsoft.com/office/drawing/2014/main" id="{CB0BAA7C-2130-E491-5183-54ECF2AAE553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78" name="箭头: 左右 77">
                  <a:extLst>
                    <a:ext uri="{FF2B5EF4-FFF2-40B4-BE49-F238E27FC236}">
                      <a16:creationId xmlns:a16="http://schemas.microsoft.com/office/drawing/2014/main" id="{E348851E-39D7-16D1-0F90-6DD1463C81AB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79" name="箭头: 左右 78">
                  <a:extLst>
                    <a:ext uri="{FF2B5EF4-FFF2-40B4-BE49-F238E27FC236}">
                      <a16:creationId xmlns:a16="http://schemas.microsoft.com/office/drawing/2014/main" id="{0302705D-5577-D54B-5E5A-930335FBCE83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0" name="箭头: 左右 79">
                  <a:extLst>
                    <a:ext uri="{FF2B5EF4-FFF2-40B4-BE49-F238E27FC236}">
                      <a16:creationId xmlns:a16="http://schemas.microsoft.com/office/drawing/2014/main" id="{90B9E4B8-CA34-711A-F831-DBA1F376F59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9A3DD68D-A1C8-AEF2-0778-45A08FC4395B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2956EACE-A83C-BCDC-692F-B79766874F7F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10F45741-F283-ACA4-55B0-D3F1133DBAAC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FA99B0AC-5EE4-BFA3-3719-06335CEA830F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36D65630-8D60-A6D4-4863-6314D6D331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826024B-2E71-2AFA-ADA4-7E037C76C90E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30397474-6318-1B41-69D0-D930DFE457F4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491F2F1F-BFB2-58F4-F3DA-5237F6632D03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F3CB570-F375-7845-EDE9-710FC0A61529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55465FFB-12B5-4D2E-E72F-9FBE9E7DA330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4E15B6B3-A728-BFF9-BA5A-C2862B4C4F2A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470E1567-1F00-9745-C13F-C8D913AB7E86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2946629E-452F-0F2A-1735-4E7DFAF2D1FB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2B1CDCD-8342-13AC-1E5D-573B3A2F49A0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AC32F89F-9BF2-C1AE-83B9-5E897FD9987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9914E0FB-4377-A508-8F9D-DFBE46BF4482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9478051C-9119-5A6B-56CA-98DE8FD1533C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63" name="Content Placeholder 2">
            <a:extLst>
              <a:ext uri="{FF2B5EF4-FFF2-40B4-BE49-F238E27FC236}">
                <a16:creationId xmlns:a16="http://schemas.microsoft.com/office/drawing/2014/main" id="{40FA029C-15B6-2855-6006-9E32BB5E8E81}"/>
              </a:ext>
            </a:extLst>
          </p:cNvPr>
          <p:cNvSpPr txBox="1">
            <a:spLocks/>
          </p:cNvSpPr>
          <p:nvPr/>
        </p:nvSpPr>
        <p:spPr>
          <a:xfrm>
            <a:off x="299071" y="910530"/>
            <a:ext cx="3871203" cy="156597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Process Experts Sequentially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Partition workloads to every cluster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958B8C7-7202-8379-3D00-248E0CCF9F3E}"/>
              </a:ext>
            </a:extLst>
          </p:cNvPr>
          <p:cNvCxnSpPr/>
          <p:nvPr/>
        </p:nvCxnSpPr>
        <p:spPr>
          <a:xfrm>
            <a:off x="4902200" y="1963182"/>
            <a:ext cx="703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CD6DAE6-9415-347D-7A57-6AD266657AF9}"/>
              </a:ext>
            </a:extLst>
          </p:cNvPr>
          <p:cNvSpPr txBox="1"/>
          <p:nvPr/>
        </p:nvSpPr>
        <p:spPr>
          <a:xfrm>
            <a:off x="11295435" y="1983207"/>
            <a:ext cx="756865" cy="306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alibri Light"/>
              </a:rPr>
              <a:t>Time</a:t>
            </a:r>
            <a:endParaRPr lang="zh-CN" alt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D5C54702-CFF6-DE63-D15A-339325341F65}"/>
              </a:ext>
            </a:extLst>
          </p:cNvPr>
          <p:cNvSpPr/>
          <p:nvPr/>
        </p:nvSpPr>
        <p:spPr>
          <a:xfrm>
            <a:off x="9039671" y="1074539"/>
            <a:ext cx="865989" cy="779902"/>
          </a:xfrm>
          <a:prstGeom prst="rect">
            <a:avLst/>
          </a:prstGeom>
          <a:solidFill>
            <a:srgbClr val="53A8ED">
              <a:alpha val="50196"/>
            </a:srgbClr>
          </a:solidFill>
          <a:ln w="2857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Route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1505473B-40F4-F7DE-6E76-AD53A2E3035C}"/>
              </a:ext>
            </a:extLst>
          </p:cNvPr>
          <p:cNvSpPr/>
          <p:nvPr/>
        </p:nvSpPr>
        <p:spPr>
          <a:xfrm>
            <a:off x="10411314" y="1074539"/>
            <a:ext cx="891389" cy="779902"/>
          </a:xfrm>
          <a:prstGeom prst="rect">
            <a:avLst/>
          </a:prstGeom>
          <a:solidFill>
            <a:srgbClr val="53A8ED">
              <a:alpha val="50196"/>
            </a:srgbClr>
          </a:solidFill>
          <a:ln w="2857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Route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9939A0F6-1E10-B570-5EB3-0E8CBA459453}"/>
              </a:ext>
            </a:extLst>
          </p:cNvPr>
          <p:cNvSpPr/>
          <p:nvPr/>
        </p:nvSpPr>
        <p:spPr>
          <a:xfrm>
            <a:off x="7668028" y="1074539"/>
            <a:ext cx="865989" cy="779902"/>
          </a:xfrm>
          <a:prstGeom prst="rect">
            <a:avLst/>
          </a:prstGeom>
          <a:solidFill>
            <a:schemeClr val="accent5">
              <a:alpha val="50196"/>
            </a:schemeClr>
          </a:solidFill>
          <a:ln w="28575">
            <a:solidFill>
              <a:schemeClr val="accent5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Shared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CB349AFA-84E9-B81A-B39F-4EE17BBD3030}"/>
              </a:ext>
            </a:extLst>
          </p:cNvPr>
          <p:cNvSpPr/>
          <p:nvPr/>
        </p:nvSpPr>
        <p:spPr>
          <a:xfrm>
            <a:off x="6296385" y="1074539"/>
            <a:ext cx="865989" cy="779902"/>
          </a:xfrm>
          <a:prstGeom prst="rect">
            <a:avLst/>
          </a:prstGeom>
          <a:solidFill>
            <a:schemeClr val="accent5">
              <a:alpha val="50196"/>
            </a:schemeClr>
          </a:solidFill>
          <a:ln w="28575">
            <a:solidFill>
              <a:schemeClr val="accent5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Shared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9E965D7A-0C31-34F8-CD3A-6231E1BBD653}"/>
              </a:ext>
            </a:extLst>
          </p:cNvPr>
          <p:cNvSpPr/>
          <p:nvPr/>
        </p:nvSpPr>
        <p:spPr>
          <a:xfrm>
            <a:off x="6718300" y="2882900"/>
            <a:ext cx="4991100" cy="397510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51ACB38E-4B00-B3F6-233E-56D07B052E7E}"/>
              </a:ext>
            </a:extLst>
          </p:cNvPr>
          <p:cNvCxnSpPr/>
          <p:nvPr/>
        </p:nvCxnSpPr>
        <p:spPr>
          <a:xfrm>
            <a:off x="6855134" y="1854441"/>
            <a:ext cx="747188" cy="102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2BBA424-30BC-4A88-A145-9C01376E8F2C}"/>
              </a:ext>
            </a:extLst>
          </p:cNvPr>
          <p:cNvCxnSpPr>
            <a:cxnSpLocks/>
          </p:cNvCxnSpPr>
          <p:nvPr/>
        </p:nvCxnSpPr>
        <p:spPr>
          <a:xfrm>
            <a:off x="8043956" y="1898099"/>
            <a:ext cx="290292" cy="96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57440A0A-C71D-2AA1-619B-4C4D37A6E009}"/>
              </a:ext>
            </a:extLst>
          </p:cNvPr>
          <p:cNvCxnSpPr>
            <a:cxnSpLocks/>
            <a:stCxn id="168" idx="2"/>
          </p:cNvCxnSpPr>
          <p:nvPr/>
        </p:nvCxnSpPr>
        <p:spPr>
          <a:xfrm flipH="1">
            <a:off x="9320266" y="1854441"/>
            <a:ext cx="152400" cy="95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7D020D72-F4AB-259B-2B76-31A8889355B5}"/>
              </a:ext>
            </a:extLst>
          </p:cNvPr>
          <p:cNvCxnSpPr>
            <a:cxnSpLocks/>
            <a:stCxn id="169" idx="2"/>
          </p:cNvCxnSpPr>
          <p:nvPr/>
        </p:nvCxnSpPr>
        <p:spPr>
          <a:xfrm flipH="1">
            <a:off x="10219854" y="1854441"/>
            <a:ext cx="637155" cy="959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36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8AB34-5E99-CD03-33FD-B52D9328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>
            <a:extLst>
              <a:ext uri="{FF2B5EF4-FFF2-40B4-BE49-F238E27FC236}">
                <a16:creationId xmlns:a16="http://schemas.microsoft.com/office/drawing/2014/main" id="{35589061-A7D5-F67C-EAF0-6DA9817779A7}"/>
              </a:ext>
            </a:extLst>
          </p:cNvPr>
          <p:cNvSpPr/>
          <p:nvPr/>
        </p:nvSpPr>
        <p:spPr>
          <a:xfrm>
            <a:off x="790339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83D8C1-3227-05FE-BE11-5351753ABF8E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Workload Partition Example - GEMV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E1EC8A-02C6-E3C9-524E-F60DB3B0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D4CC5F-2DB4-DA92-12DC-29D269673069}"/>
              </a:ext>
            </a:extLst>
          </p:cNvPr>
          <p:cNvSpPr/>
          <p:nvPr/>
        </p:nvSpPr>
        <p:spPr>
          <a:xfrm>
            <a:off x="3155413" y="1482517"/>
            <a:ext cx="1157970" cy="192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1B2914-1AB8-A7EF-7099-51B885E9F5AB}"/>
              </a:ext>
            </a:extLst>
          </p:cNvPr>
          <p:cNvSpPr/>
          <p:nvPr/>
        </p:nvSpPr>
        <p:spPr>
          <a:xfrm>
            <a:off x="4505479" y="977887"/>
            <a:ext cx="682496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W1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C1185262-0E82-DB28-DEDB-FF42D0E8C0F3}"/>
              </a:ext>
            </a:extLst>
          </p:cNvPr>
          <p:cNvSpPr/>
          <p:nvPr/>
        </p:nvSpPr>
        <p:spPr>
          <a:xfrm>
            <a:off x="3155413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DE73E0C-625E-66E1-9998-12F936C520AC}"/>
              </a:ext>
            </a:extLst>
          </p:cNvPr>
          <p:cNvSpPr/>
          <p:nvPr/>
        </p:nvSpPr>
        <p:spPr>
          <a:xfrm>
            <a:off x="3300159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90DE7BC5-5DC4-6EE7-29CC-AC34A597F02A}"/>
              </a:ext>
            </a:extLst>
          </p:cNvPr>
          <p:cNvSpPr/>
          <p:nvPr/>
        </p:nvSpPr>
        <p:spPr>
          <a:xfrm>
            <a:off x="3444905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7C1E3C3-172E-6E95-3B73-98847A2EBD59}"/>
              </a:ext>
            </a:extLst>
          </p:cNvPr>
          <p:cNvSpPr/>
          <p:nvPr/>
        </p:nvSpPr>
        <p:spPr>
          <a:xfrm>
            <a:off x="3589652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19CBE4F-EC28-2B7C-06CF-4AB4BB335FDB}"/>
              </a:ext>
            </a:extLst>
          </p:cNvPr>
          <p:cNvSpPr/>
          <p:nvPr/>
        </p:nvSpPr>
        <p:spPr>
          <a:xfrm>
            <a:off x="3734398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548871CA-21A3-A62C-ADDB-3D0C9269E300}"/>
              </a:ext>
            </a:extLst>
          </p:cNvPr>
          <p:cNvSpPr/>
          <p:nvPr/>
        </p:nvSpPr>
        <p:spPr>
          <a:xfrm>
            <a:off x="3879144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ABA7396-2718-17EA-304F-C5240174812C}"/>
              </a:ext>
            </a:extLst>
          </p:cNvPr>
          <p:cNvSpPr/>
          <p:nvPr/>
        </p:nvSpPr>
        <p:spPr>
          <a:xfrm>
            <a:off x="4023890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98C2CB7-9052-643A-19F2-8B6A482A5A75}"/>
              </a:ext>
            </a:extLst>
          </p:cNvPr>
          <p:cNvSpPr/>
          <p:nvPr/>
        </p:nvSpPr>
        <p:spPr>
          <a:xfrm>
            <a:off x="4168636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66431B0-8DF5-8D22-293B-049AE041212A}"/>
              </a:ext>
            </a:extLst>
          </p:cNvPr>
          <p:cNvSpPr/>
          <p:nvPr/>
        </p:nvSpPr>
        <p:spPr>
          <a:xfrm>
            <a:off x="5380072" y="1482517"/>
            <a:ext cx="578985" cy="192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17EE2632-E371-D1AF-5F5F-5999DE318AA5}"/>
              </a:ext>
            </a:extLst>
          </p:cNvPr>
          <p:cNvSpPr/>
          <p:nvPr/>
        </p:nvSpPr>
        <p:spPr>
          <a:xfrm>
            <a:off x="5380072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6F70324-D194-1FCE-741B-A001A2F037A5}"/>
              </a:ext>
            </a:extLst>
          </p:cNvPr>
          <p:cNvSpPr/>
          <p:nvPr/>
        </p:nvSpPr>
        <p:spPr>
          <a:xfrm>
            <a:off x="5524818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26E9AB9-C9D4-A060-DAE2-85633836FD19}"/>
              </a:ext>
            </a:extLst>
          </p:cNvPr>
          <p:cNvSpPr/>
          <p:nvPr/>
        </p:nvSpPr>
        <p:spPr>
          <a:xfrm>
            <a:off x="5669564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10FF6D9-15B1-7CEE-FB4A-719436FAB32C}"/>
              </a:ext>
            </a:extLst>
          </p:cNvPr>
          <p:cNvSpPr/>
          <p:nvPr/>
        </p:nvSpPr>
        <p:spPr>
          <a:xfrm>
            <a:off x="5814311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D0BA462-72C4-BA5F-EC44-E4C3F966762B}"/>
              </a:ext>
            </a:extLst>
          </p:cNvPr>
          <p:cNvSpPr txBox="1"/>
          <p:nvPr/>
        </p:nvSpPr>
        <p:spPr>
          <a:xfrm>
            <a:off x="5158780" y="1424773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=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318D72C-ED35-0724-952F-4BB6D85CC350}"/>
              </a:ext>
            </a:extLst>
          </p:cNvPr>
          <p:cNvSpPr txBox="1"/>
          <p:nvPr/>
        </p:nvSpPr>
        <p:spPr>
          <a:xfrm>
            <a:off x="4314194" y="1424773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B8335FB-C3A7-A893-1130-FCA2C8E7A9D6}"/>
              </a:ext>
            </a:extLst>
          </p:cNvPr>
          <p:cNvSpPr/>
          <p:nvPr/>
        </p:nvSpPr>
        <p:spPr>
          <a:xfrm>
            <a:off x="3155413" y="2970658"/>
            <a:ext cx="1157970" cy="192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1C57116B-C471-5597-4C7E-69B484EE9592}"/>
              </a:ext>
            </a:extLst>
          </p:cNvPr>
          <p:cNvSpPr/>
          <p:nvPr/>
        </p:nvSpPr>
        <p:spPr>
          <a:xfrm>
            <a:off x="4505479" y="2466028"/>
            <a:ext cx="682496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W3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5D21D1A-FD6B-8A5E-E1C5-86CB25D25F50}"/>
              </a:ext>
            </a:extLst>
          </p:cNvPr>
          <p:cNvSpPr/>
          <p:nvPr/>
        </p:nvSpPr>
        <p:spPr>
          <a:xfrm>
            <a:off x="3155413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305A6E88-D21F-C644-7985-A53566EFD877}"/>
              </a:ext>
            </a:extLst>
          </p:cNvPr>
          <p:cNvSpPr/>
          <p:nvPr/>
        </p:nvSpPr>
        <p:spPr>
          <a:xfrm>
            <a:off x="3300159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2846344B-DA86-442F-C992-66930A54F3A7}"/>
              </a:ext>
            </a:extLst>
          </p:cNvPr>
          <p:cNvSpPr/>
          <p:nvPr/>
        </p:nvSpPr>
        <p:spPr>
          <a:xfrm>
            <a:off x="3444905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391C264B-DF9E-96ED-9178-8A68B6AE57E2}"/>
              </a:ext>
            </a:extLst>
          </p:cNvPr>
          <p:cNvSpPr/>
          <p:nvPr/>
        </p:nvSpPr>
        <p:spPr>
          <a:xfrm>
            <a:off x="3589652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15D0124-5579-5E87-2561-B006294C18ED}"/>
              </a:ext>
            </a:extLst>
          </p:cNvPr>
          <p:cNvSpPr/>
          <p:nvPr/>
        </p:nvSpPr>
        <p:spPr>
          <a:xfrm>
            <a:off x="3734398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F5A61F69-778C-9E67-8EBB-DBBF9112DFBD}"/>
              </a:ext>
            </a:extLst>
          </p:cNvPr>
          <p:cNvSpPr/>
          <p:nvPr/>
        </p:nvSpPr>
        <p:spPr>
          <a:xfrm>
            <a:off x="3879144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7BF38B3-02E5-56BE-4B04-F56EDDDAECAA}"/>
              </a:ext>
            </a:extLst>
          </p:cNvPr>
          <p:cNvSpPr/>
          <p:nvPr/>
        </p:nvSpPr>
        <p:spPr>
          <a:xfrm>
            <a:off x="4023890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D0E9F2A-BEDF-9C6B-D071-BAD47F5132A1}"/>
              </a:ext>
            </a:extLst>
          </p:cNvPr>
          <p:cNvSpPr/>
          <p:nvPr/>
        </p:nvSpPr>
        <p:spPr>
          <a:xfrm>
            <a:off x="4168636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E9B101B-066B-FB90-EFE7-E2BD67491C5D}"/>
              </a:ext>
            </a:extLst>
          </p:cNvPr>
          <p:cNvSpPr/>
          <p:nvPr/>
        </p:nvSpPr>
        <p:spPr>
          <a:xfrm>
            <a:off x="5380072" y="2970658"/>
            <a:ext cx="578985" cy="192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5C296C8A-2B41-F6EC-A7FF-A01E42F9B21F}"/>
              </a:ext>
            </a:extLst>
          </p:cNvPr>
          <p:cNvSpPr/>
          <p:nvPr/>
        </p:nvSpPr>
        <p:spPr>
          <a:xfrm>
            <a:off x="5380072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681DBF8-47AF-AA5A-09A3-116650618CA8}"/>
              </a:ext>
            </a:extLst>
          </p:cNvPr>
          <p:cNvSpPr/>
          <p:nvPr/>
        </p:nvSpPr>
        <p:spPr>
          <a:xfrm>
            <a:off x="5524818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2280320F-E253-6A48-33AB-243944AF80A7}"/>
              </a:ext>
            </a:extLst>
          </p:cNvPr>
          <p:cNvSpPr/>
          <p:nvPr/>
        </p:nvSpPr>
        <p:spPr>
          <a:xfrm>
            <a:off x="5669564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B44AD80-3A89-BEFD-61D7-D70E10928752}"/>
              </a:ext>
            </a:extLst>
          </p:cNvPr>
          <p:cNvSpPr/>
          <p:nvPr/>
        </p:nvSpPr>
        <p:spPr>
          <a:xfrm>
            <a:off x="5814311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13CC9F9-85B9-1A0A-2B7A-1D24CDB9F43C}"/>
              </a:ext>
            </a:extLst>
          </p:cNvPr>
          <p:cNvSpPr txBox="1"/>
          <p:nvPr/>
        </p:nvSpPr>
        <p:spPr>
          <a:xfrm>
            <a:off x="5158780" y="2912914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=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AD3719F-B5A6-4547-AC10-379CB10A74CE}"/>
              </a:ext>
            </a:extLst>
          </p:cNvPr>
          <p:cNvSpPr txBox="1"/>
          <p:nvPr/>
        </p:nvSpPr>
        <p:spPr>
          <a:xfrm>
            <a:off x="4314194" y="2912914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7258A03A-31B0-DCB0-0C35-A252A08D391A}"/>
              </a:ext>
            </a:extLst>
          </p:cNvPr>
          <p:cNvSpPr/>
          <p:nvPr/>
        </p:nvSpPr>
        <p:spPr>
          <a:xfrm>
            <a:off x="6254975" y="2247225"/>
            <a:ext cx="578985" cy="192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0AD3F127-6498-96B9-7735-527356B501FB}"/>
              </a:ext>
            </a:extLst>
          </p:cNvPr>
          <p:cNvSpPr/>
          <p:nvPr/>
        </p:nvSpPr>
        <p:spPr>
          <a:xfrm>
            <a:off x="6254975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14AA69F-DCC9-6B4B-0329-0BF00716A7DE}"/>
              </a:ext>
            </a:extLst>
          </p:cNvPr>
          <p:cNvSpPr/>
          <p:nvPr/>
        </p:nvSpPr>
        <p:spPr>
          <a:xfrm>
            <a:off x="6399722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D44F790-8FA2-5417-18BF-64ACE7F7EDF1}"/>
              </a:ext>
            </a:extLst>
          </p:cNvPr>
          <p:cNvSpPr/>
          <p:nvPr/>
        </p:nvSpPr>
        <p:spPr>
          <a:xfrm>
            <a:off x="6544468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D8D9DFD5-7A6B-632D-89D8-C2E864237E72}"/>
              </a:ext>
            </a:extLst>
          </p:cNvPr>
          <p:cNvSpPr/>
          <p:nvPr/>
        </p:nvSpPr>
        <p:spPr>
          <a:xfrm>
            <a:off x="6689214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240AA306-87BE-343F-671C-78D3D471D35E}"/>
              </a:ext>
            </a:extLst>
          </p:cNvPr>
          <p:cNvSpPr/>
          <p:nvPr/>
        </p:nvSpPr>
        <p:spPr>
          <a:xfrm>
            <a:off x="5834180" y="2226587"/>
            <a:ext cx="184485" cy="19286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*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D52C9F7C-5088-0EB4-ED61-4ECBD3AC5A41}"/>
              </a:ext>
            </a:extLst>
          </p:cNvPr>
          <p:cNvCxnSpPr>
            <a:stCxn id="137" idx="2"/>
          </p:cNvCxnSpPr>
          <p:nvPr/>
        </p:nvCxnSpPr>
        <p:spPr>
          <a:xfrm>
            <a:off x="5597191" y="1675383"/>
            <a:ext cx="289492" cy="502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DF83B3C6-FB13-DC9C-A7E8-B23964A91EEB}"/>
              </a:ext>
            </a:extLst>
          </p:cNvPr>
          <p:cNvCxnSpPr>
            <a:cxnSpLocks/>
          </p:cNvCxnSpPr>
          <p:nvPr/>
        </p:nvCxnSpPr>
        <p:spPr>
          <a:xfrm flipV="1">
            <a:off x="5599321" y="2466028"/>
            <a:ext cx="327100" cy="487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3AE52A61-4081-B2CE-CAC3-D4AE9A8BB216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6066841" y="2343658"/>
            <a:ext cx="1881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28273AFC-E12F-6D2F-B95E-59CC9D8B0BFF}"/>
              </a:ext>
            </a:extLst>
          </p:cNvPr>
          <p:cNvSpPr/>
          <p:nvPr/>
        </p:nvSpPr>
        <p:spPr>
          <a:xfrm>
            <a:off x="6993423" y="2018089"/>
            <a:ext cx="1394423" cy="6511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W2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BAED115F-FFBF-DCAB-E700-39E73100F5CD}"/>
              </a:ext>
            </a:extLst>
          </p:cNvPr>
          <p:cNvSpPr txBox="1"/>
          <p:nvPr/>
        </p:nvSpPr>
        <p:spPr>
          <a:xfrm>
            <a:off x="6799328" y="2167801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935911EA-C15B-1AD8-7D60-F3F67EE7127B}"/>
              </a:ext>
            </a:extLst>
          </p:cNvPr>
          <p:cNvSpPr/>
          <p:nvPr/>
        </p:nvSpPr>
        <p:spPr>
          <a:xfrm>
            <a:off x="8497166" y="2247225"/>
            <a:ext cx="1157970" cy="19286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output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BBB1E90D-55FE-9931-DF9B-06050F48B4F8}"/>
              </a:ext>
            </a:extLst>
          </p:cNvPr>
          <p:cNvSpPr/>
          <p:nvPr/>
        </p:nvSpPr>
        <p:spPr>
          <a:xfrm>
            <a:off x="8497166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28BBDCAB-E364-C19B-7DE7-7F933BDE6B99}"/>
              </a:ext>
            </a:extLst>
          </p:cNvPr>
          <p:cNvSpPr/>
          <p:nvPr/>
        </p:nvSpPr>
        <p:spPr>
          <a:xfrm>
            <a:off x="8641913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5BBCDF3-73D7-7121-108B-7D5FF1DF68FD}"/>
              </a:ext>
            </a:extLst>
          </p:cNvPr>
          <p:cNvSpPr/>
          <p:nvPr/>
        </p:nvSpPr>
        <p:spPr>
          <a:xfrm>
            <a:off x="8786659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D4FE75BE-16AE-53E0-9F81-EEB69B6CB1D9}"/>
              </a:ext>
            </a:extLst>
          </p:cNvPr>
          <p:cNvSpPr/>
          <p:nvPr/>
        </p:nvSpPr>
        <p:spPr>
          <a:xfrm>
            <a:off x="8931405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0792186B-D923-5A50-24B5-9E4E0FAAD05B}"/>
              </a:ext>
            </a:extLst>
          </p:cNvPr>
          <p:cNvSpPr/>
          <p:nvPr/>
        </p:nvSpPr>
        <p:spPr>
          <a:xfrm>
            <a:off x="9076151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720D64B8-12F4-7B15-49C0-6A75E5313F01}"/>
              </a:ext>
            </a:extLst>
          </p:cNvPr>
          <p:cNvSpPr/>
          <p:nvPr/>
        </p:nvSpPr>
        <p:spPr>
          <a:xfrm>
            <a:off x="9220897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9E1DCEB-A6EE-C88D-59B3-91AD804638A0}"/>
              </a:ext>
            </a:extLst>
          </p:cNvPr>
          <p:cNvSpPr/>
          <p:nvPr/>
        </p:nvSpPr>
        <p:spPr>
          <a:xfrm>
            <a:off x="9365644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C36DD9F2-D116-7B59-2992-521A578AFA13}"/>
              </a:ext>
            </a:extLst>
          </p:cNvPr>
          <p:cNvSpPr/>
          <p:nvPr/>
        </p:nvSpPr>
        <p:spPr>
          <a:xfrm>
            <a:off x="9510390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AE791571-BF89-0D6A-840B-FD15D7D046A4}"/>
              </a:ext>
            </a:extLst>
          </p:cNvPr>
          <p:cNvSpPr/>
          <p:nvPr/>
        </p:nvSpPr>
        <p:spPr>
          <a:xfrm>
            <a:off x="5523182" y="1852543"/>
            <a:ext cx="578985" cy="165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silu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E4A7832-C0DF-B985-CF6D-69EFF61B61CE}"/>
              </a:ext>
            </a:extLst>
          </p:cNvPr>
          <p:cNvSpPr/>
          <p:nvPr/>
        </p:nvSpPr>
        <p:spPr>
          <a:xfrm>
            <a:off x="2993239" y="823506"/>
            <a:ext cx="6812963" cy="3040304"/>
          </a:xfrm>
          <a:prstGeom prst="rect">
            <a:avLst/>
          </a:prstGeom>
          <a:solidFill>
            <a:srgbClr val="53A8ED">
              <a:alpha val="50196"/>
            </a:srgbClr>
          </a:solidFill>
          <a:ln w="2857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E7102464-D53A-C284-300E-745C0607D66A}"/>
              </a:ext>
            </a:extLst>
          </p:cNvPr>
          <p:cNvSpPr/>
          <p:nvPr/>
        </p:nvSpPr>
        <p:spPr>
          <a:xfrm>
            <a:off x="3050549" y="5053318"/>
            <a:ext cx="1157970" cy="192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6ECB56B1-1178-2C90-C53D-3604A4979D96}"/>
              </a:ext>
            </a:extLst>
          </p:cNvPr>
          <p:cNvSpPr/>
          <p:nvPr/>
        </p:nvSpPr>
        <p:spPr>
          <a:xfrm>
            <a:off x="3050549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959722FA-7640-70AE-E246-C9B18A58FC55}"/>
              </a:ext>
            </a:extLst>
          </p:cNvPr>
          <p:cNvSpPr/>
          <p:nvPr/>
        </p:nvSpPr>
        <p:spPr>
          <a:xfrm>
            <a:off x="3195295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14A9151B-F06F-F633-1067-A6B601923D65}"/>
              </a:ext>
            </a:extLst>
          </p:cNvPr>
          <p:cNvSpPr/>
          <p:nvPr/>
        </p:nvSpPr>
        <p:spPr>
          <a:xfrm>
            <a:off x="3340041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C2E7F108-3573-69F1-121D-2C55630FA1FA}"/>
              </a:ext>
            </a:extLst>
          </p:cNvPr>
          <p:cNvSpPr/>
          <p:nvPr/>
        </p:nvSpPr>
        <p:spPr>
          <a:xfrm>
            <a:off x="3484788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27EC80EA-F0CE-6D02-0A63-F1420D79FF50}"/>
              </a:ext>
            </a:extLst>
          </p:cNvPr>
          <p:cNvSpPr/>
          <p:nvPr/>
        </p:nvSpPr>
        <p:spPr>
          <a:xfrm>
            <a:off x="3629534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DB67A043-665F-DA71-5448-D04F2840BB08}"/>
              </a:ext>
            </a:extLst>
          </p:cNvPr>
          <p:cNvSpPr/>
          <p:nvPr/>
        </p:nvSpPr>
        <p:spPr>
          <a:xfrm>
            <a:off x="3774280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F58BA221-63A6-AA24-2451-2422E3ACF0EC}"/>
              </a:ext>
            </a:extLst>
          </p:cNvPr>
          <p:cNvSpPr/>
          <p:nvPr/>
        </p:nvSpPr>
        <p:spPr>
          <a:xfrm>
            <a:off x="3919026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C4BE1279-8BDA-2810-E5A6-968E1B35B4B0}"/>
              </a:ext>
            </a:extLst>
          </p:cNvPr>
          <p:cNvSpPr/>
          <p:nvPr/>
        </p:nvSpPr>
        <p:spPr>
          <a:xfrm>
            <a:off x="4063772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75017F76-5E7E-DE0B-7D67-8AD64C9FFD4D}"/>
              </a:ext>
            </a:extLst>
          </p:cNvPr>
          <p:cNvSpPr txBox="1"/>
          <p:nvPr/>
        </p:nvSpPr>
        <p:spPr>
          <a:xfrm>
            <a:off x="4209330" y="4995574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83D4287F-84F3-CFE4-FBD0-92971C65BB72}"/>
              </a:ext>
            </a:extLst>
          </p:cNvPr>
          <p:cNvCxnSpPr/>
          <p:nvPr/>
        </p:nvCxnSpPr>
        <p:spPr>
          <a:xfrm>
            <a:off x="3049738" y="4874002"/>
            <a:ext cx="1158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29C7E42E-EF18-9517-6D11-81B3FEF9CF74}"/>
              </a:ext>
            </a:extLst>
          </p:cNvPr>
          <p:cNvSpPr txBox="1"/>
          <p:nvPr/>
        </p:nvSpPr>
        <p:spPr>
          <a:xfrm>
            <a:off x="3334267" y="4409663"/>
            <a:ext cx="8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dim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2DE89D22-514D-F761-AF79-1E1696C1F133}"/>
              </a:ext>
            </a:extLst>
          </p:cNvPr>
          <p:cNvCxnSpPr>
            <a:cxnSpLocks/>
          </p:cNvCxnSpPr>
          <p:nvPr/>
        </p:nvCxnSpPr>
        <p:spPr>
          <a:xfrm>
            <a:off x="4708807" y="4874002"/>
            <a:ext cx="3601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A6681868-0BA0-A80C-3084-95F699FB2C46}"/>
              </a:ext>
            </a:extLst>
          </p:cNvPr>
          <p:cNvSpPr txBox="1"/>
          <p:nvPr/>
        </p:nvSpPr>
        <p:spPr>
          <a:xfrm>
            <a:off x="6072656" y="4449873"/>
            <a:ext cx="8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2048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92433523-65C3-BF85-EA26-C9D271E1BACB}"/>
              </a:ext>
            </a:extLst>
          </p:cNvPr>
          <p:cNvCxnSpPr>
            <a:cxnSpLocks/>
          </p:cNvCxnSpPr>
          <p:nvPr/>
        </p:nvCxnSpPr>
        <p:spPr>
          <a:xfrm>
            <a:off x="8495844" y="5053318"/>
            <a:ext cx="0" cy="1203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756C749F-9D52-7B00-F839-71467924F6D0}"/>
              </a:ext>
            </a:extLst>
          </p:cNvPr>
          <p:cNvSpPr txBox="1"/>
          <p:nvPr/>
        </p:nvSpPr>
        <p:spPr>
          <a:xfrm>
            <a:off x="8476892" y="5441741"/>
            <a:ext cx="8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dim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3A446DF6-CCFC-99F5-3FD7-A87BE764BCF6}"/>
              </a:ext>
            </a:extLst>
          </p:cNvPr>
          <p:cNvSpPr/>
          <p:nvPr/>
        </p:nvSpPr>
        <p:spPr>
          <a:xfrm>
            <a:off x="4704574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4E3F053-D176-51A0-1EB2-EDCE309F4762}"/>
              </a:ext>
            </a:extLst>
          </p:cNvPr>
          <p:cNvSpPr/>
          <p:nvPr/>
        </p:nvSpPr>
        <p:spPr>
          <a:xfrm>
            <a:off x="4933061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BD43B00-31D2-1F6C-E338-5BFBF5BBA765}"/>
              </a:ext>
            </a:extLst>
          </p:cNvPr>
          <p:cNvSpPr/>
          <p:nvPr/>
        </p:nvSpPr>
        <p:spPr>
          <a:xfrm>
            <a:off x="5161548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D9CD3F8F-9365-8F37-4E5E-EF790CC9E8F5}"/>
              </a:ext>
            </a:extLst>
          </p:cNvPr>
          <p:cNvSpPr/>
          <p:nvPr/>
        </p:nvSpPr>
        <p:spPr>
          <a:xfrm>
            <a:off x="5390035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3ECE17CE-6C15-01CA-7A7C-080FD914EDEA}"/>
              </a:ext>
            </a:extLst>
          </p:cNvPr>
          <p:cNvSpPr/>
          <p:nvPr/>
        </p:nvSpPr>
        <p:spPr>
          <a:xfrm>
            <a:off x="561852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5D28A57B-7B26-E1EC-6A84-3C1AE0D9C795}"/>
              </a:ext>
            </a:extLst>
          </p:cNvPr>
          <p:cNvSpPr/>
          <p:nvPr/>
        </p:nvSpPr>
        <p:spPr>
          <a:xfrm>
            <a:off x="5847009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0631E71D-3407-B095-ED8D-38AB11602D32}"/>
              </a:ext>
            </a:extLst>
          </p:cNvPr>
          <p:cNvSpPr/>
          <p:nvPr/>
        </p:nvSpPr>
        <p:spPr>
          <a:xfrm>
            <a:off x="6075496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BD4073A-5AFE-AD3F-2293-BF3F94C0927E}"/>
              </a:ext>
            </a:extLst>
          </p:cNvPr>
          <p:cNvSpPr/>
          <p:nvPr/>
        </p:nvSpPr>
        <p:spPr>
          <a:xfrm>
            <a:off x="6303983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93BBDD52-9064-B6FD-4053-69709FAA3773}"/>
              </a:ext>
            </a:extLst>
          </p:cNvPr>
          <p:cNvSpPr/>
          <p:nvPr/>
        </p:nvSpPr>
        <p:spPr>
          <a:xfrm>
            <a:off x="6532470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195F09D5-DDE0-42C7-B1C7-8A422E68F2FE}"/>
              </a:ext>
            </a:extLst>
          </p:cNvPr>
          <p:cNvSpPr/>
          <p:nvPr/>
        </p:nvSpPr>
        <p:spPr>
          <a:xfrm>
            <a:off x="6760957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E7AF28F5-AFAB-03E2-E221-8E7310AF6CDD}"/>
              </a:ext>
            </a:extLst>
          </p:cNvPr>
          <p:cNvSpPr/>
          <p:nvPr/>
        </p:nvSpPr>
        <p:spPr>
          <a:xfrm>
            <a:off x="6989444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D369861-0BE4-8DC9-C25F-40F88F3F3270}"/>
              </a:ext>
            </a:extLst>
          </p:cNvPr>
          <p:cNvSpPr/>
          <p:nvPr/>
        </p:nvSpPr>
        <p:spPr>
          <a:xfrm>
            <a:off x="7217931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58702503-065E-7BAA-F2F8-788CCDA2DE3A}"/>
              </a:ext>
            </a:extLst>
          </p:cNvPr>
          <p:cNvSpPr/>
          <p:nvPr/>
        </p:nvSpPr>
        <p:spPr>
          <a:xfrm>
            <a:off x="7446418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EFAEAF15-40D9-0410-BACF-E37EB36988DE}"/>
              </a:ext>
            </a:extLst>
          </p:cNvPr>
          <p:cNvSpPr/>
          <p:nvPr/>
        </p:nvSpPr>
        <p:spPr>
          <a:xfrm>
            <a:off x="7674905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A2CDC991-19BA-40C3-84A9-5FE5B86E38EB}"/>
              </a:ext>
            </a:extLst>
          </p:cNvPr>
          <p:cNvSpPr/>
          <p:nvPr/>
        </p:nvSpPr>
        <p:spPr>
          <a:xfrm>
            <a:off x="8131879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6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1AB18-47D6-8D62-B146-DB98DE907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>
            <a:extLst>
              <a:ext uri="{FF2B5EF4-FFF2-40B4-BE49-F238E27FC236}">
                <a16:creationId xmlns:a16="http://schemas.microsoft.com/office/drawing/2014/main" id="{2DBB33D6-219E-98FF-7FF1-00CED379E6E7}"/>
              </a:ext>
            </a:extLst>
          </p:cNvPr>
          <p:cNvSpPr/>
          <p:nvPr/>
        </p:nvSpPr>
        <p:spPr>
          <a:xfrm>
            <a:off x="1054498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0685DE-FC19-7EC7-D716-033E73C9E463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Workload Partition Example - GEMV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878D15-0D45-7F64-1EDB-28BBDDBA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B74A32-ED62-5BA4-51B6-236ABAF4A8FB}"/>
              </a:ext>
            </a:extLst>
          </p:cNvPr>
          <p:cNvSpPr/>
          <p:nvPr/>
        </p:nvSpPr>
        <p:spPr>
          <a:xfrm>
            <a:off x="3155413" y="1482517"/>
            <a:ext cx="1157970" cy="192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CE2589-6DDE-053E-119C-AE2FA024B49E}"/>
              </a:ext>
            </a:extLst>
          </p:cNvPr>
          <p:cNvSpPr/>
          <p:nvPr/>
        </p:nvSpPr>
        <p:spPr>
          <a:xfrm>
            <a:off x="4505479" y="977887"/>
            <a:ext cx="682496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W1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9525324B-500A-A137-E484-1FEA59E99415}"/>
              </a:ext>
            </a:extLst>
          </p:cNvPr>
          <p:cNvSpPr/>
          <p:nvPr/>
        </p:nvSpPr>
        <p:spPr>
          <a:xfrm>
            <a:off x="3155413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1D5B936-21AD-BCB9-C479-0D6D12FFDC1A}"/>
              </a:ext>
            </a:extLst>
          </p:cNvPr>
          <p:cNvSpPr/>
          <p:nvPr/>
        </p:nvSpPr>
        <p:spPr>
          <a:xfrm>
            <a:off x="3300159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4689945-EA53-8673-F732-D637B86F491F}"/>
              </a:ext>
            </a:extLst>
          </p:cNvPr>
          <p:cNvSpPr/>
          <p:nvPr/>
        </p:nvSpPr>
        <p:spPr>
          <a:xfrm>
            <a:off x="3444905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7318214-748F-5741-0C3F-06473D0C6A17}"/>
              </a:ext>
            </a:extLst>
          </p:cNvPr>
          <p:cNvSpPr/>
          <p:nvPr/>
        </p:nvSpPr>
        <p:spPr>
          <a:xfrm>
            <a:off x="3589652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D631D32C-1396-B0A8-B6B1-8E10E24ACFF2}"/>
              </a:ext>
            </a:extLst>
          </p:cNvPr>
          <p:cNvSpPr/>
          <p:nvPr/>
        </p:nvSpPr>
        <p:spPr>
          <a:xfrm>
            <a:off x="3734398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AF8A87E-2929-8DEF-72D0-F7FA166ABB15}"/>
              </a:ext>
            </a:extLst>
          </p:cNvPr>
          <p:cNvSpPr/>
          <p:nvPr/>
        </p:nvSpPr>
        <p:spPr>
          <a:xfrm>
            <a:off x="3879144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FCBCED4-EFDF-2781-ACC6-7623BB9EA16B}"/>
              </a:ext>
            </a:extLst>
          </p:cNvPr>
          <p:cNvSpPr/>
          <p:nvPr/>
        </p:nvSpPr>
        <p:spPr>
          <a:xfrm>
            <a:off x="4023890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9984614-5978-F142-B94F-EF1626933528}"/>
              </a:ext>
            </a:extLst>
          </p:cNvPr>
          <p:cNvSpPr/>
          <p:nvPr/>
        </p:nvSpPr>
        <p:spPr>
          <a:xfrm>
            <a:off x="4168636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79086D8-E8E7-FEB4-82F5-837985E0F2FD}"/>
              </a:ext>
            </a:extLst>
          </p:cNvPr>
          <p:cNvSpPr/>
          <p:nvPr/>
        </p:nvSpPr>
        <p:spPr>
          <a:xfrm>
            <a:off x="5380072" y="1482517"/>
            <a:ext cx="578985" cy="192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46DAF9C-2F58-E46D-D01D-2F18566F941F}"/>
              </a:ext>
            </a:extLst>
          </p:cNvPr>
          <p:cNvSpPr/>
          <p:nvPr/>
        </p:nvSpPr>
        <p:spPr>
          <a:xfrm>
            <a:off x="5380072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1DF057FC-ABB4-7FEE-FF84-CB218C0B4A0A}"/>
              </a:ext>
            </a:extLst>
          </p:cNvPr>
          <p:cNvSpPr/>
          <p:nvPr/>
        </p:nvSpPr>
        <p:spPr>
          <a:xfrm>
            <a:off x="5524818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D932A19-E370-0018-BC95-BD1E2520E014}"/>
              </a:ext>
            </a:extLst>
          </p:cNvPr>
          <p:cNvSpPr/>
          <p:nvPr/>
        </p:nvSpPr>
        <p:spPr>
          <a:xfrm>
            <a:off x="5669564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BB0F5A6E-ED1E-A81D-6217-2A7D1AE88C77}"/>
              </a:ext>
            </a:extLst>
          </p:cNvPr>
          <p:cNvSpPr/>
          <p:nvPr/>
        </p:nvSpPr>
        <p:spPr>
          <a:xfrm>
            <a:off x="5814311" y="1482517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A842216-3C42-7E08-1E98-6B367C875A7F}"/>
              </a:ext>
            </a:extLst>
          </p:cNvPr>
          <p:cNvSpPr txBox="1"/>
          <p:nvPr/>
        </p:nvSpPr>
        <p:spPr>
          <a:xfrm>
            <a:off x="5158780" y="1424773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=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AD0C157-0140-E8B2-D51B-552F35BAC7AE}"/>
              </a:ext>
            </a:extLst>
          </p:cNvPr>
          <p:cNvSpPr txBox="1"/>
          <p:nvPr/>
        </p:nvSpPr>
        <p:spPr>
          <a:xfrm>
            <a:off x="4314194" y="1424773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7C6DFA4D-EB53-0EC9-8299-656F7076CE5E}"/>
              </a:ext>
            </a:extLst>
          </p:cNvPr>
          <p:cNvSpPr/>
          <p:nvPr/>
        </p:nvSpPr>
        <p:spPr>
          <a:xfrm>
            <a:off x="3155413" y="2970658"/>
            <a:ext cx="1157970" cy="192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F223969-6A65-47F5-99E2-6B273D69218E}"/>
              </a:ext>
            </a:extLst>
          </p:cNvPr>
          <p:cNvSpPr/>
          <p:nvPr/>
        </p:nvSpPr>
        <p:spPr>
          <a:xfrm>
            <a:off x="4505479" y="2466028"/>
            <a:ext cx="682496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W3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698CD2C-7F6F-BF2C-A21A-53E4802F73CA}"/>
              </a:ext>
            </a:extLst>
          </p:cNvPr>
          <p:cNvSpPr/>
          <p:nvPr/>
        </p:nvSpPr>
        <p:spPr>
          <a:xfrm>
            <a:off x="3155413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B4AE939-067F-2F26-6F3B-4CD9D1227AD7}"/>
              </a:ext>
            </a:extLst>
          </p:cNvPr>
          <p:cNvSpPr/>
          <p:nvPr/>
        </p:nvSpPr>
        <p:spPr>
          <a:xfrm>
            <a:off x="3300159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87F2436-B18E-F71C-22F7-09F3AA65E25E}"/>
              </a:ext>
            </a:extLst>
          </p:cNvPr>
          <p:cNvSpPr/>
          <p:nvPr/>
        </p:nvSpPr>
        <p:spPr>
          <a:xfrm>
            <a:off x="3444905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6F7FAB5-ADF2-FD42-E3C8-6E3DF86504AF}"/>
              </a:ext>
            </a:extLst>
          </p:cNvPr>
          <p:cNvSpPr/>
          <p:nvPr/>
        </p:nvSpPr>
        <p:spPr>
          <a:xfrm>
            <a:off x="3589652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34326A6-C81E-6F80-DC92-DC3AF00DBEF8}"/>
              </a:ext>
            </a:extLst>
          </p:cNvPr>
          <p:cNvSpPr/>
          <p:nvPr/>
        </p:nvSpPr>
        <p:spPr>
          <a:xfrm>
            <a:off x="3734398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75A94287-96B6-ACC1-C1AB-DDD697395CA2}"/>
              </a:ext>
            </a:extLst>
          </p:cNvPr>
          <p:cNvSpPr/>
          <p:nvPr/>
        </p:nvSpPr>
        <p:spPr>
          <a:xfrm>
            <a:off x="3879144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CF8B4D6-6297-A0CD-3314-101F88503530}"/>
              </a:ext>
            </a:extLst>
          </p:cNvPr>
          <p:cNvSpPr/>
          <p:nvPr/>
        </p:nvSpPr>
        <p:spPr>
          <a:xfrm>
            <a:off x="4023890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5CFD2E4A-E5C5-3DC1-F117-EAB0C05383E3}"/>
              </a:ext>
            </a:extLst>
          </p:cNvPr>
          <p:cNvSpPr/>
          <p:nvPr/>
        </p:nvSpPr>
        <p:spPr>
          <a:xfrm>
            <a:off x="4168636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094C11F-C173-B7D6-5808-33A1381DAE37}"/>
              </a:ext>
            </a:extLst>
          </p:cNvPr>
          <p:cNvSpPr/>
          <p:nvPr/>
        </p:nvSpPr>
        <p:spPr>
          <a:xfrm>
            <a:off x="5380072" y="2970658"/>
            <a:ext cx="578985" cy="192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9D73A71-25A2-FC27-CB81-D108D483D36C}"/>
              </a:ext>
            </a:extLst>
          </p:cNvPr>
          <p:cNvSpPr/>
          <p:nvPr/>
        </p:nvSpPr>
        <p:spPr>
          <a:xfrm>
            <a:off x="5380072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22650FD-C2BA-A86C-CAC6-CEAF00B92540}"/>
              </a:ext>
            </a:extLst>
          </p:cNvPr>
          <p:cNvSpPr/>
          <p:nvPr/>
        </p:nvSpPr>
        <p:spPr>
          <a:xfrm>
            <a:off x="5524818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4AB3B2A4-6D6C-020A-99CB-97EE0806D8DB}"/>
              </a:ext>
            </a:extLst>
          </p:cNvPr>
          <p:cNvSpPr/>
          <p:nvPr/>
        </p:nvSpPr>
        <p:spPr>
          <a:xfrm>
            <a:off x="5669564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46864A7-BF1D-2E09-59C0-5D801E71FE23}"/>
              </a:ext>
            </a:extLst>
          </p:cNvPr>
          <p:cNvSpPr/>
          <p:nvPr/>
        </p:nvSpPr>
        <p:spPr>
          <a:xfrm>
            <a:off x="5814311" y="297065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36A81C52-7474-2CF0-CEB2-996AF97B5D90}"/>
              </a:ext>
            </a:extLst>
          </p:cNvPr>
          <p:cNvSpPr txBox="1"/>
          <p:nvPr/>
        </p:nvSpPr>
        <p:spPr>
          <a:xfrm>
            <a:off x="5158780" y="2912914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=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A5DA766-0F2E-8525-DD50-443127C4F50A}"/>
              </a:ext>
            </a:extLst>
          </p:cNvPr>
          <p:cNvSpPr txBox="1"/>
          <p:nvPr/>
        </p:nvSpPr>
        <p:spPr>
          <a:xfrm>
            <a:off x="4314194" y="2912914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45618761-3E65-B36A-4F5C-587D2FD88F61}"/>
              </a:ext>
            </a:extLst>
          </p:cNvPr>
          <p:cNvSpPr/>
          <p:nvPr/>
        </p:nvSpPr>
        <p:spPr>
          <a:xfrm>
            <a:off x="6254975" y="2247225"/>
            <a:ext cx="578985" cy="1928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F0CEFDC-3045-E850-B9A9-09FA05497526}"/>
              </a:ext>
            </a:extLst>
          </p:cNvPr>
          <p:cNvSpPr/>
          <p:nvPr/>
        </p:nvSpPr>
        <p:spPr>
          <a:xfrm>
            <a:off x="6254975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5DDC343-F0A0-B9C6-5EAA-610F7D349707}"/>
              </a:ext>
            </a:extLst>
          </p:cNvPr>
          <p:cNvSpPr/>
          <p:nvPr/>
        </p:nvSpPr>
        <p:spPr>
          <a:xfrm>
            <a:off x="6399722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A3EB262-54E6-D772-AC0F-1692C45D71BD}"/>
              </a:ext>
            </a:extLst>
          </p:cNvPr>
          <p:cNvSpPr/>
          <p:nvPr/>
        </p:nvSpPr>
        <p:spPr>
          <a:xfrm>
            <a:off x="6544468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DECF4C5F-4E5A-06EF-2BE2-1462A40A727C}"/>
              </a:ext>
            </a:extLst>
          </p:cNvPr>
          <p:cNvSpPr/>
          <p:nvPr/>
        </p:nvSpPr>
        <p:spPr>
          <a:xfrm>
            <a:off x="6689214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6" name="椭圆 165">
            <a:extLst>
              <a:ext uri="{FF2B5EF4-FFF2-40B4-BE49-F238E27FC236}">
                <a16:creationId xmlns:a16="http://schemas.microsoft.com/office/drawing/2014/main" id="{58CD8B6F-D836-6839-C4B1-084CF5D10841}"/>
              </a:ext>
            </a:extLst>
          </p:cNvPr>
          <p:cNvSpPr/>
          <p:nvPr/>
        </p:nvSpPr>
        <p:spPr>
          <a:xfrm>
            <a:off x="5834180" y="2226587"/>
            <a:ext cx="184485" cy="192866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*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260200A-5795-A5AC-BA6B-9EB1F66E345D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5597191" y="1675383"/>
            <a:ext cx="289492" cy="502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AB938F96-5A1A-39D5-AA6E-9BD90E1F4309}"/>
              </a:ext>
            </a:extLst>
          </p:cNvPr>
          <p:cNvCxnSpPr>
            <a:cxnSpLocks/>
          </p:cNvCxnSpPr>
          <p:nvPr/>
        </p:nvCxnSpPr>
        <p:spPr>
          <a:xfrm flipV="1">
            <a:off x="5599321" y="2466028"/>
            <a:ext cx="327100" cy="487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F057157E-E252-DDF2-967F-1216137C00A6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6066841" y="2343658"/>
            <a:ext cx="18813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67D154DC-F467-225D-3363-6DC30D830774}"/>
              </a:ext>
            </a:extLst>
          </p:cNvPr>
          <p:cNvSpPr/>
          <p:nvPr/>
        </p:nvSpPr>
        <p:spPr>
          <a:xfrm>
            <a:off x="6993423" y="2018089"/>
            <a:ext cx="1394423" cy="6511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W2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51ED944F-9E69-9150-33D9-2B9F37BFC665}"/>
              </a:ext>
            </a:extLst>
          </p:cNvPr>
          <p:cNvSpPr txBox="1"/>
          <p:nvPr/>
        </p:nvSpPr>
        <p:spPr>
          <a:xfrm>
            <a:off x="6799328" y="2167801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DF0AA51C-4B80-7A6E-0CEC-50940E91A4A8}"/>
              </a:ext>
            </a:extLst>
          </p:cNvPr>
          <p:cNvSpPr/>
          <p:nvPr/>
        </p:nvSpPr>
        <p:spPr>
          <a:xfrm>
            <a:off x="8497166" y="2247225"/>
            <a:ext cx="1157970" cy="19286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output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D7A9B156-7BD6-9A35-6DD4-ED8B093B6E7C}"/>
              </a:ext>
            </a:extLst>
          </p:cNvPr>
          <p:cNvSpPr/>
          <p:nvPr/>
        </p:nvSpPr>
        <p:spPr>
          <a:xfrm>
            <a:off x="8497166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FF1E3899-172F-7E80-FCBC-9630DABAC89B}"/>
              </a:ext>
            </a:extLst>
          </p:cNvPr>
          <p:cNvSpPr/>
          <p:nvPr/>
        </p:nvSpPr>
        <p:spPr>
          <a:xfrm>
            <a:off x="8641913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5998ADE8-CE23-4CA0-E7B0-E9B21646770F}"/>
              </a:ext>
            </a:extLst>
          </p:cNvPr>
          <p:cNvSpPr/>
          <p:nvPr/>
        </p:nvSpPr>
        <p:spPr>
          <a:xfrm>
            <a:off x="8786659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B91CA303-CDD2-60F4-2142-7D0C7CA58926}"/>
              </a:ext>
            </a:extLst>
          </p:cNvPr>
          <p:cNvSpPr/>
          <p:nvPr/>
        </p:nvSpPr>
        <p:spPr>
          <a:xfrm>
            <a:off x="8931405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2059678A-16F5-5A25-A0AF-1E166BCE1730}"/>
              </a:ext>
            </a:extLst>
          </p:cNvPr>
          <p:cNvSpPr/>
          <p:nvPr/>
        </p:nvSpPr>
        <p:spPr>
          <a:xfrm>
            <a:off x="9076151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1A19A04C-D3EF-390E-355E-704B69DE368F}"/>
              </a:ext>
            </a:extLst>
          </p:cNvPr>
          <p:cNvSpPr/>
          <p:nvPr/>
        </p:nvSpPr>
        <p:spPr>
          <a:xfrm>
            <a:off x="9220897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0ED00635-BA1C-5E2F-2837-54FC4C65EA0C}"/>
              </a:ext>
            </a:extLst>
          </p:cNvPr>
          <p:cNvSpPr/>
          <p:nvPr/>
        </p:nvSpPr>
        <p:spPr>
          <a:xfrm>
            <a:off x="9365644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0C8882C2-A2C8-EE2E-4BD4-847FA3941C4E}"/>
              </a:ext>
            </a:extLst>
          </p:cNvPr>
          <p:cNvSpPr/>
          <p:nvPr/>
        </p:nvSpPr>
        <p:spPr>
          <a:xfrm>
            <a:off x="9510390" y="2247225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8097A5D7-6EEA-A409-39FE-2116970B4394}"/>
              </a:ext>
            </a:extLst>
          </p:cNvPr>
          <p:cNvSpPr/>
          <p:nvPr/>
        </p:nvSpPr>
        <p:spPr>
          <a:xfrm>
            <a:off x="5523182" y="1852543"/>
            <a:ext cx="578985" cy="165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2"/>
                </a:solidFill>
              </a:rPr>
              <a:t>silu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6E6007B4-FABE-7092-CFE9-F74AF91665C9}"/>
              </a:ext>
            </a:extLst>
          </p:cNvPr>
          <p:cNvSpPr/>
          <p:nvPr/>
        </p:nvSpPr>
        <p:spPr>
          <a:xfrm>
            <a:off x="2993239" y="823506"/>
            <a:ext cx="6812963" cy="3040304"/>
          </a:xfrm>
          <a:prstGeom prst="rect">
            <a:avLst/>
          </a:prstGeom>
          <a:solidFill>
            <a:srgbClr val="53A8ED">
              <a:alpha val="50196"/>
            </a:srgbClr>
          </a:solidFill>
          <a:ln w="2857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1407F182-29C0-DEB2-946F-E99DD0005DC0}"/>
              </a:ext>
            </a:extLst>
          </p:cNvPr>
          <p:cNvSpPr/>
          <p:nvPr/>
        </p:nvSpPr>
        <p:spPr>
          <a:xfrm>
            <a:off x="3050549" y="5053318"/>
            <a:ext cx="1157970" cy="192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9460474A-B070-7719-933F-E7F688FB2D49}"/>
              </a:ext>
            </a:extLst>
          </p:cNvPr>
          <p:cNvSpPr/>
          <p:nvPr/>
        </p:nvSpPr>
        <p:spPr>
          <a:xfrm>
            <a:off x="3050549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D1CAD4D1-3CAA-2DCE-A9EA-50F89C033CB9}"/>
              </a:ext>
            </a:extLst>
          </p:cNvPr>
          <p:cNvSpPr/>
          <p:nvPr/>
        </p:nvSpPr>
        <p:spPr>
          <a:xfrm>
            <a:off x="3195295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5B865138-120D-74AC-5832-C8AD160E83CC}"/>
              </a:ext>
            </a:extLst>
          </p:cNvPr>
          <p:cNvSpPr/>
          <p:nvPr/>
        </p:nvSpPr>
        <p:spPr>
          <a:xfrm>
            <a:off x="3340041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5E8C2D96-0CDB-9A0D-DE4E-1CABD29FB51B}"/>
              </a:ext>
            </a:extLst>
          </p:cNvPr>
          <p:cNvSpPr/>
          <p:nvPr/>
        </p:nvSpPr>
        <p:spPr>
          <a:xfrm>
            <a:off x="3484788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6831CAFB-8595-0726-7F00-3A8C59D10665}"/>
              </a:ext>
            </a:extLst>
          </p:cNvPr>
          <p:cNvSpPr/>
          <p:nvPr/>
        </p:nvSpPr>
        <p:spPr>
          <a:xfrm>
            <a:off x="3629534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38BA6776-28F7-55F1-B212-B91656655342}"/>
              </a:ext>
            </a:extLst>
          </p:cNvPr>
          <p:cNvSpPr/>
          <p:nvPr/>
        </p:nvSpPr>
        <p:spPr>
          <a:xfrm>
            <a:off x="3774280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EC7D1A32-F41C-22F4-2F97-2A3B770974DC}"/>
              </a:ext>
            </a:extLst>
          </p:cNvPr>
          <p:cNvSpPr/>
          <p:nvPr/>
        </p:nvSpPr>
        <p:spPr>
          <a:xfrm>
            <a:off x="3919026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E474FC4E-90C1-C7DB-C5C5-594E0F982E20}"/>
              </a:ext>
            </a:extLst>
          </p:cNvPr>
          <p:cNvSpPr/>
          <p:nvPr/>
        </p:nvSpPr>
        <p:spPr>
          <a:xfrm>
            <a:off x="4063772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5F46100D-076A-A49D-3910-40E618AE7418}"/>
              </a:ext>
            </a:extLst>
          </p:cNvPr>
          <p:cNvSpPr txBox="1"/>
          <p:nvPr/>
        </p:nvSpPr>
        <p:spPr>
          <a:xfrm>
            <a:off x="4209330" y="4995574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9AF8361D-4C57-39BE-FA88-DCCF674733CA}"/>
              </a:ext>
            </a:extLst>
          </p:cNvPr>
          <p:cNvCxnSpPr/>
          <p:nvPr/>
        </p:nvCxnSpPr>
        <p:spPr>
          <a:xfrm>
            <a:off x="3049738" y="4874002"/>
            <a:ext cx="1158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A70022D7-A43A-5414-2140-B48082B360A4}"/>
              </a:ext>
            </a:extLst>
          </p:cNvPr>
          <p:cNvSpPr txBox="1"/>
          <p:nvPr/>
        </p:nvSpPr>
        <p:spPr>
          <a:xfrm>
            <a:off x="3334267" y="4409663"/>
            <a:ext cx="8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dim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8722975-9E52-A15E-9DBE-7D8AFA37B665}"/>
              </a:ext>
            </a:extLst>
          </p:cNvPr>
          <p:cNvCxnSpPr>
            <a:cxnSpLocks/>
          </p:cNvCxnSpPr>
          <p:nvPr/>
        </p:nvCxnSpPr>
        <p:spPr>
          <a:xfrm>
            <a:off x="4708807" y="4874002"/>
            <a:ext cx="224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7F730DE0-E958-265B-5D98-DD824801CC34}"/>
              </a:ext>
            </a:extLst>
          </p:cNvPr>
          <p:cNvSpPr txBox="1"/>
          <p:nvPr/>
        </p:nvSpPr>
        <p:spPr>
          <a:xfrm>
            <a:off x="4580242" y="4449873"/>
            <a:ext cx="541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128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185B42C9-3EA7-2B73-5054-374287F11AE1}"/>
              </a:ext>
            </a:extLst>
          </p:cNvPr>
          <p:cNvCxnSpPr>
            <a:cxnSpLocks/>
          </p:cNvCxnSpPr>
          <p:nvPr/>
        </p:nvCxnSpPr>
        <p:spPr>
          <a:xfrm>
            <a:off x="11279069" y="5053318"/>
            <a:ext cx="0" cy="1203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07B36B4B-275A-C5E6-5918-C3A858A30508}"/>
              </a:ext>
            </a:extLst>
          </p:cNvPr>
          <p:cNvSpPr txBox="1"/>
          <p:nvPr/>
        </p:nvSpPr>
        <p:spPr>
          <a:xfrm>
            <a:off x="11260117" y="5441741"/>
            <a:ext cx="8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dim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8122D356-9F7D-391C-B806-BA338A45C97F}"/>
              </a:ext>
            </a:extLst>
          </p:cNvPr>
          <p:cNvSpPr/>
          <p:nvPr/>
        </p:nvSpPr>
        <p:spPr>
          <a:xfrm>
            <a:off x="4704574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3A366500-6A58-BFC5-9633-9DDA29FD19A4}"/>
              </a:ext>
            </a:extLst>
          </p:cNvPr>
          <p:cNvSpPr/>
          <p:nvPr/>
        </p:nvSpPr>
        <p:spPr>
          <a:xfrm>
            <a:off x="5121746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749EE033-DCF8-000F-C0EB-00923D4A7F9C}"/>
              </a:ext>
            </a:extLst>
          </p:cNvPr>
          <p:cNvSpPr/>
          <p:nvPr/>
        </p:nvSpPr>
        <p:spPr>
          <a:xfrm>
            <a:off x="5538918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59908163-5CEC-8C80-B177-7A96A1CCC4AE}"/>
              </a:ext>
            </a:extLst>
          </p:cNvPr>
          <p:cNvSpPr/>
          <p:nvPr/>
        </p:nvSpPr>
        <p:spPr>
          <a:xfrm>
            <a:off x="5956090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F595614E-2F08-579C-CC47-6D45E469C87B}"/>
              </a:ext>
            </a:extLst>
          </p:cNvPr>
          <p:cNvSpPr/>
          <p:nvPr/>
        </p:nvSpPr>
        <p:spPr>
          <a:xfrm>
            <a:off x="637326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3CD36088-0609-CE3F-28A6-C47F141656C5}"/>
              </a:ext>
            </a:extLst>
          </p:cNvPr>
          <p:cNvSpPr/>
          <p:nvPr/>
        </p:nvSpPr>
        <p:spPr>
          <a:xfrm>
            <a:off x="6790434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CD84EB7C-688E-906A-1BA3-877E7197898D}"/>
              </a:ext>
            </a:extLst>
          </p:cNvPr>
          <p:cNvSpPr/>
          <p:nvPr/>
        </p:nvSpPr>
        <p:spPr>
          <a:xfrm>
            <a:off x="7207606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B09D7C35-7E91-6292-1FE9-DAFA374090FC}"/>
              </a:ext>
            </a:extLst>
          </p:cNvPr>
          <p:cNvSpPr/>
          <p:nvPr/>
        </p:nvSpPr>
        <p:spPr>
          <a:xfrm>
            <a:off x="7624778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00331C58-1498-243B-93FB-242D3F08255A}"/>
              </a:ext>
            </a:extLst>
          </p:cNvPr>
          <p:cNvSpPr/>
          <p:nvPr/>
        </p:nvSpPr>
        <p:spPr>
          <a:xfrm>
            <a:off x="8041950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682D3E5-8727-87A7-2E6E-15B91ABB7864}"/>
              </a:ext>
            </a:extLst>
          </p:cNvPr>
          <p:cNvSpPr/>
          <p:nvPr/>
        </p:nvSpPr>
        <p:spPr>
          <a:xfrm>
            <a:off x="845912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8F9C1EF8-AB05-8C3E-7B18-87E5BD302552}"/>
              </a:ext>
            </a:extLst>
          </p:cNvPr>
          <p:cNvSpPr/>
          <p:nvPr/>
        </p:nvSpPr>
        <p:spPr>
          <a:xfrm>
            <a:off x="8876294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9C2C8340-E57F-25A3-49D6-78AE457942C2}"/>
              </a:ext>
            </a:extLst>
          </p:cNvPr>
          <p:cNvSpPr/>
          <p:nvPr/>
        </p:nvSpPr>
        <p:spPr>
          <a:xfrm>
            <a:off x="9293466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301D207F-9DE4-4689-47B8-19D55A838CD9}"/>
              </a:ext>
            </a:extLst>
          </p:cNvPr>
          <p:cNvSpPr/>
          <p:nvPr/>
        </p:nvSpPr>
        <p:spPr>
          <a:xfrm>
            <a:off x="9710638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34C75D38-9634-0EF7-6EA6-3907B812298C}"/>
              </a:ext>
            </a:extLst>
          </p:cNvPr>
          <p:cNvSpPr/>
          <p:nvPr/>
        </p:nvSpPr>
        <p:spPr>
          <a:xfrm>
            <a:off x="10127810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ED834C7D-4C8D-9C13-8D27-1BAE5DC2BC0D}"/>
              </a:ext>
            </a:extLst>
          </p:cNvPr>
          <p:cNvSpPr/>
          <p:nvPr/>
        </p:nvSpPr>
        <p:spPr>
          <a:xfrm>
            <a:off x="1096215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92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D7197-57CC-82DE-6017-054FBC3BB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>
            <a:extLst>
              <a:ext uri="{FF2B5EF4-FFF2-40B4-BE49-F238E27FC236}">
                <a16:creationId xmlns:a16="http://schemas.microsoft.com/office/drawing/2014/main" id="{EE161DF2-C0B1-D433-4F89-6A10A4E730C1}"/>
              </a:ext>
            </a:extLst>
          </p:cNvPr>
          <p:cNvSpPr/>
          <p:nvPr/>
        </p:nvSpPr>
        <p:spPr>
          <a:xfrm>
            <a:off x="1054498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781C90-E5C0-E1C2-FD99-22323A5AB1E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Workload Partition Example - GEMV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BD4638-DF4E-6BEB-7CFC-60C1FC6E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CB96250-B6C1-9F1A-185F-5AFBA0C86EA0}"/>
              </a:ext>
            </a:extLst>
          </p:cNvPr>
          <p:cNvSpPr/>
          <p:nvPr/>
        </p:nvSpPr>
        <p:spPr>
          <a:xfrm>
            <a:off x="7602603" y="427842"/>
            <a:ext cx="719759" cy="75403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E12B294-F762-CD40-E8BD-2C6BE5937C58}"/>
              </a:ext>
            </a:extLst>
          </p:cNvPr>
          <p:cNvSpPr/>
          <p:nvPr/>
        </p:nvSpPr>
        <p:spPr>
          <a:xfrm>
            <a:off x="8366455" y="427842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09B767B-A5C7-7364-C7D8-6A7DC5D1C42C}"/>
              </a:ext>
            </a:extLst>
          </p:cNvPr>
          <p:cNvSpPr/>
          <p:nvPr/>
        </p:nvSpPr>
        <p:spPr>
          <a:xfrm>
            <a:off x="9138736" y="427842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11A4D41-88BB-88A0-5149-25A5FD7AFFAD}"/>
              </a:ext>
            </a:extLst>
          </p:cNvPr>
          <p:cNvSpPr/>
          <p:nvPr/>
        </p:nvSpPr>
        <p:spPr>
          <a:xfrm>
            <a:off x="9902588" y="427842"/>
            <a:ext cx="719759" cy="754034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3B81520-4B3D-66B2-64F0-AAA632B0D257}"/>
              </a:ext>
            </a:extLst>
          </p:cNvPr>
          <p:cNvSpPr/>
          <p:nvPr/>
        </p:nvSpPr>
        <p:spPr>
          <a:xfrm>
            <a:off x="7602603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2544336-1745-42EB-2900-039B27DAC2CC}"/>
              </a:ext>
            </a:extLst>
          </p:cNvPr>
          <p:cNvSpPr/>
          <p:nvPr/>
        </p:nvSpPr>
        <p:spPr>
          <a:xfrm>
            <a:off x="8366455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CB9D9DC-99A9-FE2D-BF96-B68180618956}"/>
              </a:ext>
            </a:extLst>
          </p:cNvPr>
          <p:cNvSpPr/>
          <p:nvPr/>
        </p:nvSpPr>
        <p:spPr>
          <a:xfrm>
            <a:off x="9138736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78276442-F564-5EF1-8A82-02F2A9B698E0}"/>
              </a:ext>
            </a:extLst>
          </p:cNvPr>
          <p:cNvSpPr/>
          <p:nvPr/>
        </p:nvSpPr>
        <p:spPr>
          <a:xfrm>
            <a:off x="9902588" y="1224674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3D0761B-90B9-B856-0032-2BD06BF5DD18}"/>
              </a:ext>
            </a:extLst>
          </p:cNvPr>
          <p:cNvSpPr/>
          <p:nvPr/>
        </p:nvSpPr>
        <p:spPr>
          <a:xfrm>
            <a:off x="7602603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FD4F301-537A-6EAF-500A-15C912A89009}"/>
              </a:ext>
            </a:extLst>
          </p:cNvPr>
          <p:cNvSpPr/>
          <p:nvPr/>
        </p:nvSpPr>
        <p:spPr>
          <a:xfrm>
            <a:off x="8366455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11AC4D07-074A-EA29-9B21-1E86A68AC405}"/>
              </a:ext>
            </a:extLst>
          </p:cNvPr>
          <p:cNvSpPr/>
          <p:nvPr/>
        </p:nvSpPr>
        <p:spPr>
          <a:xfrm>
            <a:off x="9138736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EC73CF4-C400-EE02-728A-F29A781CF79A}"/>
              </a:ext>
            </a:extLst>
          </p:cNvPr>
          <p:cNvSpPr/>
          <p:nvPr/>
        </p:nvSpPr>
        <p:spPr>
          <a:xfrm>
            <a:off x="9902588" y="2021505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85D29ED-5B60-9DB5-19D0-4904B11DF811}"/>
              </a:ext>
            </a:extLst>
          </p:cNvPr>
          <p:cNvSpPr/>
          <p:nvPr/>
        </p:nvSpPr>
        <p:spPr>
          <a:xfrm>
            <a:off x="7602603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1E3CEDF6-B570-6630-0B94-3F5516319347}"/>
              </a:ext>
            </a:extLst>
          </p:cNvPr>
          <p:cNvSpPr/>
          <p:nvPr/>
        </p:nvSpPr>
        <p:spPr>
          <a:xfrm>
            <a:off x="8366455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3FC5710-2138-6837-FBB7-9E69450BE302}"/>
              </a:ext>
            </a:extLst>
          </p:cNvPr>
          <p:cNvSpPr/>
          <p:nvPr/>
        </p:nvSpPr>
        <p:spPr>
          <a:xfrm>
            <a:off x="9138736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92D2612B-52B0-6936-B2DF-4DC9AA4E6496}"/>
              </a:ext>
            </a:extLst>
          </p:cNvPr>
          <p:cNvSpPr/>
          <p:nvPr/>
        </p:nvSpPr>
        <p:spPr>
          <a:xfrm>
            <a:off x="9902588" y="2818337"/>
            <a:ext cx="719759" cy="75403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Cluster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AEF6BE-9B17-B9FD-C139-9B2E9CE4B0A5}"/>
              </a:ext>
            </a:extLst>
          </p:cNvPr>
          <p:cNvSpPr/>
          <p:nvPr/>
        </p:nvSpPr>
        <p:spPr>
          <a:xfrm>
            <a:off x="7602195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2B3CF2-5BFE-1947-805E-572B6F0EDA39}"/>
              </a:ext>
            </a:extLst>
          </p:cNvPr>
          <p:cNvSpPr/>
          <p:nvPr/>
        </p:nvSpPr>
        <p:spPr>
          <a:xfrm>
            <a:off x="837166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4DFA01-78AF-6584-9CD8-5D2E026E89A8}"/>
              </a:ext>
            </a:extLst>
          </p:cNvPr>
          <p:cNvSpPr/>
          <p:nvPr/>
        </p:nvSpPr>
        <p:spPr>
          <a:xfrm>
            <a:off x="9141136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21EFFC-E0A3-3B3E-0C8F-04BA90E7FD6E}"/>
              </a:ext>
            </a:extLst>
          </p:cNvPr>
          <p:cNvSpPr/>
          <p:nvPr/>
        </p:nvSpPr>
        <p:spPr>
          <a:xfrm>
            <a:off x="9910608" y="900373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BED311D-45E9-E25A-C165-602B2BC26392}"/>
              </a:ext>
            </a:extLst>
          </p:cNvPr>
          <p:cNvSpPr/>
          <p:nvPr/>
        </p:nvSpPr>
        <p:spPr>
          <a:xfrm>
            <a:off x="7602195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4E5EF7-0045-5443-B6DB-6E0B48F915BF}"/>
              </a:ext>
            </a:extLst>
          </p:cNvPr>
          <p:cNvSpPr/>
          <p:nvPr/>
        </p:nvSpPr>
        <p:spPr>
          <a:xfrm>
            <a:off x="837166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48F803-E6FF-5BA7-5DA1-C1F2C609402B}"/>
              </a:ext>
            </a:extLst>
          </p:cNvPr>
          <p:cNvSpPr/>
          <p:nvPr/>
        </p:nvSpPr>
        <p:spPr>
          <a:xfrm>
            <a:off x="9141136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8355F40-9727-6B26-A15A-AAAF244CB436}"/>
              </a:ext>
            </a:extLst>
          </p:cNvPr>
          <p:cNvSpPr/>
          <p:nvPr/>
        </p:nvSpPr>
        <p:spPr>
          <a:xfrm>
            <a:off x="9910608" y="169458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0ED831-9FE8-C6A3-D353-FD7C12752A00}"/>
              </a:ext>
            </a:extLst>
          </p:cNvPr>
          <p:cNvSpPr/>
          <p:nvPr/>
        </p:nvSpPr>
        <p:spPr>
          <a:xfrm>
            <a:off x="7602195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C6BA28-D7BD-6B67-11CF-B14EB7430523}"/>
              </a:ext>
            </a:extLst>
          </p:cNvPr>
          <p:cNvSpPr/>
          <p:nvPr/>
        </p:nvSpPr>
        <p:spPr>
          <a:xfrm>
            <a:off x="837166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FDB0F81-7E96-8007-1F51-503970A43FF1}"/>
              </a:ext>
            </a:extLst>
          </p:cNvPr>
          <p:cNvSpPr/>
          <p:nvPr/>
        </p:nvSpPr>
        <p:spPr>
          <a:xfrm>
            <a:off x="9141136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53CC7C-984F-34F8-811C-DB854313820C}"/>
              </a:ext>
            </a:extLst>
          </p:cNvPr>
          <p:cNvSpPr/>
          <p:nvPr/>
        </p:nvSpPr>
        <p:spPr>
          <a:xfrm>
            <a:off x="9910608" y="2488794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87D7B0-B043-57CC-D393-D09351CB4C4C}"/>
              </a:ext>
            </a:extLst>
          </p:cNvPr>
          <p:cNvSpPr/>
          <p:nvPr/>
        </p:nvSpPr>
        <p:spPr>
          <a:xfrm>
            <a:off x="7602195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42B468F-A09A-1D28-98A5-EBE575DA7615}"/>
              </a:ext>
            </a:extLst>
          </p:cNvPr>
          <p:cNvSpPr/>
          <p:nvPr/>
        </p:nvSpPr>
        <p:spPr>
          <a:xfrm>
            <a:off x="837166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CAB99D7-1EE4-9FD1-C6C5-1DA07F5DD21A}"/>
              </a:ext>
            </a:extLst>
          </p:cNvPr>
          <p:cNvSpPr/>
          <p:nvPr/>
        </p:nvSpPr>
        <p:spPr>
          <a:xfrm>
            <a:off x="9141136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A88B9F2-F36F-FC60-C4DB-FE02EAF2F7F1}"/>
              </a:ext>
            </a:extLst>
          </p:cNvPr>
          <p:cNvSpPr/>
          <p:nvPr/>
        </p:nvSpPr>
        <p:spPr>
          <a:xfrm>
            <a:off x="9910608" y="3283005"/>
            <a:ext cx="269652" cy="281148"/>
          </a:xfrm>
          <a:prstGeom prst="rect">
            <a:avLst/>
          </a:prstGeom>
          <a:solidFill>
            <a:srgbClr val="F2954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81487396-F7C2-9388-DA2B-CB991BD2E612}"/>
              </a:ext>
            </a:extLst>
          </p:cNvPr>
          <p:cNvSpPr/>
          <p:nvPr/>
        </p:nvSpPr>
        <p:spPr>
          <a:xfrm>
            <a:off x="7871847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56D7040C-3E95-41DA-AD85-D54B7E181226}"/>
              </a:ext>
            </a:extLst>
          </p:cNvPr>
          <p:cNvSpPr/>
          <p:nvPr/>
        </p:nvSpPr>
        <p:spPr>
          <a:xfrm>
            <a:off x="864131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93FE4681-F429-EAA3-33FE-0A9B0EEB34C4}"/>
              </a:ext>
            </a:extLst>
          </p:cNvPr>
          <p:cNvSpPr/>
          <p:nvPr/>
        </p:nvSpPr>
        <p:spPr>
          <a:xfrm>
            <a:off x="9410788" y="93180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8" name="箭头: 左右 27">
            <a:extLst>
              <a:ext uri="{FF2B5EF4-FFF2-40B4-BE49-F238E27FC236}">
                <a16:creationId xmlns:a16="http://schemas.microsoft.com/office/drawing/2014/main" id="{821C8D3C-E42D-9C92-C2C3-FF248A2884C5}"/>
              </a:ext>
            </a:extLst>
          </p:cNvPr>
          <p:cNvSpPr/>
          <p:nvPr/>
        </p:nvSpPr>
        <p:spPr>
          <a:xfrm>
            <a:off x="786482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9" name="箭头: 左右 28">
            <a:extLst>
              <a:ext uri="{FF2B5EF4-FFF2-40B4-BE49-F238E27FC236}">
                <a16:creationId xmlns:a16="http://schemas.microsoft.com/office/drawing/2014/main" id="{9EF7134E-7E19-E052-7D8E-C7C692353233}"/>
              </a:ext>
            </a:extLst>
          </p:cNvPr>
          <p:cNvSpPr/>
          <p:nvPr/>
        </p:nvSpPr>
        <p:spPr>
          <a:xfrm>
            <a:off x="8634296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0" name="箭头: 左右 29">
            <a:extLst>
              <a:ext uri="{FF2B5EF4-FFF2-40B4-BE49-F238E27FC236}">
                <a16:creationId xmlns:a16="http://schemas.microsoft.com/office/drawing/2014/main" id="{13079E4D-E1D9-F30C-FF02-F2B79C800F4C}"/>
              </a:ext>
            </a:extLst>
          </p:cNvPr>
          <p:cNvSpPr/>
          <p:nvPr/>
        </p:nvSpPr>
        <p:spPr>
          <a:xfrm>
            <a:off x="9403767" y="172271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1" name="箭头: 左右 30">
            <a:extLst>
              <a:ext uri="{FF2B5EF4-FFF2-40B4-BE49-F238E27FC236}">
                <a16:creationId xmlns:a16="http://schemas.microsoft.com/office/drawing/2014/main" id="{4D07319D-25F3-2B17-8C16-31A2563472E3}"/>
              </a:ext>
            </a:extLst>
          </p:cNvPr>
          <p:cNvSpPr/>
          <p:nvPr/>
        </p:nvSpPr>
        <p:spPr>
          <a:xfrm>
            <a:off x="786482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2" name="箭头: 左右 31">
            <a:extLst>
              <a:ext uri="{FF2B5EF4-FFF2-40B4-BE49-F238E27FC236}">
                <a16:creationId xmlns:a16="http://schemas.microsoft.com/office/drawing/2014/main" id="{FEAA37C7-9548-A4E1-04D3-1FE4783D6849}"/>
              </a:ext>
            </a:extLst>
          </p:cNvPr>
          <p:cNvSpPr/>
          <p:nvPr/>
        </p:nvSpPr>
        <p:spPr>
          <a:xfrm>
            <a:off x="8634296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3" name="箭头: 左右 32">
            <a:extLst>
              <a:ext uri="{FF2B5EF4-FFF2-40B4-BE49-F238E27FC236}">
                <a16:creationId xmlns:a16="http://schemas.microsoft.com/office/drawing/2014/main" id="{1E79DF5B-4D03-67FF-1A25-E0CA9BB2A5C7}"/>
              </a:ext>
            </a:extLst>
          </p:cNvPr>
          <p:cNvSpPr/>
          <p:nvPr/>
        </p:nvSpPr>
        <p:spPr>
          <a:xfrm>
            <a:off x="9403767" y="2516788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35558E33-2988-14FE-BE6F-E184405F4681}"/>
              </a:ext>
            </a:extLst>
          </p:cNvPr>
          <p:cNvSpPr/>
          <p:nvPr/>
        </p:nvSpPr>
        <p:spPr>
          <a:xfrm>
            <a:off x="786482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1E5BCA9B-476E-85DB-8151-3993DB5328A4}"/>
              </a:ext>
            </a:extLst>
          </p:cNvPr>
          <p:cNvSpPr/>
          <p:nvPr/>
        </p:nvSpPr>
        <p:spPr>
          <a:xfrm>
            <a:off x="8634296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6" name="箭头: 左右 35">
            <a:extLst>
              <a:ext uri="{FF2B5EF4-FFF2-40B4-BE49-F238E27FC236}">
                <a16:creationId xmlns:a16="http://schemas.microsoft.com/office/drawing/2014/main" id="{DDCE0C26-3E65-3E62-76DC-FEFE24C5494A}"/>
              </a:ext>
            </a:extLst>
          </p:cNvPr>
          <p:cNvSpPr/>
          <p:nvPr/>
        </p:nvSpPr>
        <p:spPr>
          <a:xfrm>
            <a:off x="9403767" y="331288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7" name="箭头: 左右 36">
            <a:extLst>
              <a:ext uri="{FF2B5EF4-FFF2-40B4-BE49-F238E27FC236}">
                <a16:creationId xmlns:a16="http://schemas.microsoft.com/office/drawing/2014/main" id="{94CDF37C-B20C-E2E1-76F0-09DAD992857B}"/>
              </a:ext>
            </a:extLst>
          </p:cNvPr>
          <p:cNvSpPr/>
          <p:nvPr/>
        </p:nvSpPr>
        <p:spPr>
          <a:xfrm rot="5400000">
            <a:off x="7418744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8" name="箭头: 左右 37">
            <a:extLst>
              <a:ext uri="{FF2B5EF4-FFF2-40B4-BE49-F238E27FC236}">
                <a16:creationId xmlns:a16="http://schemas.microsoft.com/office/drawing/2014/main" id="{1D3EEFED-515A-01FA-90A1-4C3A03FECBF4}"/>
              </a:ext>
            </a:extLst>
          </p:cNvPr>
          <p:cNvSpPr/>
          <p:nvPr/>
        </p:nvSpPr>
        <p:spPr>
          <a:xfrm rot="5400000">
            <a:off x="7418744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9" name="箭头: 左右 38">
            <a:extLst>
              <a:ext uri="{FF2B5EF4-FFF2-40B4-BE49-F238E27FC236}">
                <a16:creationId xmlns:a16="http://schemas.microsoft.com/office/drawing/2014/main" id="{23D4C095-C746-D87E-3EB1-BD46E164F60A}"/>
              </a:ext>
            </a:extLst>
          </p:cNvPr>
          <p:cNvSpPr/>
          <p:nvPr/>
        </p:nvSpPr>
        <p:spPr>
          <a:xfrm rot="5400000">
            <a:off x="7418744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954C1B2A-3AF9-4166-BD75-F76F3869B6F1}"/>
              </a:ext>
            </a:extLst>
          </p:cNvPr>
          <p:cNvSpPr/>
          <p:nvPr/>
        </p:nvSpPr>
        <p:spPr>
          <a:xfrm rot="5400000">
            <a:off x="819736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1" name="箭头: 左右 40">
            <a:extLst>
              <a:ext uri="{FF2B5EF4-FFF2-40B4-BE49-F238E27FC236}">
                <a16:creationId xmlns:a16="http://schemas.microsoft.com/office/drawing/2014/main" id="{D195587D-DF5F-6228-7CBC-5A7F8565D82C}"/>
              </a:ext>
            </a:extLst>
          </p:cNvPr>
          <p:cNvSpPr/>
          <p:nvPr/>
        </p:nvSpPr>
        <p:spPr>
          <a:xfrm rot="5400000">
            <a:off x="8197361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6436A896-A7D3-A14A-D626-57239E128FC5}"/>
              </a:ext>
            </a:extLst>
          </p:cNvPr>
          <p:cNvSpPr/>
          <p:nvPr/>
        </p:nvSpPr>
        <p:spPr>
          <a:xfrm rot="5400000">
            <a:off x="819736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3" name="箭头: 左右 42">
            <a:extLst>
              <a:ext uri="{FF2B5EF4-FFF2-40B4-BE49-F238E27FC236}">
                <a16:creationId xmlns:a16="http://schemas.microsoft.com/office/drawing/2014/main" id="{8B8B6737-A9F1-F4E3-023F-EDCB0A45E18C}"/>
              </a:ext>
            </a:extLst>
          </p:cNvPr>
          <p:cNvSpPr/>
          <p:nvPr/>
        </p:nvSpPr>
        <p:spPr>
          <a:xfrm rot="5400000">
            <a:off x="8964343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4" name="箭头: 左右 43">
            <a:extLst>
              <a:ext uri="{FF2B5EF4-FFF2-40B4-BE49-F238E27FC236}">
                <a16:creationId xmlns:a16="http://schemas.microsoft.com/office/drawing/2014/main" id="{78189329-0E91-758A-89CA-D3FCF13B807B}"/>
              </a:ext>
            </a:extLst>
          </p:cNvPr>
          <p:cNvSpPr/>
          <p:nvPr/>
        </p:nvSpPr>
        <p:spPr>
          <a:xfrm rot="5400000">
            <a:off x="8964343" y="2145439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7A472B88-582B-FA4C-22CC-73417025C56A}"/>
              </a:ext>
            </a:extLst>
          </p:cNvPr>
          <p:cNvSpPr/>
          <p:nvPr/>
        </p:nvSpPr>
        <p:spPr>
          <a:xfrm rot="5400000">
            <a:off x="8964343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6" name="箭头: 左右 45">
            <a:extLst>
              <a:ext uri="{FF2B5EF4-FFF2-40B4-BE49-F238E27FC236}">
                <a16:creationId xmlns:a16="http://schemas.microsoft.com/office/drawing/2014/main" id="{C117A8EC-E917-4B28-7208-10895252E85E}"/>
              </a:ext>
            </a:extLst>
          </p:cNvPr>
          <p:cNvSpPr/>
          <p:nvPr/>
        </p:nvSpPr>
        <p:spPr>
          <a:xfrm rot="5400000">
            <a:off x="9741251" y="133924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7" name="箭头: 左右 46">
            <a:extLst>
              <a:ext uri="{FF2B5EF4-FFF2-40B4-BE49-F238E27FC236}">
                <a16:creationId xmlns:a16="http://schemas.microsoft.com/office/drawing/2014/main" id="{A1E8C638-0284-0C08-90A2-D025041B845E}"/>
              </a:ext>
            </a:extLst>
          </p:cNvPr>
          <p:cNvSpPr/>
          <p:nvPr/>
        </p:nvSpPr>
        <p:spPr>
          <a:xfrm rot="5400000">
            <a:off x="9741251" y="2133451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8" name="箭头: 左右 47">
            <a:extLst>
              <a:ext uri="{FF2B5EF4-FFF2-40B4-BE49-F238E27FC236}">
                <a16:creationId xmlns:a16="http://schemas.microsoft.com/office/drawing/2014/main" id="{FF229441-942D-5EB3-CB60-B78E1DDEFC4F}"/>
              </a:ext>
            </a:extLst>
          </p:cNvPr>
          <p:cNvSpPr/>
          <p:nvPr/>
        </p:nvSpPr>
        <p:spPr>
          <a:xfrm rot="5400000">
            <a:off x="9741251" y="2939650"/>
            <a:ext cx="502628" cy="168357"/>
          </a:xfrm>
          <a:prstGeom prst="leftRightArrow">
            <a:avLst/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9" name="箭头: 左右 48">
            <a:extLst>
              <a:ext uri="{FF2B5EF4-FFF2-40B4-BE49-F238E27FC236}">
                <a16:creationId xmlns:a16="http://schemas.microsoft.com/office/drawing/2014/main" id="{EF1B3656-CF73-8BE9-6D3C-E4A93C19BEF9}"/>
              </a:ext>
            </a:extLst>
          </p:cNvPr>
          <p:cNvSpPr/>
          <p:nvPr/>
        </p:nvSpPr>
        <p:spPr>
          <a:xfrm>
            <a:off x="7871847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41698516-CFEE-40AC-65BD-6677B5D40D6C}"/>
              </a:ext>
            </a:extLst>
          </p:cNvPr>
          <p:cNvSpPr/>
          <p:nvPr/>
        </p:nvSpPr>
        <p:spPr>
          <a:xfrm>
            <a:off x="8642975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1" name="箭头: 左右 50">
            <a:extLst>
              <a:ext uri="{FF2B5EF4-FFF2-40B4-BE49-F238E27FC236}">
                <a16:creationId xmlns:a16="http://schemas.microsoft.com/office/drawing/2014/main" id="{4D4A9DEE-AD06-02DD-3AD4-FD8D5D48AA57}"/>
              </a:ext>
            </a:extLst>
          </p:cNvPr>
          <p:cNvSpPr/>
          <p:nvPr/>
        </p:nvSpPr>
        <p:spPr>
          <a:xfrm>
            <a:off x="9414104" y="1096412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2" name="箭头: 左右 51">
            <a:extLst>
              <a:ext uri="{FF2B5EF4-FFF2-40B4-BE49-F238E27FC236}">
                <a16:creationId xmlns:a16="http://schemas.microsoft.com/office/drawing/2014/main" id="{F8E0F4DD-8906-A74F-E30F-F5CB735F988F}"/>
              </a:ext>
            </a:extLst>
          </p:cNvPr>
          <p:cNvSpPr/>
          <p:nvPr/>
        </p:nvSpPr>
        <p:spPr>
          <a:xfrm>
            <a:off x="7871847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99E874ED-11F6-0DFD-25C6-2C00F5145235}"/>
              </a:ext>
            </a:extLst>
          </p:cNvPr>
          <p:cNvSpPr/>
          <p:nvPr/>
        </p:nvSpPr>
        <p:spPr>
          <a:xfrm>
            <a:off x="8642975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4" name="箭头: 左右 53">
            <a:extLst>
              <a:ext uri="{FF2B5EF4-FFF2-40B4-BE49-F238E27FC236}">
                <a16:creationId xmlns:a16="http://schemas.microsoft.com/office/drawing/2014/main" id="{1752E7A6-19C8-F2CF-145D-BD50EC3ECE65}"/>
              </a:ext>
            </a:extLst>
          </p:cNvPr>
          <p:cNvSpPr/>
          <p:nvPr/>
        </p:nvSpPr>
        <p:spPr>
          <a:xfrm>
            <a:off x="9414104" y="1883654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5" name="箭头: 左右 54">
            <a:extLst>
              <a:ext uri="{FF2B5EF4-FFF2-40B4-BE49-F238E27FC236}">
                <a16:creationId xmlns:a16="http://schemas.microsoft.com/office/drawing/2014/main" id="{F03D2CB0-ACF3-FB26-6BC5-7414785ED94B}"/>
              </a:ext>
            </a:extLst>
          </p:cNvPr>
          <p:cNvSpPr/>
          <p:nvPr/>
        </p:nvSpPr>
        <p:spPr>
          <a:xfrm>
            <a:off x="7871847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6" name="箭头: 左右 55">
            <a:extLst>
              <a:ext uri="{FF2B5EF4-FFF2-40B4-BE49-F238E27FC236}">
                <a16:creationId xmlns:a16="http://schemas.microsoft.com/office/drawing/2014/main" id="{2B946B32-2BE9-7B61-793A-DF68B4FCAE52}"/>
              </a:ext>
            </a:extLst>
          </p:cNvPr>
          <p:cNvSpPr/>
          <p:nvPr/>
        </p:nvSpPr>
        <p:spPr>
          <a:xfrm>
            <a:off x="8642975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7" name="箭头: 左右 56">
            <a:extLst>
              <a:ext uri="{FF2B5EF4-FFF2-40B4-BE49-F238E27FC236}">
                <a16:creationId xmlns:a16="http://schemas.microsoft.com/office/drawing/2014/main" id="{53938621-95D0-217E-795F-02F505F4A4BF}"/>
              </a:ext>
            </a:extLst>
          </p:cNvPr>
          <p:cNvSpPr/>
          <p:nvPr/>
        </p:nvSpPr>
        <p:spPr>
          <a:xfrm>
            <a:off x="9414104" y="2679213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8" name="箭头: 左右 57">
            <a:extLst>
              <a:ext uri="{FF2B5EF4-FFF2-40B4-BE49-F238E27FC236}">
                <a16:creationId xmlns:a16="http://schemas.microsoft.com/office/drawing/2014/main" id="{BC7A9F7F-60E8-AA8B-E623-EFBD7D3A225F}"/>
              </a:ext>
            </a:extLst>
          </p:cNvPr>
          <p:cNvSpPr/>
          <p:nvPr/>
        </p:nvSpPr>
        <p:spPr>
          <a:xfrm>
            <a:off x="7871847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59" name="箭头: 左右 58">
            <a:extLst>
              <a:ext uri="{FF2B5EF4-FFF2-40B4-BE49-F238E27FC236}">
                <a16:creationId xmlns:a16="http://schemas.microsoft.com/office/drawing/2014/main" id="{A044C21C-1B22-DBA1-5CA8-F68C71E3FA8A}"/>
              </a:ext>
            </a:extLst>
          </p:cNvPr>
          <p:cNvSpPr/>
          <p:nvPr/>
        </p:nvSpPr>
        <p:spPr>
          <a:xfrm>
            <a:off x="8642975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0" name="箭头: 左右 59">
            <a:extLst>
              <a:ext uri="{FF2B5EF4-FFF2-40B4-BE49-F238E27FC236}">
                <a16:creationId xmlns:a16="http://schemas.microsoft.com/office/drawing/2014/main" id="{B0A05031-D1C6-703F-01BA-94370045F195}"/>
              </a:ext>
            </a:extLst>
          </p:cNvPr>
          <p:cNvSpPr/>
          <p:nvPr/>
        </p:nvSpPr>
        <p:spPr>
          <a:xfrm>
            <a:off x="9414104" y="3469227"/>
            <a:ext cx="502628" cy="59914"/>
          </a:xfrm>
          <a:prstGeom prst="leftRightArrow">
            <a:avLst>
              <a:gd name="adj1" fmla="val 50000"/>
              <a:gd name="adj2" fmla="val 133336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1" name="箭头: 左右 60">
            <a:extLst>
              <a:ext uri="{FF2B5EF4-FFF2-40B4-BE49-F238E27FC236}">
                <a16:creationId xmlns:a16="http://schemas.microsoft.com/office/drawing/2014/main" id="{266F9911-5293-2CF4-F07F-A93BCE857EC0}"/>
              </a:ext>
            </a:extLst>
          </p:cNvPr>
          <p:cNvSpPr/>
          <p:nvPr/>
        </p:nvSpPr>
        <p:spPr>
          <a:xfrm rot="5400000">
            <a:off x="7541781" y="138679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2" name="箭头: 左右 61">
            <a:extLst>
              <a:ext uri="{FF2B5EF4-FFF2-40B4-BE49-F238E27FC236}">
                <a16:creationId xmlns:a16="http://schemas.microsoft.com/office/drawing/2014/main" id="{7690255E-81D9-6AED-1E88-0BD972526AD7}"/>
              </a:ext>
            </a:extLst>
          </p:cNvPr>
          <p:cNvSpPr/>
          <p:nvPr/>
        </p:nvSpPr>
        <p:spPr>
          <a:xfrm rot="5400000">
            <a:off x="8310136" y="1386796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3" name="箭头: 左右 62">
            <a:extLst>
              <a:ext uri="{FF2B5EF4-FFF2-40B4-BE49-F238E27FC236}">
                <a16:creationId xmlns:a16="http://schemas.microsoft.com/office/drawing/2014/main" id="{C852B577-BD9B-1E86-8A63-0B3DA3DE9A15}"/>
              </a:ext>
            </a:extLst>
          </p:cNvPr>
          <p:cNvSpPr/>
          <p:nvPr/>
        </p:nvSpPr>
        <p:spPr>
          <a:xfrm rot="5400000">
            <a:off x="9078492" y="1386797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4" name="箭头: 左右 63">
            <a:extLst>
              <a:ext uri="{FF2B5EF4-FFF2-40B4-BE49-F238E27FC236}">
                <a16:creationId xmlns:a16="http://schemas.microsoft.com/office/drawing/2014/main" id="{3A3B4591-90E6-7A1E-2411-D0DCBC0592AB}"/>
              </a:ext>
            </a:extLst>
          </p:cNvPr>
          <p:cNvSpPr/>
          <p:nvPr/>
        </p:nvSpPr>
        <p:spPr>
          <a:xfrm rot="5400000">
            <a:off x="9846847" y="1386798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5" name="箭头: 左右 64">
            <a:extLst>
              <a:ext uri="{FF2B5EF4-FFF2-40B4-BE49-F238E27FC236}">
                <a16:creationId xmlns:a16="http://schemas.microsoft.com/office/drawing/2014/main" id="{0CF4CB00-1531-9DEB-C922-A0055502DE8E}"/>
              </a:ext>
            </a:extLst>
          </p:cNvPr>
          <p:cNvSpPr/>
          <p:nvPr/>
        </p:nvSpPr>
        <p:spPr>
          <a:xfrm rot="5400000">
            <a:off x="7541781" y="218516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6" name="箭头: 左右 65">
            <a:extLst>
              <a:ext uri="{FF2B5EF4-FFF2-40B4-BE49-F238E27FC236}">
                <a16:creationId xmlns:a16="http://schemas.microsoft.com/office/drawing/2014/main" id="{E936DD68-809C-7C02-2ABC-BBBDE8FDCAE2}"/>
              </a:ext>
            </a:extLst>
          </p:cNvPr>
          <p:cNvSpPr/>
          <p:nvPr/>
        </p:nvSpPr>
        <p:spPr>
          <a:xfrm rot="5400000">
            <a:off x="8310136" y="2185163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7" name="箭头: 左右 66">
            <a:extLst>
              <a:ext uri="{FF2B5EF4-FFF2-40B4-BE49-F238E27FC236}">
                <a16:creationId xmlns:a16="http://schemas.microsoft.com/office/drawing/2014/main" id="{34FA4BC5-D17E-F722-D2A5-2BD005BC31BA}"/>
              </a:ext>
            </a:extLst>
          </p:cNvPr>
          <p:cNvSpPr/>
          <p:nvPr/>
        </p:nvSpPr>
        <p:spPr>
          <a:xfrm rot="5400000">
            <a:off x="9078492" y="218516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8" name="箭头: 左右 67">
            <a:extLst>
              <a:ext uri="{FF2B5EF4-FFF2-40B4-BE49-F238E27FC236}">
                <a16:creationId xmlns:a16="http://schemas.microsoft.com/office/drawing/2014/main" id="{5D317251-6E27-2036-001B-A85270B998DD}"/>
              </a:ext>
            </a:extLst>
          </p:cNvPr>
          <p:cNvSpPr/>
          <p:nvPr/>
        </p:nvSpPr>
        <p:spPr>
          <a:xfrm rot="5400000">
            <a:off x="9846847" y="2181005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69" name="箭头: 左右 68">
            <a:extLst>
              <a:ext uri="{FF2B5EF4-FFF2-40B4-BE49-F238E27FC236}">
                <a16:creationId xmlns:a16="http://schemas.microsoft.com/office/drawing/2014/main" id="{99B2018A-8106-4420-89BC-4C96BD0A2AAD}"/>
              </a:ext>
            </a:extLst>
          </p:cNvPr>
          <p:cNvSpPr/>
          <p:nvPr/>
        </p:nvSpPr>
        <p:spPr>
          <a:xfrm rot="5400000">
            <a:off x="7541781" y="2983530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0" name="箭头: 左右 69">
            <a:extLst>
              <a:ext uri="{FF2B5EF4-FFF2-40B4-BE49-F238E27FC236}">
                <a16:creationId xmlns:a16="http://schemas.microsoft.com/office/drawing/2014/main" id="{5AF6F417-6597-ABB3-F220-C129A3DDFC9F}"/>
              </a:ext>
            </a:extLst>
          </p:cNvPr>
          <p:cNvSpPr/>
          <p:nvPr/>
        </p:nvSpPr>
        <p:spPr>
          <a:xfrm rot="5400000">
            <a:off x="8310136" y="2983531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6E19523F-DF16-C04F-A377-ECBA3E98F2BB}"/>
              </a:ext>
            </a:extLst>
          </p:cNvPr>
          <p:cNvSpPr/>
          <p:nvPr/>
        </p:nvSpPr>
        <p:spPr>
          <a:xfrm rot="5400000">
            <a:off x="9078492" y="2983532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2" name="箭头: 左右 71">
            <a:extLst>
              <a:ext uri="{FF2B5EF4-FFF2-40B4-BE49-F238E27FC236}">
                <a16:creationId xmlns:a16="http://schemas.microsoft.com/office/drawing/2014/main" id="{E79E3802-745D-C830-C5AF-698DA902EFCA}"/>
              </a:ext>
            </a:extLst>
          </p:cNvPr>
          <p:cNvSpPr/>
          <p:nvPr/>
        </p:nvSpPr>
        <p:spPr>
          <a:xfrm rot="5400000">
            <a:off x="9846847" y="2983534"/>
            <a:ext cx="502628" cy="73249"/>
          </a:xfrm>
          <a:prstGeom prst="leftRightArrow">
            <a:avLst>
              <a:gd name="adj1" fmla="val 50000"/>
              <a:gd name="adj2" fmla="val 121005"/>
            </a:avLst>
          </a:prstGeom>
          <a:solidFill>
            <a:srgbClr val="F2954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7C022F5-945C-49AF-8755-D6FDE89867BF}"/>
              </a:ext>
            </a:extLst>
          </p:cNvPr>
          <p:cNvGrpSpPr/>
          <p:nvPr/>
        </p:nvGrpSpPr>
        <p:grpSpPr>
          <a:xfrm>
            <a:off x="7632959" y="360278"/>
            <a:ext cx="2448457" cy="562643"/>
            <a:chOff x="6685631" y="835025"/>
            <a:chExt cx="1868370" cy="429342"/>
          </a:xfrm>
        </p:grpSpPr>
        <p:sp>
          <p:nvSpPr>
            <p:cNvPr id="89" name="箭头: 左右 88">
              <a:extLst>
                <a:ext uri="{FF2B5EF4-FFF2-40B4-BE49-F238E27FC236}">
                  <a16:creationId xmlns:a16="http://schemas.microsoft.com/office/drawing/2014/main" id="{455646A8-18A6-7AF5-1B2D-D2D0B4FC5D87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0" name="箭头: 左右 89">
              <a:extLst>
                <a:ext uri="{FF2B5EF4-FFF2-40B4-BE49-F238E27FC236}">
                  <a16:creationId xmlns:a16="http://schemas.microsoft.com/office/drawing/2014/main" id="{BD56F514-7C1A-6F79-DF65-86A38FE690CB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1" name="箭头: 左右 90">
              <a:extLst>
                <a:ext uri="{FF2B5EF4-FFF2-40B4-BE49-F238E27FC236}">
                  <a16:creationId xmlns:a16="http://schemas.microsoft.com/office/drawing/2014/main" id="{020B367F-EB51-D258-6BCD-4E51DAA6B4D1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2" name="箭头: 左右 91">
              <a:extLst>
                <a:ext uri="{FF2B5EF4-FFF2-40B4-BE49-F238E27FC236}">
                  <a16:creationId xmlns:a16="http://schemas.microsoft.com/office/drawing/2014/main" id="{47A00075-2781-917F-F126-15358FA00064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2E99DAE-66A4-CC73-DE05-000336D90345}"/>
              </a:ext>
            </a:extLst>
          </p:cNvPr>
          <p:cNvGrpSpPr/>
          <p:nvPr/>
        </p:nvGrpSpPr>
        <p:grpSpPr>
          <a:xfrm>
            <a:off x="7632959" y="3510714"/>
            <a:ext cx="2448457" cy="170426"/>
            <a:chOff x="6685631" y="3273987"/>
            <a:chExt cx="1868370" cy="429342"/>
          </a:xfrm>
        </p:grpSpPr>
        <p:sp>
          <p:nvSpPr>
            <p:cNvPr id="85" name="箭头: 左右 84">
              <a:extLst>
                <a:ext uri="{FF2B5EF4-FFF2-40B4-BE49-F238E27FC236}">
                  <a16:creationId xmlns:a16="http://schemas.microsoft.com/office/drawing/2014/main" id="{29AD7E3B-10C7-9BD2-73F7-79808BBDE17A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6" name="箭头: 左右 85">
              <a:extLst>
                <a:ext uri="{FF2B5EF4-FFF2-40B4-BE49-F238E27FC236}">
                  <a16:creationId xmlns:a16="http://schemas.microsoft.com/office/drawing/2014/main" id="{3EF96EF5-EA74-1D27-3F7F-3ACE3759EA89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7" name="箭头: 左右 86">
              <a:extLst>
                <a:ext uri="{FF2B5EF4-FFF2-40B4-BE49-F238E27FC236}">
                  <a16:creationId xmlns:a16="http://schemas.microsoft.com/office/drawing/2014/main" id="{4D5C2CFE-9D1D-E27C-88AB-FAA6C4592E70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8" name="箭头: 左右 87">
              <a:extLst>
                <a:ext uri="{FF2B5EF4-FFF2-40B4-BE49-F238E27FC236}">
                  <a16:creationId xmlns:a16="http://schemas.microsoft.com/office/drawing/2014/main" id="{CF690D19-9435-29D7-113B-1E86187BEE86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F47BDA0-2929-2519-E623-8CD69CFB3D1A}"/>
              </a:ext>
            </a:extLst>
          </p:cNvPr>
          <p:cNvGrpSpPr/>
          <p:nvPr/>
        </p:nvGrpSpPr>
        <p:grpSpPr>
          <a:xfrm rot="5400000">
            <a:off x="6300792" y="2150415"/>
            <a:ext cx="2532634" cy="190433"/>
            <a:chOff x="6685631" y="3273987"/>
            <a:chExt cx="1868370" cy="429342"/>
          </a:xfrm>
        </p:grpSpPr>
        <p:sp>
          <p:nvSpPr>
            <p:cNvPr id="81" name="箭头: 左右 80">
              <a:extLst>
                <a:ext uri="{FF2B5EF4-FFF2-40B4-BE49-F238E27FC236}">
                  <a16:creationId xmlns:a16="http://schemas.microsoft.com/office/drawing/2014/main" id="{D86B64D2-3DC6-B995-F74E-F4598E10F782}"/>
                </a:ext>
              </a:extLst>
            </p:cNvPr>
            <p:cNvSpPr/>
            <p:nvPr/>
          </p:nvSpPr>
          <p:spPr>
            <a:xfrm rot="5400000">
              <a:off x="6535196" y="342442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2" name="箭头: 左右 81">
              <a:extLst>
                <a:ext uri="{FF2B5EF4-FFF2-40B4-BE49-F238E27FC236}">
                  <a16:creationId xmlns:a16="http://schemas.microsoft.com/office/drawing/2014/main" id="{77ADDD7E-29D2-7B7B-D770-235D5DF8F6E9}"/>
                </a:ext>
              </a:extLst>
            </p:cNvPr>
            <p:cNvSpPr/>
            <p:nvPr/>
          </p:nvSpPr>
          <p:spPr>
            <a:xfrm rot="5400000">
              <a:off x="7097171" y="342442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3" name="箭头: 左右 82">
              <a:extLst>
                <a:ext uri="{FF2B5EF4-FFF2-40B4-BE49-F238E27FC236}">
                  <a16:creationId xmlns:a16="http://schemas.microsoft.com/office/drawing/2014/main" id="{C8333C2F-CC2A-F998-EAE4-28F3FE474CFB}"/>
                </a:ext>
              </a:extLst>
            </p:cNvPr>
            <p:cNvSpPr/>
            <p:nvPr/>
          </p:nvSpPr>
          <p:spPr>
            <a:xfrm rot="5400000">
              <a:off x="7681371" y="3424424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4" name="箭头: 左右 83">
              <a:extLst>
                <a:ext uri="{FF2B5EF4-FFF2-40B4-BE49-F238E27FC236}">
                  <a16:creationId xmlns:a16="http://schemas.microsoft.com/office/drawing/2014/main" id="{4348BD0A-ED08-D208-C011-66FA0C741B2C}"/>
                </a:ext>
              </a:extLst>
            </p:cNvPr>
            <p:cNvSpPr/>
            <p:nvPr/>
          </p:nvSpPr>
          <p:spPr>
            <a:xfrm rot="5400000">
              <a:off x="8275096" y="3424425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4D2EB93-274C-41FC-C6F5-E4C6ACC2071A}"/>
              </a:ext>
            </a:extLst>
          </p:cNvPr>
          <p:cNvGrpSpPr/>
          <p:nvPr/>
        </p:nvGrpSpPr>
        <p:grpSpPr>
          <a:xfrm rot="5400000">
            <a:off x="9138873" y="1986578"/>
            <a:ext cx="2577174" cy="562643"/>
            <a:chOff x="6685631" y="835025"/>
            <a:chExt cx="1868370" cy="429342"/>
          </a:xfrm>
        </p:grpSpPr>
        <p:sp>
          <p:nvSpPr>
            <p:cNvPr id="77" name="箭头: 左右 76">
              <a:extLst>
                <a:ext uri="{FF2B5EF4-FFF2-40B4-BE49-F238E27FC236}">
                  <a16:creationId xmlns:a16="http://schemas.microsoft.com/office/drawing/2014/main" id="{AEA9831E-018A-C25F-5292-6A0BC1087E7E}"/>
                </a:ext>
              </a:extLst>
            </p:cNvPr>
            <p:cNvSpPr/>
            <p:nvPr/>
          </p:nvSpPr>
          <p:spPr>
            <a:xfrm rot="5400000">
              <a:off x="6535196" y="985460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8" name="箭头: 左右 77">
              <a:extLst>
                <a:ext uri="{FF2B5EF4-FFF2-40B4-BE49-F238E27FC236}">
                  <a16:creationId xmlns:a16="http://schemas.microsoft.com/office/drawing/2014/main" id="{FC084F7F-EFDB-87AB-287B-09745B2346B0}"/>
                </a:ext>
              </a:extLst>
            </p:cNvPr>
            <p:cNvSpPr/>
            <p:nvPr/>
          </p:nvSpPr>
          <p:spPr>
            <a:xfrm rot="5400000">
              <a:off x="7097171" y="985461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79" name="箭头: 左右 78">
              <a:extLst>
                <a:ext uri="{FF2B5EF4-FFF2-40B4-BE49-F238E27FC236}">
                  <a16:creationId xmlns:a16="http://schemas.microsoft.com/office/drawing/2014/main" id="{8334C3CC-A092-5FA3-9C6F-809DDE6DE1D2}"/>
                </a:ext>
              </a:extLst>
            </p:cNvPr>
            <p:cNvSpPr/>
            <p:nvPr/>
          </p:nvSpPr>
          <p:spPr>
            <a:xfrm rot="5400000">
              <a:off x="7681371" y="985462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80" name="箭头: 左右 79">
              <a:extLst>
                <a:ext uri="{FF2B5EF4-FFF2-40B4-BE49-F238E27FC236}">
                  <a16:creationId xmlns:a16="http://schemas.microsoft.com/office/drawing/2014/main" id="{DD8AD2F5-06FB-0FC6-9C36-45595AA2779F}"/>
                </a:ext>
              </a:extLst>
            </p:cNvPr>
            <p:cNvSpPr/>
            <p:nvPr/>
          </p:nvSpPr>
          <p:spPr>
            <a:xfrm rot="5400000">
              <a:off x="8275096" y="985463"/>
              <a:ext cx="429339" cy="128470"/>
            </a:xfrm>
            <a:prstGeom prst="leftRightArrow">
              <a:avLst/>
            </a:prstGeom>
            <a:solidFill>
              <a:srgbClr val="97B468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44284344-8916-03E0-FB86-52EC0BF4D84F}"/>
              </a:ext>
            </a:extLst>
          </p:cNvPr>
          <p:cNvGrpSpPr/>
          <p:nvPr/>
        </p:nvGrpSpPr>
        <p:grpSpPr>
          <a:xfrm>
            <a:off x="6863545" y="941614"/>
            <a:ext cx="604725" cy="2622539"/>
            <a:chOff x="2862668" y="2193494"/>
            <a:chExt cx="1055914" cy="3706129"/>
          </a:xfrm>
          <a:solidFill>
            <a:schemeClr val="bg2"/>
          </a:solidFill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F9376DD-52FF-E11C-91A9-DEC2B6DEF972}"/>
                </a:ext>
              </a:extLst>
            </p:cNvPr>
            <p:cNvSpPr/>
            <p:nvPr/>
          </p:nvSpPr>
          <p:spPr>
            <a:xfrm>
              <a:off x="2862668" y="2193494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0110301-E8A4-624F-1D19-BA5CF1F01950}"/>
                </a:ext>
              </a:extLst>
            </p:cNvPr>
            <p:cNvSpPr/>
            <p:nvPr/>
          </p:nvSpPr>
          <p:spPr>
            <a:xfrm>
              <a:off x="2862668" y="3338156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891BD88-B85D-4AA1-97E1-7E57C70D120F}"/>
                </a:ext>
              </a:extLst>
            </p:cNvPr>
            <p:cNvSpPr/>
            <p:nvPr/>
          </p:nvSpPr>
          <p:spPr>
            <a:xfrm>
              <a:off x="2862668" y="4482818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133823D0-8430-981F-0D27-F3C9E8A161C3}"/>
                </a:ext>
              </a:extLst>
            </p:cNvPr>
            <p:cNvSpPr/>
            <p:nvPr/>
          </p:nvSpPr>
          <p:spPr>
            <a:xfrm>
              <a:off x="2862668" y="5627480"/>
              <a:ext cx="1055914" cy="272143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A81D5CF9-E4AE-9288-29F8-B74773B4D60B}"/>
              </a:ext>
            </a:extLst>
          </p:cNvPr>
          <p:cNvSpPr/>
          <p:nvPr/>
        </p:nvSpPr>
        <p:spPr>
          <a:xfrm>
            <a:off x="6070333" y="941614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45192C17-E0C6-EE8A-53DD-A5A9308C9DD5}"/>
              </a:ext>
            </a:extLst>
          </p:cNvPr>
          <p:cNvSpPr/>
          <p:nvPr/>
        </p:nvSpPr>
        <p:spPr>
          <a:xfrm>
            <a:off x="6070333" y="1751603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081FBA4-47B7-7D96-3F56-E85069889895}"/>
              </a:ext>
            </a:extLst>
          </p:cNvPr>
          <p:cNvSpPr/>
          <p:nvPr/>
        </p:nvSpPr>
        <p:spPr>
          <a:xfrm>
            <a:off x="6070333" y="2561591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0A8C2A1-5F15-A13D-7990-BC4B38429816}"/>
              </a:ext>
            </a:extLst>
          </p:cNvPr>
          <p:cNvSpPr/>
          <p:nvPr/>
        </p:nvSpPr>
        <p:spPr>
          <a:xfrm>
            <a:off x="6070333" y="3371579"/>
            <a:ext cx="747188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36591E1-752F-15E1-E846-FAFCF254927E}"/>
              </a:ext>
            </a:extLst>
          </p:cNvPr>
          <p:cNvSpPr/>
          <p:nvPr/>
        </p:nvSpPr>
        <p:spPr>
          <a:xfrm>
            <a:off x="7604058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7FE2E67-E5BB-4BDE-423C-2BA5668BABA0}"/>
              </a:ext>
            </a:extLst>
          </p:cNvPr>
          <p:cNvSpPr/>
          <p:nvPr/>
        </p:nvSpPr>
        <p:spPr>
          <a:xfrm>
            <a:off x="8371342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57A0D42-5C8B-4E53-AAB2-0FAA70507789}"/>
              </a:ext>
            </a:extLst>
          </p:cNvPr>
          <p:cNvSpPr/>
          <p:nvPr/>
        </p:nvSpPr>
        <p:spPr>
          <a:xfrm>
            <a:off x="9138626" y="3661674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2D63E29E-939D-A708-C761-A301D8505B4E}"/>
              </a:ext>
            </a:extLst>
          </p:cNvPr>
          <p:cNvSpPr/>
          <p:nvPr/>
        </p:nvSpPr>
        <p:spPr>
          <a:xfrm>
            <a:off x="9905909" y="3661673"/>
            <a:ext cx="604725" cy="1925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CTRL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9B4589B2-4ABB-4B4D-DC23-CD44039E4178}"/>
              </a:ext>
            </a:extLst>
          </p:cNvPr>
          <p:cNvSpPr/>
          <p:nvPr/>
        </p:nvSpPr>
        <p:spPr>
          <a:xfrm>
            <a:off x="7604058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66609B3-E31C-616C-C192-9434E0B2FBD2}"/>
              </a:ext>
            </a:extLst>
          </p:cNvPr>
          <p:cNvSpPr/>
          <p:nvPr/>
        </p:nvSpPr>
        <p:spPr>
          <a:xfrm>
            <a:off x="8371342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5D6E7CA1-5EFD-4D98-6161-2DDE9800A891}"/>
              </a:ext>
            </a:extLst>
          </p:cNvPr>
          <p:cNvSpPr/>
          <p:nvPr/>
        </p:nvSpPr>
        <p:spPr>
          <a:xfrm>
            <a:off x="9138626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D0E3ADDD-48CB-EFCD-30B2-1FF2E99A66FA}"/>
              </a:ext>
            </a:extLst>
          </p:cNvPr>
          <p:cNvSpPr/>
          <p:nvPr/>
        </p:nvSpPr>
        <p:spPr>
          <a:xfrm>
            <a:off x="9905910" y="3874270"/>
            <a:ext cx="604725" cy="1925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2"/>
                </a:solidFill>
              </a:rPr>
              <a:t>HBM </a:t>
            </a:r>
            <a:r>
              <a:rPr lang="en-US" altLang="zh-CN" sz="900" dirty="0" err="1">
                <a:solidFill>
                  <a:schemeClr val="tx2"/>
                </a:solidFill>
              </a:rPr>
              <a:t>ch</a:t>
            </a:r>
            <a:endParaRPr lang="zh-CN" altLang="en-US" sz="900" dirty="0">
              <a:solidFill>
                <a:schemeClr val="tx2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F0CD5728-2046-39FF-614B-B7620777DEBE}"/>
              </a:ext>
            </a:extLst>
          </p:cNvPr>
          <p:cNvSpPr/>
          <p:nvPr/>
        </p:nvSpPr>
        <p:spPr>
          <a:xfrm>
            <a:off x="3050549" y="5053318"/>
            <a:ext cx="1157970" cy="1928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D625B99-05EF-40D6-2E18-29454849A258}"/>
              </a:ext>
            </a:extLst>
          </p:cNvPr>
          <p:cNvSpPr/>
          <p:nvPr/>
        </p:nvSpPr>
        <p:spPr>
          <a:xfrm>
            <a:off x="3050549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4C4A640D-345D-F0E2-B74F-1788EF45B79C}"/>
              </a:ext>
            </a:extLst>
          </p:cNvPr>
          <p:cNvSpPr/>
          <p:nvPr/>
        </p:nvSpPr>
        <p:spPr>
          <a:xfrm>
            <a:off x="3195295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727275B4-8594-9840-D76A-1116ACAF7D53}"/>
              </a:ext>
            </a:extLst>
          </p:cNvPr>
          <p:cNvSpPr/>
          <p:nvPr/>
        </p:nvSpPr>
        <p:spPr>
          <a:xfrm>
            <a:off x="3340041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2DA9098C-4302-6026-2606-F9123BB4BC55}"/>
              </a:ext>
            </a:extLst>
          </p:cNvPr>
          <p:cNvSpPr/>
          <p:nvPr/>
        </p:nvSpPr>
        <p:spPr>
          <a:xfrm>
            <a:off x="3484788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004CB0B3-D96D-FA38-F793-54E2DB29FEC5}"/>
              </a:ext>
            </a:extLst>
          </p:cNvPr>
          <p:cNvSpPr/>
          <p:nvPr/>
        </p:nvSpPr>
        <p:spPr>
          <a:xfrm>
            <a:off x="3629534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59E604BE-74F8-7032-39F6-7BF8ECE57982}"/>
              </a:ext>
            </a:extLst>
          </p:cNvPr>
          <p:cNvSpPr/>
          <p:nvPr/>
        </p:nvSpPr>
        <p:spPr>
          <a:xfrm>
            <a:off x="3774280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7305693D-CCFC-8D03-178D-BDB040FA9C6D}"/>
              </a:ext>
            </a:extLst>
          </p:cNvPr>
          <p:cNvSpPr/>
          <p:nvPr/>
        </p:nvSpPr>
        <p:spPr>
          <a:xfrm>
            <a:off x="3919026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9E2DBD2A-197D-905F-3083-B5166E4B54E2}"/>
              </a:ext>
            </a:extLst>
          </p:cNvPr>
          <p:cNvSpPr/>
          <p:nvPr/>
        </p:nvSpPr>
        <p:spPr>
          <a:xfrm>
            <a:off x="4063772" y="5053318"/>
            <a:ext cx="144746" cy="1928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84951BDB-34A1-528D-8F02-B0C1BAFE1669}"/>
              </a:ext>
            </a:extLst>
          </p:cNvPr>
          <p:cNvSpPr txBox="1"/>
          <p:nvPr/>
        </p:nvSpPr>
        <p:spPr>
          <a:xfrm>
            <a:off x="4209330" y="4995574"/>
            <a:ext cx="204939" cy="308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040D3140-24F6-0AD8-9A69-9DB12A07D6A7}"/>
              </a:ext>
            </a:extLst>
          </p:cNvPr>
          <p:cNvCxnSpPr/>
          <p:nvPr/>
        </p:nvCxnSpPr>
        <p:spPr>
          <a:xfrm>
            <a:off x="3049738" y="4874002"/>
            <a:ext cx="1158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76C72A5E-9C53-E07E-E400-5BC7A8BE8A81}"/>
              </a:ext>
            </a:extLst>
          </p:cNvPr>
          <p:cNvSpPr txBox="1"/>
          <p:nvPr/>
        </p:nvSpPr>
        <p:spPr>
          <a:xfrm>
            <a:off x="3334267" y="4409663"/>
            <a:ext cx="8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dim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92DDFBAF-F042-90A1-F42D-16A92DB97418}"/>
              </a:ext>
            </a:extLst>
          </p:cNvPr>
          <p:cNvCxnSpPr>
            <a:cxnSpLocks/>
          </p:cNvCxnSpPr>
          <p:nvPr/>
        </p:nvCxnSpPr>
        <p:spPr>
          <a:xfrm>
            <a:off x="4708807" y="4874002"/>
            <a:ext cx="2242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5E1D846A-B14A-7CE1-713B-B0F9A7BF005D}"/>
              </a:ext>
            </a:extLst>
          </p:cNvPr>
          <p:cNvSpPr txBox="1"/>
          <p:nvPr/>
        </p:nvSpPr>
        <p:spPr>
          <a:xfrm>
            <a:off x="4580242" y="4449873"/>
            <a:ext cx="541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128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59E457BD-34D4-361C-3C64-22B3A850246B}"/>
              </a:ext>
            </a:extLst>
          </p:cNvPr>
          <p:cNvCxnSpPr>
            <a:cxnSpLocks/>
          </p:cNvCxnSpPr>
          <p:nvPr/>
        </p:nvCxnSpPr>
        <p:spPr>
          <a:xfrm>
            <a:off x="11279069" y="5053318"/>
            <a:ext cx="0" cy="1203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8EBB6903-5ABE-B4E5-892D-9F479B5529C8}"/>
              </a:ext>
            </a:extLst>
          </p:cNvPr>
          <p:cNvSpPr txBox="1"/>
          <p:nvPr/>
        </p:nvSpPr>
        <p:spPr>
          <a:xfrm>
            <a:off x="11260117" y="5441741"/>
            <a:ext cx="8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dim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946CC956-E24E-FAAA-0D61-98EFB391349F}"/>
              </a:ext>
            </a:extLst>
          </p:cNvPr>
          <p:cNvSpPr/>
          <p:nvPr/>
        </p:nvSpPr>
        <p:spPr>
          <a:xfrm>
            <a:off x="4704574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3D963B4A-2292-66C1-6978-26DDBAC44CA3}"/>
              </a:ext>
            </a:extLst>
          </p:cNvPr>
          <p:cNvSpPr/>
          <p:nvPr/>
        </p:nvSpPr>
        <p:spPr>
          <a:xfrm>
            <a:off x="5121746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4DECB21-3CF1-51D1-3463-2E7CB2746BF1}"/>
              </a:ext>
            </a:extLst>
          </p:cNvPr>
          <p:cNvSpPr/>
          <p:nvPr/>
        </p:nvSpPr>
        <p:spPr>
          <a:xfrm>
            <a:off x="5538918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1ED8F87B-7F5F-FF4B-4DF6-57996D57D43B}"/>
              </a:ext>
            </a:extLst>
          </p:cNvPr>
          <p:cNvSpPr/>
          <p:nvPr/>
        </p:nvSpPr>
        <p:spPr>
          <a:xfrm>
            <a:off x="5956090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DB4952DD-A8AA-E694-6E74-7D6AE4ED4064}"/>
              </a:ext>
            </a:extLst>
          </p:cNvPr>
          <p:cNvSpPr/>
          <p:nvPr/>
        </p:nvSpPr>
        <p:spPr>
          <a:xfrm>
            <a:off x="637326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70FAC015-BA8C-E9D9-CBB9-8C4EF3A35777}"/>
              </a:ext>
            </a:extLst>
          </p:cNvPr>
          <p:cNvSpPr/>
          <p:nvPr/>
        </p:nvSpPr>
        <p:spPr>
          <a:xfrm>
            <a:off x="6790434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FEBD7E68-B5A8-B94F-C8FC-0F3E4A0A8266}"/>
              </a:ext>
            </a:extLst>
          </p:cNvPr>
          <p:cNvSpPr/>
          <p:nvPr/>
        </p:nvSpPr>
        <p:spPr>
          <a:xfrm>
            <a:off x="7207606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A3B605C-79FC-0006-E0ED-E9ABA663A86B}"/>
              </a:ext>
            </a:extLst>
          </p:cNvPr>
          <p:cNvSpPr/>
          <p:nvPr/>
        </p:nvSpPr>
        <p:spPr>
          <a:xfrm>
            <a:off x="7624778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753B7C9F-8EA3-643C-2C63-A404E54C9CBC}"/>
              </a:ext>
            </a:extLst>
          </p:cNvPr>
          <p:cNvSpPr/>
          <p:nvPr/>
        </p:nvSpPr>
        <p:spPr>
          <a:xfrm>
            <a:off x="8041950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9EBA6B04-FE0F-970D-B7F7-7D0EB23D0C35}"/>
              </a:ext>
            </a:extLst>
          </p:cNvPr>
          <p:cNvSpPr/>
          <p:nvPr/>
        </p:nvSpPr>
        <p:spPr>
          <a:xfrm>
            <a:off x="845912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E45974A-6DBD-2B73-3C36-82D6D6D13739}"/>
              </a:ext>
            </a:extLst>
          </p:cNvPr>
          <p:cNvSpPr/>
          <p:nvPr/>
        </p:nvSpPr>
        <p:spPr>
          <a:xfrm>
            <a:off x="8876294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5FCEE0C0-1D5B-6602-0C88-2025F187770C}"/>
              </a:ext>
            </a:extLst>
          </p:cNvPr>
          <p:cNvSpPr/>
          <p:nvPr/>
        </p:nvSpPr>
        <p:spPr>
          <a:xfrm>
            <a:off x="9293466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CD043D1A-91F9-5229-3CF6-CE5F890268FC}"/>
              </a:ext>
            </a:extLst>
          </p:cNvPr>
          <p:cNvSpPr/>
          <p:nvPr/>
        </p:nvSpPr>
        <p:spPr>
          <a:xfrm>
            <a:off x="9710638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301E4F80-B45F-E7D2-8E12-B6A040D69687}"/>
              </a:ext>
            </a:extLst>
          </p:cNvPr>
          <p:cNvSpPr/>
          <p:nvPr/>
        </p:nvSpPr>
        <p:spPr>
          <a:xfrm>
            <a:off x="10127810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9013EF24-4D2E-4127-BE5C-3BEBE01D0E34}"/>
              </a:ext>
            </a:extLst>
          </p:cNvPr>
          <p:cNvSpPr/>
          <p:nvPr/>
        </p:nvSpPr>
        <p:spPr>
          <a:xfrm>
            <a:off x="10962152" y="4995573"/>
            <a:ext cx="228487" cy="12616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98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1044</Words>
  <Application>Microsoft Office PowerPoint</Application>
  <PresentationFormat>宽屏</PresentationFormat>
  <Paragraphs>696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Calibri</vt:lpstr>
      <vt:lpstr>Consolas</vt:lpstr>
      <vt:lpstr>Calibri Light</vt:lpstr>
      <vt:lpstr>Arial Narrow</vt:lpstr>
      <vt:lpstr>Arial</vt:lpstr>
      <vt:lpstr>PULP Code</vt:lpstr>
      <vt:lpstr>1_PULP Code</vt:lpstr>
      <vt:lpstr>SoftHier Bi-Weekly Meeting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 Zhang</dc:creator>
  <cp:lastModifiedBy>Zhang  Chi</cp:lastModifiedBy>
  <cp:revision>16</cp:revision>
  <dcterms:created xsi:type="dcterms:W3CDTF">2023-03-05T10:39:52Z</dcterms:created>
  <dcterms:modified xsi:type="dcterms:W3CDTF">2025-04-14T11:02:36Z</dcterms:modified>
</cp:coreProperties>
</file>