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3" r:id="rId2"/>
  </p:sldMasterIdLst>
  <p:notesMasterIdLst>
    <p:notesMasterId r:id="rId33"/>
  </p:notesMasterIdLst>
  <p:sldIdLst>
    <p:sldId id="256" r:id="rId3"/>
    <p:sldId id="257" r:id="rId4"/>
    <p:sldId id="554" r:id="rId5"/>
    <p:sldId id="577" r:id="rId6"/>
    <p:sldId id="603" r:id="rId7"/>
    <p:sldId id="579" r:id="rId8"/>
    <p:sldId id="580" r:id="rId9"/>
    <p:sldId id="581" r:id="rId10"/>
    <p:sldId id="582" r:id="rId11"/>
    <p:sldId id="583" r:id="rId12"/>
    <p:sldId id="585" r:id="rId13"/>
    <p:sldId id="584" r:id="rId14"/>
    <p:sldId id="586" r:id="rId15"/>
    <p:sldId id="587" r:id="rId16"/>
    <p:sldId id="588" r:id="rId17"/>
    <p:sldId id="590" r:id="rId18"/>
    <p:sldId id="589" r:id="rId19"/>
    <p:sldId id="591" r:id="rId20"/>
    <p:sldId id="592" r:id="rId21"/>
    <p:sldId id="593" r:id="rId22"/>
    <p:sldId id="594" r:id="rId23"/>
    <p:sldId id="595" r:id="rId24"/>
    <p:sldId id="596" r:id="rId25"/>
    <p:sldId id="598" r:id="rId26"/>
    <p:sldId id="597" r:id="rId27"/>
    <p:sldId id="599" r:id="rId28"/>
    <p:sldId id="600" r:id="rId29"/>
    <p:sldId id="601" r:id="rId30"/>
    <p:sldId id="602" r:id="rId31"/>
    <p:sldId id="564" r:id="rId32"/>
  </p:sldIdLst>
  <p:sldSz cx="12192000" cy="6858000"/>
  <p:notesSz cx="6858000" cy="9144000"/>
  <p:embeddedFontLst>
    <p:embeddedFont>
      <p:font typeface="Arial Narrow" panose="020B0606020202030204" pitchFamily="34" charset="0"/>
      <p:regular r:id="rId34"/>
      <p:bold r:id="rId35"/>
      <p:italic r:id="rId36"/>
      <p:boldItalic r:id="rId37"/>
    </p:embeddedFont>
    <p:embeddedFont>
      <p:font typeface="Consolas" panose="020B0609020204030204" pitchFamily="49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2" roundtripDataSignature="AMtx7mhFXiedstfEP1KnXxiq2oxvixI1e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1056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300" y="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6.fntdata"/><Relationship Id="rId21" Type="http://schemas.openxmlformats.org/officeDocument/2006/relationships/slide" Target="slides/slide19.xml"/><Relationship Id="rId34" Type="http://schemas.openxmlformats.org/officeDocument/2006/relationships/font" Target="fonts/font1.fntdata"/><Relationship Id="rId42" Type="http://customschemas.google.com/relationships/presentationmetadata" Target="metadata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3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font" Target="fonts/font2.fntdata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>
          <a:extLst>
            <a:ext uri="{FF2B5EF4-FFF2-40B4-BE49-F238E27FC236}">
              <a16:creationId xmlns:a16="http://schemas.microsoft.com/office/drawing/2014/main" id="{D5453E78-146C-A06F-AFD5-62862806B8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>
            <a:extLst>
              <a:ext uri="{FF2B5EF4-FFF2-40B4-BE49-F238E27FC236}">
                <a16:creationId xmlns:a16="http://schemas.microsoft.com/office/drawing/2014/main" id="{9C9D333F-BCAD-16EA-C2E8-260E100A39C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2:notes">
            <a:extLst>
              <a:ext uri="{FF2B5EF4-FFF2-40B4-BE49-F238E27FC236}">
                <a16:creationId xmlns:a16="http://schemas.microsoft.com/office/drawing/2014/main" id="{FCB9BF8D-5EC0-1218-4541-EB73BAE6973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21900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4" Type="http://schemas.openxmlformats.org/officeDocument/2006/relationships/image" Target="../media/image7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标题幻灯片">
  <p:cSld name="标题幻灯片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6"/>
          <p:cNvGrpSpPr/>
          <p:nvPr/>
        </p:nvGrpSpPr>
        <p:grpSpPr>
          <a:xfrm>
            <a:off x="2431284" y="217607"/>
            <a:ext cx="2109071" cy="456122"/>
            <a:chOff x="3645356" y="188193"/>
            <a:chExt cx="5677387" cy="1227805"/>
          </a:xfrm>
        </p:grpSpPr>
        <p:pic>
          <p:nvPicPr>
            <p:cNvPr id="24" name="Google Shape;24;p6"/>
            <p:cNvPicPr preferRelativeResize="0"/>
            <p:nvPr/>
          </p:nvPicPr>
          <p:blipFill rotWithShape="1">
            <a:blip r:embed="rId2">
              <a:alphaModFix/>
            </a:blip>
            <a:srcRect l="25667" r="25422" b="25369"/>
            <a:stretch/>
          </p:blipFill>
          <p:spPr>
            <a:xfrm>
              <a:off x="3645356" y="188193"/>
              <a:ext cx="1265256" cy="12278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" name="Google Shape;25;p6"/>
            <p:cNvPicPr preferRelativeResize="0"/>
            <p:nvPr/>
          </p:nvPicPr>
          <p:blipFill rotWithShape="1">
            <a:blip r:embed="rId2">
              <a:alphaModFix/>
            </a:blip>
            <a:srcRect t="80435"/>
            <a:stretch/>
          </p:blipFill>
          <p:spPr>
            <a:xfrm>
              <a:off x="5015386" y="482548"/>
              <a:ext cx="4307357" cy="53596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" name="Google Shape;26;p6"/>
          <p:cNvSpPr/>
          <p:nvPr/>
        </p:nvSpPr>
        <p:spPr>
          <a:xfrm>
            <a:off x="7538308" y="2204236"/>
            <a:ext cx="4653692" cy="4653764"/>
          </a:xfrm>
          <a:prstGeom prst="triangle">
            <a:avLst>
              <a:gd name="adj" fmla="val 1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4" b="1" i="0" u="none" strike="noStrike" cap="none">
              <a:solidFill>
                <a:schemeClr val="lt2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27" name="Google Shape;27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1489" y="282948"/>
            <a:ext cx="1767831" cy="294643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6"/>
          <p:cNvSpPr txBox="1">
            <a:spLocks noGrp="1"/>
          </p:cNvSpPr>
          <p:nvPr>
            <p:ph type="subTitle" idx="1"/>
          </p:nvPr>
        </p:nvSpPr>
        <p:spPr>
          <a:xfrm>
            <a:off x="381487" y="3115708"/>
            <a:ext cx="6095742" cy="380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SzPts val="2286"/>
              <a:buNone/>
              <a:defRPr sz="254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SzPts val="18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SzPts val="162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81486" y="1854817"/>
            <a:ext cx="10667548" cy="1142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10"/>
              <a:buFont typeface="Calibri"/>
              <a:buNone/>
              <a:defRPr sz="3809" b="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/>
          <p:nvPr/>
        </p:nvSpPr>
        <p:spPr>
          <a:xfrm rot="2700000">
            <a:off x="9949083" y="3485624"/>
            <a:ext cx="1617442" cy="1617417"/>
          </a:xfrm>
          <a:prstGeom prst="roundRect">
            <a:avLst>
              <a:gd name="adj" fmla="val 4159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4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6"/>
          <p:cNvSpPr/>
          <p:nvPr/>
        </p:nvSpPr>
        <p:spPr>
          <a:xfrm rot="2700000">
            <a:off x="9473177" y="3855327"/>
            <a:ext cx="861773" cy="883471"/>
          </a:xfrm>
          <a:prstGeom prst="roundRect">
            <a:avLst>
              <a:gd name="adj" fmla="val 838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4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" name="Google Shape;32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61787" y="3246606"/>
            <a:ext cx="2448726" cy="210140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461186" y="6005221"/>
            <a:ext cx="347027" cy="29780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6" descr="A picture containing ax, vector graphics, tool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497284" y="5678622"/>
            <a:ext cx="297421" cy="24467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475152" y="6374731"/>
            <a:ext cx="341685" cy="236387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6"/>
          <p:cNvSpPr txBox="1"/>
          <p:nvPr/>
        </p:nvSpPr>
        <p:spPr>
          <a:xfrm>
            <a:off x="9265347" y="5973623"/>
            <a:ext cx="2209804" cy="336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pulp-platform.org</a:t>
            </a:r>
            <a:endParaRPr/>
          </a:p>
        </p:txBody>
      </p:sp>
      <p:sp>
        <p:nvSpPr>
          <p:cNvPr id="37" name="Google Shape;37;p6"/>
          <p:cNvSpPr txBox="1"/>
          <p:nvPr/>
        </p:nvSpPr>
        <p:spPr>
          <a:xfrm>
            <a:off x="9813515" y="5645227"/>
            <a:ext cx="1661636" cy="336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@pulp_platform</a:t>
            </a:r>
            <a:endParaRPr/>
          </a:p>
        </p:txBody>
      </p:sp>
      <p:sp>
        <p:nvSpPr>
          <p:cNvPr id="38" name="Google Shape;38;p6"/>
          <p:cNvSpPr txBox="1"/>
          <p:nvPr/>
        </p:nvSpPr>
        <p:spPr>
          <a:xfrm>
            <a:off x="8765175" y="6302018"/>
            <a:ext cx="2709976" cy="336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youtube.com/pulp_platform</a:t>
            </a:r>
            <a:endParaRPr/>
          </a:p>
        </p:txBody>
      </p:sp>
      <p:sp>
        <p:nvSpPr>
          <p:cNvPr id="39" name="Google Shape;39;p6"/>
          <p:cNvSpPr txBox="1"/>
          <p:nvPr/>
        </p:nvSpPr>
        <p:spPr>
          <a:xfrm>
            <a:off x="381487" y="5882743"/>
            <a:ext cx="6051407" cy="718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4"/>
              <a:buFont typeface="Calibri"/>
              <a:buNone/>
            </a:pPr>
            <a:r>
              <a:rPr lang="en-US" sz="1904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PULP Platform</a:t>
            </a:r>
            <a:br>
              <a:rPr lang="en-US" sz="190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90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 Source Hardware, the way it should be!</a:t>
            </a:r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381487" y="3884883"/>
            <a:ext cx="6095742" cy="1713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800" rIns="0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SzPts val="1905"/>
              <a:buNone/>
              <a:defRPr sz="2117">
                <a:solidFill>
                  <a:schemeClr val="accent3"/>
                </a:solidFill>
              </a:defRPr>
            </a:lvl1pPr>
            <a:lvl2pPr marL="914400" lvl="1" indent="-331469" algn="l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SzPts val="1620"/>
              <a:buChar char="•"/>
              <a:defRPr/>
            </a:lvl2pPr>
            <a:lvl3pPr marL="1371600" lvl="2" indent="-331469" algn="l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SzPts val="1620"/>
              <a:buChar char="•"/>
              <a:defRPr/>
            </a:lvl3pPr>
            <a:lvl4pPr marL="1828800" lvl="3" indent="-33146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Char char="•"/>
              <a:defRPr/>
            </a:lvl4pPr>
            <a:lvl5pPr marL="2286000" lvl="4" indent="-33147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内容" type="obj">
  <p:cSld name="OBJEC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316503" y="180326"/>
            <a:ext cx="10667548" cy="65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316503" y="991347"/>
            <a:ext cx="5333774" cy="5524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800" rIns="0" bIns="45700" anchor="t" anchorCtr="0">
            <a:noAutofit/>
          </a:bodyPr>
          <a:lstStyle>
            <a:lvl1pPr marL="457200" lvl="0" indent="-331470" algn="l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SzPts val="1620"/>
              <a:buChar char="•"/>
              <a:defRPr/>
            </a:lvl1pPr>
            <a:lvl2pPr marL="914400" lvl="1" indent="-331469" algn="l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SzPts val="1620"/>
              <a:buChar char="•"/>
              <a:defRPr/>
            </a:lvl2pPr>
            <a:lvl3pPr marL="1371600" lvl="2" indent="-331469" algn="l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SzPts val="1620"/>
              <a:buChar char="•"/>
              <a:defRPr/>
            </a:lvl3pPr>
            <a:lvl4pPr marL="1828800" lvl="3" indent="-33146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Char char="•"/>
              <a:defRPr/>
            </a:lvl4pPr>
            <a:lvl5pPr marL="2286000" lvl="4" indent="-33147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dt" idx="10"/>
          </p:nvPr>
        </p:nvSpPr>
        <p:spPr>
          <a:xfrm>
            <a:off x="3151021" y="6473766"/>
            <a:ext cx="6857709" cy="306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sldNum" idx="12"/>
          </p:nvPr>
        </p:nvSpPr>
        <p:spPr>
          <a:xfrm>
            <a:off x="11400183" y="6583096"/>
            <a:ext cx="846138" cy="306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de Slide 1">
  <p:cSld name="Code Slide 1">
    <p:bg>
      <p:bgPr>
        <a:solidFill>
          <a:schemeClr val="accent3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>
            <a:spLocks noGrp="1"/>
          </p:cNvSpPr>
          <p:nvPr>
            <p:ph type="title"/>
          </p:nvPr>
        </p:nvSpPr>
        <p:spPr>
          <a:xfrm>
            <a:off x="316503" y="180326"/>
            <a:ext cx="10667548" cy="65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10"/>
              <a:buFont typeface="Calibri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body" idx="1"/>
          </p:nvPr>
        </p:nvSpPr>
        <p:spPr>
          <a:xfrm>
            <a:off x="316500" y="990573"/>
            <a:ext cx="5333774" cy="5524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800" rIns="0" bIns="45700" anchor="t" anchorCtr="0">
            <a:noAutofit/>
          </a:bodyPr>
          <a:lstStyle>
            <a:lvl1pPr marL="457200" lvl="0" indent="-373761" algn="l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Clr>
                <a:schemeClr val="dk1"/>
              </a:buClr>
              <a:buSzPts val="2286"/>
              <a:buFont typeface="Arial"/>
              <a:buChar char="•"/>
              <a:defRPr>
                <a:solidFill>
                  <a:schemeClr val="dk1"/>
                </a:solidFill>
              </a:defRPr>
            </a:lvl1pPr>
            <a:lvl2pPr marL="914400" lvl="1" indent="-349586" algn="l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1905"/>
              <a:buFont typeface="Arial"/>
              <a:buChar char="•"/>
              <a:defRPr>
                <a:solidFill>
                  <a:schemeClr val="dk1"/>
                </a:solidFill>
              </a:defRPr>
            </a:lvl2pPr>
            <a:lvl3pPr marL="1371600" lvl="2" indent="-337470" algn="l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1714"/>
              <a:buFont typeface="Arial"/>
              <a:buChar char="•"/>
              <a:defRPr sz="1904">
                <a:solidFill>
                  <a:schemeClr val="dk1"/>
                </a:solidFill>
              </a:defRPr>
            </a:lvl3pPr>
            <a:lvl4pPr marL="1828800" lvl="3" indent="-30118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Char char="•"/>
              <a:defRPr>
                <a:solidFill>
                  <a:schemeClr val="dk1"/>
                </a:solidFill>
              </a:defRPr>
            </a:lvl4pPr>
            <a:lvl5pPr marL="2286000" lvl="4" indent="-29512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8"/>
              <a:buFont typeface="Arial"/>
              <a:buChar char="•"/>
              <a:defRPr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body" idx="2"/>
          </p:nvPr>
        </p:nvSpPr>
        <p:spPr>
          <a:xfrm>
            <a:off x="6096000" y="990573"/>
            <a:ext cx="6102077" cy="5524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8000" tIns="252000" rIns="0" bIns="45700" anchor="t" anchorCtr="0">
            <a:noAutofit/>
          </a:bodyPr>
          <a:lstStyle>
            <a:lvl1pPr marL="457200" lvl="0" indent="-228600" algn="l">
              <a:lnSpc>
                <a:spcPct val="55538"/>
              </a:lnSpc>
              <a:spcBef>
                <a:spcPts val="1270"/>
              </a:spcBef>
              <a:spcAft>
                <a:spcPts val="0"/>
              </a:spcAft>
              <a:buSzPts val="1714"/>
              <a:buNone/>
              <a:defRPr sz="1904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L="914400" lvl="1" indent="-331469" algn="l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SzPts val="1620"/>
              <a:buChar char="•"/>
              <a:defRPr/>
            </a:lvl2pPr>
            <a:lvl3pPr marL="1371600" lvl="2" indent="-331469" algn="l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SzPts val="1620"/>
              <a:buChar char="•"/>
              <a:defRPr/>
            </a:lvl3pPr>
            <a:lvl4pPr marL="1828800" lvl="3" indent="-33146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Char char="•"/>
              <a:defRPr/>
            </a:lvl4pPr>
            <a:lvl5pPr marL="2286000" lvl="4" indent="-33147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3151021" y="6473766"/>
            <a:ext cx="6857709" cy="306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sldNum" idx="12"/>
          </p:nvPr>
        </p:nvSpPr>
        <p:spPr>
          <a:xfrm>
            <a:off x="10385676" y="6473766"/>
            <a:ext cx="598375" cy="308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de Slide 2">
  <p:cSld name="Code Slide 2">
    <p:bg>
      <p:bgPr>
        <a:solidFill>
          <a:schemeClr val="dk2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>
            <a:spLocks noGrp="1"/>
          </p:cNvSpPr>
          <p:nvPr>
            <p:ph type="title"/>
          </p:nvPr>
        </p:nvSpPr>
        <p:spPr>
          <a:xfrm>
            <a:off x="316503" y="180326"/>
            <a:ext cx="10667548" cy="65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10"/>
              <a:buFont typeface="Calibri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body" idx="1"/>
          </p:nvPr>
        </p:nvSpPr>
        <p:spPr>
          <a:xfrm>
            <a:off x="316500" y="990573"/>
            <a:ext cx="5333774" cy="5524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800" rIns="0" bIns="45700" anchor="t" anchorCtr="0">
            <a:noAutofit/>
          </a:bodyPr>
          <a:lstStyle>
            <a:lvl1pPr marL="457200" lvl="0" indent="-373761" algn="l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Clr>
                <a:schemeClr val="dk1"/>
              </a:buClr>
              <a:buSzPts val="2286"/>
              <a:buFont typeface="Arial"/>
              <a:buChar char="•"/>
              <a:defRPr>
                <a:solidFill>
                  <a:schemeClr val="dk1"/>
                </a:solidFill>
              </a:defRPr>
            </a:lvl1pPr>
            <a:lvl2pPr marL="914400" lvl="1" indent="-349586" algn="l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1905"/>
              <a:buFont typeface="Arial"/>
              <a:buChar char="•"/>
              <a:defRPr>
                <a:solidFill>
                  <a:schemeClr val="dk1"/>
                </a:solidFill>
              </a:defRPr>
            </a:lvl2pPr>
            <a:lvl3pPr marL="1371600" lvl="2" indent="-337470" algn="l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1714"/>
              <a:buFont typeface="Arial"/>
              <a:buChar char="•"/>
              <a:defRPr sz="1904">
                <a:solidFill>
                  <a:schemeClr val="dk1"/>
                </a:solidFill>
              </a:defRPr>
            </a:lvl3pPr>
            <a:lvl4pPr marL="1828800" lvl="3" indent="-30118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Char char="•"/>
              <a:defRPr>
                <a:solidFill>
                  <a:schemeClr val="dk1"/>
                </a:solidFill>
              </a:defRPr>
            </a:lvl4pPr>
            <a:lvl5pPr marL="2286000" lvl="4" indent="-29512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8"/>
              <a:buFont typeface="Arial"/>
              <a:buChar char="•"/>
              <a:defRPr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2"/>
          </p:nvPr>
        </p:nvSpPr>
        <p:spPr>
          <a:xfrm>
            <a:off x="6096000" y="990573"/>
            <a:ext cx="6102077" cy="5524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8000" tIns="252000" rIns="0" bIns="45700" anchor="t" anchorCtr="0">
            <a:noAutofit/>
          </a:bodyPr>
          <a:lstStyle>
            <a:lvl1pPr marL="457200" lvl="0" indent="-228600" algn="l">
              <a:lnSpc>
                <a:spcPct val="55538"/>
              </a:lnSpc>
              <a:spcBef>
                <a:spcPts val="1270"/>
              </a:spcBef>
              <a:spcAft>
                <a:spcPts val="0"/>
              </a:spcAft>
              <a:buSzPts val="1714"/>
              <a:buNone/>
              <a:defRPr sz="1904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L="914400" lvl="1" indent="-331469" algn="l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SzPts val="1620"/>
              <a:buChar char="•"/>
              <a:defRPr/>
            </a:lvl2pPr>
            <a:lvl3pPr marL="1371600" lvl="2" indent="-331469" algn="l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SzPts val="1620"/>
              <a:buChar char="•"/>
              <a:defRPr/>
            </a:lvl3pPr>
            <a:lvl4pPr marL="1828800" lvl="3" indent="-33146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Char char="•"/>
              <a:defRPr/>
            </a:lvl4pPr>
            <a:lvl5pPr marL="2286000" lvl="4" indent="-33147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dt" idx="10"/>
          </p:nvPr>
        </p:nvSpPr>
        <p:spPr>
          <a:xfrm>
            <a:off x="3151021" y="6473766"/>
            <a:ext cx="6857709" cy="306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ldNum" idx="12"/>
          </p:nvPr>
        </p:nvSpPr>
        <p:spPr>
          <a:xfrm>
            <a:off x="10385676" y="6473766"/>
            <a:ext cx="598375" cy="308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lide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458CA-A1BF-D6AB-4593-70AA8BA7A18C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effectLst/>
        </p:spPr>
        <p:txBody>
          <a:bodyPr/>
          <a:lstStyle>
            <a:lvl1pPr>
              <a:defRPr>
                <a:ln w="15875" cmpd="sng">
                  <a:noFill/>
                  <a:round/>
                </a:ln>
                <a:solidFill>
                  <a:schemeClr val="accent3"/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  <a:endParaRPr lang="de-CH" dirty="0"/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F2B96F6E-6763-388C-C56C-A5F6DDF7C21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16500" y="990573"/>
            <a:ext cx="5333774" cy="5524351"/>
          </a:xfrm>
        </p:spPr>
        <p:txBody>
          <a:bodyPr lIns="0"/>
          <a:lstStyle>
            <a:lvl1pPr marL="304795" indent="-304795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533383" indent="-228597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761976" indent="-228597">
              <a:buClrTx/>
              <a:buFont typeface="Arial" panose="020B0604020202020204" pitchFamily="34" charset="0"/>
              <a:buChar char="•"/>
              <a:defRPr sz="1905">
                <a:solidFill>
                  <a:schemeClr val="tx1"/>
                </a:solidFill>
              </a:defRPr>
            </a:lvl3pPr>
            <a:lvl4pPr marL="990569" indent="-228597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1219162" indent="-228597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4BB9895-C16D-8D3B-6B99-94C506A0DDD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96000" y="990573"/>
            <a:ext cx="6102077" cy="5524351"/>
          </a:xfrm>
        </p:spPr>
        <p:txBody>
          <a:bodyPr lIns="468000" tIns="252000"/>
          <a:lstStyle>
            <a:lvl1pPr marL="0" indent="0">
              <a:lnSpc>
                <a:spcPts val="1058"/>
              </a:lnSpc>
              <a:buNone/>
              <a:defRPr sz="1905">
                <a:solidFill>
                  <a:schemeClr val="bg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Click to edit code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C01239-BAA4-8A00-7636-86EDC7588817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AE0C66A2-8627-414E-981C-541940719BAF}" type="datetime1">
              <a:rPr lang="zh-CN" altLang="en-US" smtClean="0"/>
              <a:t>2025/5/4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77580FD-90D9-4643-869E-F2DC0D2AC66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3867F2A-E750-44E7-A740-D3E09DF683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022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lid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458CA-A1BF-D6AB-4593-70AA8BA7A18C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effectLst/>
        </p:spPr>
        <p:txBody>
          <a:bodyPr/>
          <a:lstStyle>
            <a:lvl1pPr>
              <a:defRPr>
                <a:ln w="15875" cmpd="sng">
                  <a:noFill/>
                  <a:round/>
                </a:ln>
                <a:solidFill>
                  <a:schemeClr val="accent3"/>
                </a:solidFill>
                <a:effectLst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F2B96F6E-6763-388C-C56C-A5F6DDF7C21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16500" y="990573"/>
            <a:ext cx="5333774" cy="5524351"/>
          </a:xfrm>
        </p:spPr>
        <p:txBody>
          <a:bodyPr lIns="0"/>
          <a:lstStyle>
            <a:lvl1pPr marL="304795" indent="-304795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533383" indent="-228597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761976" indent="-228597">
              <a:buClrTx/>
              <a:buFont typeface="Arial" panose="020B0604020202020204" pitchFamily="34" charset="0"/>
              <a:buChar char="•"/>
              <a:defRPr sz="1905">
                <a:solidFill>
                  <a:schemeClr val="tx1"/>
                </a:solidFill>
              </a:defRPr>
            </a:lvl3pPr>
            <a:lvl4pPr marL="990569" indent="-228597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1219162" indent="-228597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4BB9895-C16D-8D3B-6B99-94C506A0DDD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96000" y="990573"/>
            <a:ext cx="6102077" cy="5524351"/>
          </a:xfrm>
        </p:spPr>
        <p:txBody>
          <a:bodyPr lIns="468000" tIns="252000"/>
          <a:lstStyle>
            <a:lvl1pPr marL="0" indent="0">
              <a:lnSpc>
                <a:spcPts val="1058"/>
              </a:lnSpc>
              <a:buNone/>
              <a:defRPr sz="1905">
                <a:solidFill>
                  <a:schemeClr val="bg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noProof="0"/>
              <a:t>Click to edit code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008F47-EC5C-3578-1BA2-5D84AD510EFF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616A3985-B2B5-4012-9CB4-876599AD6DCA}" type="datetime1">
              <a:rPr lang="zh-CN" altLang="en-US" smtClean="0"/>
              <a:t>2025/5/4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776D19F-CFD6-B7EE-F862-390C4E0962F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3867F2A-E750-44E7-A740-D3E09DF683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5421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F192FC1B-B3A0-78B7-C079-3AD8A4EDAFEE}"/>
              </a:ext>
            </a:extLst>
          </p:cNvPr>
          <p:cNvGrpSpPr/>
          <p:nvPr userDrawn="1"/>
        </p:nvGrpSpPr>
        <p:grpSpPr>
          <a:xfrm>
            <a:off x="2431284" y="217607"/>
            <a:ext cx="2109071" cy="456122"/>
            <a:chOff x="3645356" y="188193"/>
            <a:chExt cx="5677387" cy="1227805"/>
          </a:xfrm>
        </p:grpSpPr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DFDC3554-F5A8-F2B0-CDD0-9503A1DE3A0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/>
            <a:srcRect l="25668" r="25422" b="25369"/>
            <a:stretch/>
          </p:blipFill>
          <p:spPr>
            <a:xfrm>
              <a:off x="3645356" y="188193"/>
              <a:ext cx="1265256" cy="1227805"/>
            </a:xfrm>
            <a:prstGeom prst="rect">
              <a:avLst/>
            </a:prstGeom>
          </p:spPr>
        </p:pic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3449E88C-0CCF-054C-1626-D1593E596CF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/>
            <a:srcRect t="80435"/>
            <a:stretch/>
          </p:blipFill>
          <p:spPr>
            <a:xfrm>
              <a:off x="5015386" y="482548"/>
              <a:ext cx="4307357" cy="535960"/>
            </a:xfrm>
            <a:prstGeom prst="rect">
              <a:avLst/>
            </a:prstGeom>
          </p:spPr>
        </p:pic>
      </p:grp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8D234E9D-C054-5674-1BA3-6CDBCAEC8DE6}"/>
              </a:ext>
            </a:extLst>
          </p:cNvPr>
          <p:cNvSpPr/>
          <p:nvPr userDrawn="1"/>
        </p:nvSpPr>
        <p:spPr>
          <a:xfrm>
            <a:off x="7538308" y="2204236"/>
            <a:ext cx="4653692" cy="4653764"/>
          </a:xfrm>
          <a:prstGeom prst="triangle">
            <a:avLst>
              <a:gd name="adj" fmla="val 10000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05" b="1" i="0" cap="none" spc="0" noProof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DE74E66C-D0DE-D973-3A0F-2E71084138B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1489" y="282948"/>
            <a:ext cx="1767831" cy="294643"/>
          </a:xfrm>
          <a:prstGeom prst="rect">
            <a:avLst/>
          </a:prstGeom>
        </p:spPr>
      </p:pic>
      <p:sp>
        <p:nvSpPr>
          <p:cNvPr id="30" name="Subtitle 2">
            <a:extLst>
              <a:ext uri="{FF2B5EF4-FFF2-40B4-BE49-F238E27FC236}">
                <a16:creationId xmlns:a16="http://schemas.microsoft.com/office/drawing/2014/main" id="{D93D6F44-AA10-891D-BF7D-311C32BF0F90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381487" y="3115708"/>
            <a:ext cx="6095742" cy="380990"/>
          </a:xfrm>
        </p:spPr>
        <p:txBody>
          <a:bodyPr lIns="0" tIns="0" rIns="0" bIns="0" anchor="b"/>
          <a:lstStyle>
            <a:lvl1pPr marL="0" indent="0" algn="l">
              <a:buNone/>
              <a:defRPr sz="2540" b="0">
                <a:solidFill>
                  <a:schemeClr val="tx1"/>
                </a:solidFill>
                <a:latin typeface="Calibri Light" panose="020F0302020204030204" pitchFamily="34" charset="0"/>
                <a:ea typeface="Roboto Condensed Light" panose="02000000000000000000" pitchFamily="2" charset="0"/>
                <a:cs typeface="Calibri Light" panose="020F0302020204030204" pitchFamily="34" charset="0"/>
              </a:defRPr>
            </a:lvl1pPr>
            <a:lvl2pPr marL="457194" indent="0" algn="ctr">
              <a:buNone/>
              <a:defRPr sz="2000"/>
            </a:lvl2pPr>
            <a:lvl3pPr marL="914389" indent="0" algn="ctr">
              <a:buNone/>
              <a:defRPr sz="1800"/>
            </a:lvl3pPr>
            <a:lvl4pPr marL="1371583" indent="0" algn="ctr">
              <a:buNone/>
              <a:defRPr sz="1600"/>
            </a:lvl4pPr>
            <a:lvl5pPr marL="1828777" indent="0" algn="ctr">
              <a:buNone/>
              <a:defRPr sz="1600"/>
            </a:lvl5pPr>
            <a:lvl6pPr marL="2285971" indent="0" algn="ctr">
              <a:buNone/>
              <a:defRPr sz="1600"/>
            </a:lvl6pPr>
            <a:lvl7pPr marL="2743167" indent="0" algn="ctr">
              <a:buNone/>
              <a:defRPr sz="1600"/>
            </a:lvl7pPr>
            <a:lvl8pPr marL="3200361" indent="0" algn="ctr">
              <a:buNone/>
              <a:defRPr sz="1600"/>
            </a:lvl8pPr>
            <a:lvl9pPr marL="3657555" indent="0" algn="ctr">
              <a:buNone/>
              <a:defRPr sz="1600"/>
            </a:lvl9pPr>
          </a:lstStyle>
          <a:p>
            <a:r>
              <a:rPr lang="zh-CN" altLang="en-US" noProof="0"/>
              <a:t>单击此处编辑母版副标题样式</a:t>
            </a:r>
            <a:endParaRPr lang="en-US" noProof="0" dirty="0"/>
          </a:p>
        </p:txBody>
      </p:sp>
      <p:sp>
        <p:nvSpPr>
          <p:cNvPr id="31" name="Title 8">
            <a:extLst>
              <a:ext uri="{FF2B5EF4-FFF2-40B4-BE49-F238E27FC236}">
                <a16:creationId xmlns:a16="http://schemas.microsoft.com/office/drawing/2014/main" id="{5D78059F-19FB-CAFA-4937-958597D5C90B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381486" y="1854817"/>
            <a:ext cx="10667548" cy="1142969"/>
          </a:xfrm>
        </p:spPr>
        <p:txBody>
          <a:bodyPr anchor="t"/>
          <a:lstStyle>
            <a:lvl1pPr>
              <a:defRPr sz="3810" b="0">
                <a:solidFill>
                  <a:schemeClr val="accent3"/>
                </a:solidFill>
                <a:latin typeface="+mj-lt"/>
                <a:ea typeface="Roboto Condensed" panose="02000000000000000000" pitchFamily="2" charset="0"/>
              </a:defRPr>
            </a:lvl1pPr>
          </a:lstStyle>
          <a:p>
            <a:r>
              <a:rPr lang="en-US" noProof="0" dirty="0"/>
              <a:t>Click to edit Master title style (in case you have a</a:t>
            </a:r>
            <a:br>
              <a:rPr lang="en-US" noProof="0" dirty="0"/>
            </a:br>
            <a:r>
              <a:rPr lang="en-US" noProof="0" dirty="0"/>
              <a:t>very very long title it can also span multiple lines)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C68568A-23B5-DA36-6C0D-2408AF9BED45}"/>
              </a:ext>
            </a:extLst>
          </p:cNvPr>
          <p:cNvSpPr/>
          <p:nvPr userDrawn="1"/>
        </p:nvSpPr>
        <p:spPr>
          <a:xfrm rot="2700000">
            <a:off x="9949083" y="3485624"/>
            <a:ext cx="1617442" cy="1617417"/>
          </a:xfrm>
          <a:prstGeom prst="roundRect">
            <a:avLst>
              <a:gd name="adj" fmla="val 4159"/>
            </a:avLst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05" noProof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E5778BE-53D9-EBE2-E1E3-9486D873D633}"/>
              </a:ext>
            </a:extLst>
          </p:cNvPr>
          <p:cNvSpPr/>
          <p:nvPr userDrawn="1"/>
        </p:nvSpPr>
        <p:spPr>
          <a:xfrm rot="2700000">
            <a:off x="9473177" y="3855327"/>
            <a:ext cx="861773" cy="883471"/>
          </a:xfrm>
          <a:prstGeom prst="roundRect">
            <a:avLst>
              <a:gd name="adj" fmla="val 8380"/>
            </a:avLst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05" noProof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D34F58EB-B7F2-49D6-1DDD-84753A25C0D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361787" y="3246606"/>
            <a:ext cx="2448726" cy="2101406"/>
          </a:xfrm>
          <a:prstGeom prst="rect">
            <a:avLst/>
          </a:prstGeom>
          <a:ln w="66675">
            <a:noFill/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3722F6A-3AA4-BFC3-F572-3A7E83CD6F6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461186" y="6005221"/>
            <a:ext cx="347027" cy="297807"/>
          </a:xfrm>
          <a:prstGeom prst="rect">
            <a:avLst/>
          </a:prstGeom>
        </p:spPr>
      </p:pic>
      <p:pic>
        <p:nvPicPr>
          <p:cNvPr id="22" name="Picture 21" descr="A picture containing ax, vector graphics, tool&#10;&#10;Description automatically generated">
            <a:extLst>
              <a:ext uri="{FF2B5EF4-FFF2-40B4-BE49-F238E27FC236}">
                <a16:creationId xmlns:a16="http://schemas.microsoft.com/office/drawing/2014/main" id="{4DD662A7-2596-572A-621E-FC676E54EA96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497284" y="5678622"/>
            <a:ext cx="297421" cy="244678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2FC50372-BF19-6EDB-06B0-B684360D324B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alphaModFix/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75152" y="6374731"/>
            <a:ext cx="341685" cy="236387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90F954B-C9F2-7811-FBF9-F2B6708CE96A}"/>
              </a:ext>
            </a:extLst>
          </p:cNvPr>
          <p:cNvSpPr txBox="1"/>
          <p:nvPr userDrawn="1"/>
        </p:nvSpPr>
        <p:spPr>
          <a:xfrm>
            <a:off x="9265347" y="5973623"/>
            <a:ext cx="2209804" cy="336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587" b="0" i="0" u="none" noProof="0">
                <a:solidFill>
                  <a:schemeClr val="bg2"/>
                </a:solidFill>
                <a:latin typeface="+mn-lt"/>
                <a:ea typeface="Roboto Condensed Light" panose="02000000000000000000" pitchFamily="2" charset="0"/>
                <a:cs typeface="Arial Narrow" panose="020B0604020202020204" pitchFamily="34" charset="0"/>
              </a:rPr>
              <a:t>pulp-platform.org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8E24402-6167-3DAC-15F7-96A8C18DA6C3}"/>
              </a:ext>
            </a:extLst>
          </p:cNvPr>
          <p:cNvSpPr txBox="1"/>
          <p:nvPr userDrawn="1"/>
        </p:nvSpPr>
        <p:spPr>
          <a:xfrm>
            <a:off x="9813515" y="5645227"/>
            <a:ext cx="1661636" cy="336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587" b="0" i="0" u="none" noProof="0">
                <a:solidFill>
                  <a:schemeClr val="bg2"/>
                </a:solidFill>
                <a:latin typeface="+mn-lt"/>
                <a:ea typeface="Roboto Condensed Light" panose="02000000000000000000" pitchFamily="2" charset="0"/>
                <a:cs typeface="Arial Narrow" panose="020B0604020202020204" pitchFamily="34" charset="0"/>
              </a:rPr>
              <a:t>@pulp_platform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F70316D-DDCE-8E08-F033-57AFE61CA03C}"/>
              </a:ext>
            </a:extLst>
          </p:cNvPr>
          <p:cNvSpPr txBox="1"/>
          <p:nvPr userDrawn="1"/>
        </p:nvSpPr>
        <p:spPr>
          <a:xfrm>
            <a:off x="8765175" y="6302018"/>
            <a:ext cx="2709976" cy="336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587" b="0" i="0" u="none" noProof="0">
                <a:solidFill>
                  <a:schemeClr val="bg2"/>
                </a:solidFill>
                <a:latin typeface="+mn-lt"/>
                <a:ea typeface="Roboto Condensed Light" panose="02000000000000000000" pitchFamily="2" charset="0"/>
                <a:cs typeface="Arial Narrow" panose="020B0604020202020204" pitchFamily="34" charset="0"/>
              </a:rPr>
              <a:t>youtube.com/pulp_platform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5C09BED-6F4B-D060-60EF-CB1FD4E4F544}"/>
              </a:ext>
            </a:extLst>
          </p:cNvPr>
          <p:cNvSpPr txBox="1"/>
          <p:nvPr userDrawn="1"/>
        </p:nvSpPr>
        <p:spPr>
          <a:xfrm>
            <a:off x="381487" y="5882743"/>
            <a:ext cx="6051407" cy="718819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lvl="0" indent="0" algn="l" defTabSz="7619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905" b="1" i="0" noProof="0">
                <a:solidFill>
                  <a:schemeClr val="tx1"/>
                </a:solidFill>
                <a:latin typeface="+mj-lt"/>
                <a:ea typeface="Roboto Condensed" panose="02000000000000000000" pitchFamily="2" charset="0"/>
                <a:cs typeface="Arial Narrow" panose="020B0604020202020204" pitchFamily="34" charset="0"/>
              </a:rPr>
              <a:t>PULP Platform</a:t>
            </a:r>
            <a:br>
              <a:rPr lang="en-US" sz="1905" b="0" i="0" noProof="0">
                <a:solidFill>
                  <a:schemeClr val="tx1"/>
                </a:solidFill>
                <a:latin typeface="+mj-lt"/>
                <a:ea typeface="Roboto Condensed" panose="02000000000000000000" pitchFamily="2" charset="0"/>
                <a:cs typeface="Arial Narrow" panose="020B0604020202020204" pitchFamily="34" charset="0"/>
              </a:rPr>
            </a:br>
            <a:r>
              <a:rPr lang="en-US" sz="1905" b="0" i="0" noProof="0">
                <a:solidFill>
                  <a:schemeClr val="tx1"/>
                </a:solidFill>
                <a:latin typeface="+mn-lt"/>
                <a:ea typeface="Roboto Condensed Light" panose="02000000000000000000" pitchFamily="2" charset="0"/>
                <a:cs typeface="Arial Narrow" panose="020B0604020202020204" pitchFamily="34" charset="0"/>
              </a:rPr>
              <a:t>Open Source Hardware, the way it should be!</a:t>
            </a:r>
          </a:p>
        </p:txBody>
      </p:sp>
      <p:sp>
        <p:nvSpPr>
          <p:cNvPr id="36" name="Text Placeholder 8">
            <a:extLst>
              <a:ext uri="{FF2B5EF4-FFF2-40B4-BE49-F238E27FC236}">
                <a16:creationId xmlns:a16="http://schemas.microsoft.com/office/drawing/2014/main" id="{E1C72157-447E-AAA3-80DA-9A3928C6C6A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1487" y="3884883"/>
            <a:ext cx="6095742" cy="1713889"/>
          </a:xfrm>
        </p:spPr>
        <p:txBody>
          <a:bodyPr/>
          <a:lstStyle>
            <a:lvl1pPr marL="0" indent="0">
              <a:buNone/>
              <a:defRPr sz="2117">
                <a:solidFill>
                  <a:schemeClr val="accent3"/>
                </a:solidFill>
              </a:defRPr>
            </a:lvl1pPr>
          </a:lstStyle>
          <a:p>
            <a:r>
              <a:rPr lang="en-US" b="1" noProof="0" dirty="0">
                <a:latin typeface="+mj-lt"/>
              </a:rPr>
              <a:t>Author Name 1    </a:t>
            </a:r>
            <a:r>
              <a:rPr lang="en-US" noProof="0" dirty="0">
                <a:solidFill>
                  <a:schemeClr val="tx1"/>
                </a:solidFill>
              </a:rPr>
              <a:t>mail1@iis.ee.ethz.ch</a:t>
            </a:r>
            <a:br>
              <a:rPr lang="en-US" noProof="0" dirty="0">
                <a:solidFill>
                  <a:schemeClr val="tx1"/>
                </a:solidFill>
              </a:rPr>
            </a:br>
            <a:r>
              <a:rPr lang="en-US" b="1" noProof="0" dirty="0">
                <a:latin typeface="+mj-lt"/>
              </a:rPr>
              <a:t>Author Name 2    </a:t>
            </a:r>
            <a:r>
              <a:rPr lang="en-US" noProof="0" dirty="0">
                <a:solidFill>
                  <a:schemeClr val="tx1"/>
                </a:solidFill>
              </a:rPr>
              <a:t>mail2@iis.ee.ethz.ch</a:t>
            </a:r>
            <a:br>
              <a:rPr lang="en-US" b="1" noProof="0" dirty="0">
                <a:latin typeface="+mj-lt"/>
              </a:rPr>
            </a:br>
            <a:r>
              <a:rPr lang="en-US" b="1" noProof="0" dirty="0">
                <a:latin typeface="+mj-lt"/>
              </a:rPr>
              <a:t>Author Name 3    </a:t>
            </a:r>
            <a:r>
              <a:rPr lang="en-US" noProof="0" dirty="0">
                <a:solidFill>
                  <a:schemeClr val="tx1"/>
                </a:solidFill>
              </a:rPr>
              <a:t>mail3@unibo.it</a:t>
            </a:r>
            <a:br>
              <a:rPr lang="en-US" b="1" noProof="0" dirty="0">
                <a:latin typeface="+mj-lt"/>
              </a:rPr>
            </a:br>
            <a:r>
              <a:rPr lang="en-US" b="1" noProof="0" dirty="0">
                <a:latin typeface="+mj-lt"/>
              </a:rPr>
              <a:t>Author Name 4    </a:t>
            </a:r>
            <a:r>
              <a:rPr lang="en-US" noProof="0" dirty="0">
                <a:solidFill>
                  <a:schemeClr val="tx1"/>
                </a:solidFill>
              </a:rPr>
              <a:t>mail4@unibo.it</a:t>
            </a:r>
            <a:endParaRPr lang="en-US" b="1" noProof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80623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7.sv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/>
        </p:nvSpPr>
        <p:spPr>
          <a:xfrm>
            <a:off x="0" y="3"/>
            <a:ext cx="6095742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571475" tIns="1181050" rIns="0" bIns="45700" anchor="t" anchorCtr="0">
            <a:noAutofit/>
          </a:bodyPr>
          <a:lstStyle/>
          <a:p>
            <a:pPr marL="0" marR="0" lvl="0" indent="0" algn="l" rtl="0">
              <a:lnSpc>
                <a:spcPct val="11023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14"/>
              <a:buFont typeface="Arial"/>
              <a:buNone/>
            </a:pPr>
            <a:endParaRPr sz="1904" b="0" i="0" u="none" strike="noStrike" cap="non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" name="Google Shape;11;p5"/>
          <p:cNvSpPr txBox="1">
            <a:spLocks noGrp="1"/>
          </p:cNvSpPr>
          <p:nvPr>
            <p:ph type="title"/>
          </p:nvPr>
        </p:nvSpPr>
        <p:spPr>
          <a:xfrm>
            <a:off x="316503" y="180326"/>
            <a:ext cx="10667548" cy="65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10"/>
              <a:buFont typeface="Calibri"/>
              <a:buNone/>
              <a:defRPr sz="3809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body" idx="1"/>
          </p:nvPr>
        </p:nvSpPr>
        <p:spPr>
          <a:xfrm>
            <a:off x="316503" y="991347"/>
            <a:ext cx="5333774" cy="5524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800" rIns="0" bIns="45700" anchor="t" anchorCtr="0">
            <a:noAutofit/>
          </a:bodyPr>
          <a:lstStyle>
            <a:lvl1pPr marL="457200" marR="0" lvl="0" indent="-373761" algn="l" rtl="0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Clr>
                <a:schemeClr val="dk1"/>
              </a:buClr>
              <a:buSzPts val="2286"/>
              <a:buFont typeface="Arial"/>
              <a:buChar char="•"/>
              <a:defRPr sz="25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9586" algn="l" rtl="0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1905"/>
              <a:buFont typeface="Arial"/>
              <a:buChar char="•"/>
              <a:defRPr sz="21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7470" algn="l" rtl="0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1714"/>
              <a:buFont typeface="Arial"/>
              <a:buChar char="•"/>
              <a:defRPr sz="190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11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Char char="•"/>
              <a:defRPr sz="12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512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8"/>
              <a:buFont typeface="Arial"/>
              <a:buChar char="•"/>
              <a:defRPr sz="116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5"/>
          <p:cNvSpPr/>
          <p:nvPr/>
        </p:nvSpPr>
        <p:spPr>
          <a:xfrm rot="2700000">
            <a:off x="11085905" y="380600"/>
            <a:ext cx="379300" cy="379294"/>
          </a:xfrm>
          <a:prstGeom prst="roundRect">
            <a:avLst>
              <a:gd name="adj" fmla="val 523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4" b="1" i="0" u="none" strike="noStrike" cap="none">
              <a:solidFill>
                <a:schemeClr val="lt2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4" name="Google Shape;14;p5"/>
          <p:cNvSpPr/>
          <p:nvPr/>
        </p:nvSpPr>
        <p:spPr>
          <a:xfrm rot="2700000">
            <a:off x="11288321" y="229855"/>
            <a:ext cx="680796" cy="680785"/>
          </a:xfrm>
          <a:prstGeom prst="roundRect">
            <a:avLst>
              <a:gd name="adj" fmla="val 523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4" b="1" i="0" u="none" strike="noStrike" cap="none">
              <a:solidFill>
                <a:schemeClr val="lt2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15" name="Google Shape;15;p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069708" y="149147"/>
            <a:ext cx="981397" cy="842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5"/>
          <p:cNvSpPr txBox="1">
            <a:spLocks noGrp="1"/>
          </p:cNvSpPr>
          <p:nvPr>
            <p:ph type="dt" idx="10"/>
          </p:nvPr>
        </p:nvSpPr>
        <p:spPr>
          <a:xfrm>
            <a:off x="3151021" y="6473766"/>
            <a:ext cx="6857709" cy="306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5"/>
          <p:cNvSpPr txBox="1">
            <a:spLocks noGrp="1"/>
          </p:cNvSpPr>
          <p:nvPr>
            <p:ph type="sldNum" idx="12"/>
          </p:nvPr>
        </p:nvSpPr>
        <p:spPr>
          <a:xfrm>
            <a:off x="10385676" y="6473766"/>
            <a:ext cx="598375" cy="308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" name="Google Shape;18;p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16504" y="6517136"/>
            <a:ext cx="1170551" cy="1950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oogle Shape;19;p5"/>
          <p:cNvGrpSpPr/>
          <p:nvPr/>
        </p:nvGrpSpPr>
        <p:grpSpPr>
          <a:xfrm>
            <a:off x="1624922" y="6474583"/>
            <a:ext cx="1418460" cy="306766"/>
            <a:chOff x="3645356" y="188193"/>
            <a:chExt cx="5677387" cy="1227805"/>
          </a:xfrm>
        </p:grpSpPr>
        <p:pic>
          <p:nvPicPr>
            <p:cNvPr id="20" name="Google Shape;20;p5"/>
            <p:cNvPicPr preferRelativeResize="0"/>
            <p:nvPr/>
          </p:nvPicPr>
          <p:blipFill rotWithShape="1">
            <a:blip r:embed="rId8">
              <a:alphaModFix/>
            </a:blip>
            <a:srcRect l="25667" r="25422" b="25369"/>
            <a:stretch/>
          </p:blipFill>
          <p:spPr>
            <a:xfrm>
              <a:off x="3645356" y="188193"/>
              <a:ext cx="1265256" cy="12278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" name="Google Shape;21;p5"/>
            <p:cNvPicPr preferRelativeResize="0"/>
            <p:nvPr/>
          </p:nvPicPr>
          <p:blipFill rotWithShape="1">
            <a:blip r:embed="rId8">
              <a:alphaModFix/>
            </a:blip>
            <a:srcRect t="80435"/>
            <a:stretch/>
          </p:blipFill>
          <p:spPr>
            <a:xfrm>
              <a:off x="5015386" y="482548"/>
              <a:ext cx="4307357" cy="53596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6">
            <a:extLst>
              <a:ext uri="{FF2B5EF4-FFF2-40B4-BE49-F238E27FC236}">
                <a16:creationId xmlns:a16="http://schemas.microsoft.com/office/drawing/2014/main" id="{A21F4A92-B526-C0E2-7CA3-0721D7897FD8}"/>
              </a:ext>
            </a:extLst>
          </p:cNvPr>
          <p:cNvSpPr txBox="1">
            <a:spLocks/>
          </p:cNvSpPr>
          <p:nvPr userDrawn="1"/>
        </p:nvSpPr>
        <p:spPr>
          <a:xfrm>
            <a:off x="0" y="3"/>
            <a:ext cx="6095742" cy="6858000"/>
          </a:xfrm>
          <a:prstGeom prst="rect">
            <a:avLst/>
          </a:prstGeom>
          <a:solidFill>
            <a:srgbClr val="FFFFFF"/>
          </a:solidFill>
        </p:spPr>
        <p:txBody>
          <a:bodyPr lIns="571476" tIns="1181050" rIns="0"/>
          <a:lstStyle>
            <a:lvl1pPr marL="0" indent="0" algn="l" defTabSz="720000" rtl="0" eaLnBrk="1" latinLnBrk="0" hangingPunct="1">
              <a:lnSpc>
                <a:spcPts val="2100"/>
              </a:lnSpc>
              <a:spcBef>
                <a:spcPts val="100"/>
              </a:spcBef>
              <a:buClr>
                <a:schemeClr val="tx1"/>
              </a:buClr>
              <a:buSzPct val="90000"/>
              <a:buFont typeface="Arial" panose="020B0604020202020204" pitchFamily="34" charset="0"/>
              <a:buNone/>
              <a:defRPr lang="en-US" sz="1800" b="0" i="0" kern="1200" dirty="0" smtClean="0">
                <a:solidFill>
                  <a:schemeClr val="bg2"/>
                </a:solidFill>
                <a:latin typeface="Consolas" panose="020B0609020204030204" pitchFamily="49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287996" indent="0" algn="l" defTabSz="7200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90000"/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Consolas" panose="020B0609020204030204" pitchFamily="49" charset="0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503996" indent="0" algn="l" defTabSz="864017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90000"/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Consolas" panose="020B0609020204030204" pitchFamily="49" charset="0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719996" indent="0" algn="l" defTabSz="864017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ct val="90000"/>
              <a:buFont typeface="Arial" panose="020B0604020202020204" pitchFamily="34" charset="0"/>
              <a:buNone/>
              <a:defRPr sz="1200" b="0" i="0" kern="1200">
                <a:solidFill>
                  <a:schemeClr val="tx1"/>
                </a:solidFill>
                <a:latin typeface="Consolas" panose="020B0609020204030204" pitchFamily="49" charset="0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935996" indent="0" algn="l" defTabSz="864017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ct val="90000"/>
              <a:buFont typeface="Arial" panose="020B0604020202020204" pitchFamily="34" charset="0"/>
              <a:buNone/>
              <a:defRPr sz="1100" b="0" i="0" kern="1200">
                <a:solidFill>
                  <a:schemeClr val="tx1"/>
                </a:solidFill>
                <a:latin typeface="Consolas" panose="020B0609020204030204" pitchFamily="49" charset="0"/>
                <a:ea typeface="Roboto Light" panose="02000000000000000000" pitchFamily="2" charset="0"/>
                <a:cs typeface="Roboto Light" panose="02000000000000000000" pitchFamily="2" charset="0"/>
              </a:defRPr>
            </a:lvl5pPr>
            <a:lvl6pPr marL="2376046" indent="-216004" algn="l" defTabSz="864017" rtl="0" eaLnBrk="1" latinLnBrk="0" hangingPunct="1">
              <a:lnSpc>
                <a:spcPct val="90000"/>
              </a:lnSpc>
              <a:spcBef>
                <a:spcPts val="472"/>
              </a:spcBef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8054" indent="-216004" algn="l" defTabSz="864017" rtl="0" eaLnBrk="1" latinLnBrk="0" hangingPunct="1">
              <a:lnSpc>
                <a:spcPct val="90000"/>
              </a:lnSpc>
              <a:spcBef>
                <a:spcPts val="472"/>
              </a:spcBef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40062" indent="-216004" algn="l" defTabSz="864017" rtl="0" eaLnBrk="1" latinLnBrk="0" hangingPunct="1">
              <a:lnSpc>
                <a:spcPct val="90000"/>
              </a:lnSpc>
              <a:spcBef>
                <a:spcPts val="472"/>
              </a:spcBef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72070" indent="-216004" algn="l" defTabSz="864017" rtl="0" eaLnBrk="1" latinLnBrk="0" hangingPunct="1">
              <a:lnSpc>
                <a:spcPct val="90000"/>
              </a:lnSpc>
              <a:spcBef>
                <a:spcPts val="472"/>
              </a:spcBef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de-CH" sz="1905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6503" y="180326"/>
            <a:ext cx="10667548" cy="657050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6503" y="991347"/>
            <a:ext cx="5333774" cy="5524351"/>
          </a:xfrm>
          <a:prstGeom prst="rect">
            <a:avLst/>
          </a:prstGeom>
        </p:spPr>
        <p:txBody>
          <a:bodyPr vert="horz" lIns="0" tIns="46800" rIns="0" bIns="45720" rtlCol="0">
            <a:noAutofit/>
          </a:bodyPr>
          <a:lstStyle/>
          <a:p>
            <a:pPr lvl="0"/>
            <a:r>
              <a:rPr lang="en-US" dirty="0"/>
              <a:t>First line of text</a:t>
            </a:r>
          </a:p>
          <a:p>
            <a:pPr lvl="1"/>
            <a:r>
              <a:rPr lang="en-US" dirty="0"/>
              <a:t>Subtitle</a:t>
            </a:r>
          </a:p>
          <a:p>
            <a:pPr lvl="2"/>
            <a:r>
              <a:rPr lang="en-US" dirty="0"/>
              <a:t>Sub-subtitle</a:t>
            </a:r>
          </a:p>
          <a:p>
            <a:pPr lvl="3"/>
            <a:r>
              <a:rPr lang="en-US" dirty="0"/>
              <a:t>Normally this should not be here</a:t>
            </a:r>
          </a:p>
          <a:p>
            <a:pPr lvl="4"/>
            <a:r>
              <a:rPr lang="en-US" dirty="0"/>
              <a:t>This level should not be used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3039F93-7DF2-60D6-16FF-CF97CC82260A}"/>
              </a:ext>
            </a:extLst>
          </p:cNvPr>
          <p:cNvSpPr/>
          <p:nvPr userDrawn="1"/>
        </p:nvSpPr>
        <p:spPr>
          <a:xfrm rot="2700000">
            <a:off x="11085905" y="380600"/>
            <a:ext cx="379300" cy="379294"/>
          </a:xfrm>
          <a:prstGeom prst="roundRect">
            <a:avLst>
              <a:gd name="adj" fmla="val 5238"/>
            </a:avLst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sz="1905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09CDF760-B7EB-2325-77A0-22D2F750C836}"/>
              </a:ext>
            </a:extLst>
          </p:cNvPr>
          <p:cNvSpPr/>
          <p:nvPr userDrawn="1"/>
        </p:nvSpPr>
        <p:spPr>
          <a:xfrm rot="2700000">
            <a:off x="11288321" y="229855"/>
            <a:ext cx="680796" cy="680785"/>
          </a:xfrm>
          <a:prstGeom prst="roundRect">
            <a:avLst>
              <a:gd name="adj" fmla="val 5238"/>
            </a:avLst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sz="1905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17EA5A80-7EE5-E82F-A70F-F148FEF3207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069708" y="149147"/>
            <a:ext cx="981397" cy="842200"/>
          </a:xfrm>
          <a:prstGeom prst="rect">
            <a:avLst/>
          </a:prstGeom>
          <a:ln w="66675">
            <a:noFill/>
          </a:ln>
        </p:spPr>
      </p:pic>
      <p:sp>
        <p:nvSpPr>
          <p:cNvPr id="15" name="Date Placeholder 12">
            <a:extLst>
              <a:ext uri="{FF2B5EF4-FFF2-40B4-BE49-F238E27FC236}">
                <a16:creationId xmlns:a16="http://schemas.microsoft.com/office/drawing/2014/main" id="{18D25101-8D3A-4FCE-AD45-EFF7381EEA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151021" y="6473766"/>
            <a:ext cx="6857709" cy="30676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376">
                <a:solidFill>
                  <a:schemeClr val="tx1"/>
                </a:solidFill>
                <a:latin typeface="+mn-lt"/>
                <a:ea typeface="Roboto Condensed Light" panose="02000000000000000000" pitchFamily="2" charset="0"/>
              </a:defRPr>
            </a:lvl1pPr>
          </a:lstStyle>
          <a:p>
            <a:fld id="{10CD0060-CF93-4A5C-B8B0-87FB8F1D783B}" type="datetime1">
              <a:rPr lang="zh-CN" altLang="en-US" smtClean="0"/>
              <a:t>2025/5/4</a:t>
            </a:fld>
            <a:endParaRPr lang="en-US" dirty="0"/>
          </a:p>
        </p:txBody>
      </p:sp>
      <p:sp>
        <p:nvSpPr>
          <p:cNvPr id="16" name="Slide Number Placeholder 13">
            <a:extLst>
              <a:ext uri="{FF2B5EF4-FFF2-40B4-BE49-F238E27FC236}">
                <a16:creationId xmlns:a16="http://schemas.microsoft.com/office/drawing/2014/main" id="{9FD5FD96-2F1C-A83C-31B3-F7A0C195B0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85676" y="6473766"/>
            <a:ext cx="598375" cy="30839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376">
                <a:solidFill>
                  <a:schemeClr val="tx1"/>
                </a:solidFill>
                <a:latin typeface="+mn-lt"/>
                <a:ea typeface="Roboto Condensed Light" panose="02000000000000000000" pitchFamily="2" charset="0"/>
              </a:defRPr>
            </a:lvl1pPr>
          </a:lstStyle>
          <a:p>
            <a:fld id="{33867F2A-E750-44E7-A740-D3E09DF683A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69038FDA-08BA-A66A-1241-36A63C59580C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6504" y="6517136"/>
            <a:ext cx="1170551" cy="195094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C5D4EFA1-A84C-F8AD-9799-5ACEE8E43DC7}"/>
              </a:ext>
            </a:extLst>
          </p:cNvPr>
          <p:cNvGrpSpPr/>
          <p:nvPr userDrawn="1"/>
        </p:nvGrpSpPr>
        <p:grpSpPr>
          <a:xfrm>
            <a:off x="1624922" y="6474583"/>
            <a:ext cx="1418460" cy="306766"/>
            <a:chOff x="3645356" y="188193"/>
            <a:chExt cx="5677387" cy="1227805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7D51C634-BBE7-C8AC-9A88-CD89B5500A4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8"/>
            <a:srcRect l="25668" r="25422" b="25369"/>
            <a:stretch/>
          </p:blipFill>
          <p:spPr>
            <a:xfrm>
              <a:off x="3645356" y="188193"/>
              <a:ext cx="1265256" cy="1227805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CA97D5C1-9506-E7FC-7C0D-931DA2D5FC0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8"/>
            <a:srcRect t="80435"/>
            <a:stretch/>
          </p:blipFill>
          <p:spPr>
            <a:xfrm>
              <a:off x="5015386" y="482548"/>
              <a:ext cx="4307357" cy="5359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59177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7" r:id="rId3"/>
  </p:sldLayoutIdLst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hf hdr="0" ftr="0" dt="0"/>
  <p:txStyles>
    <p:titleStyle>
      <a:lvl1pPr algn="l" defTabSz="914389" rtl="0" eaLnBrk="1" latinLnBrk="0" hangingPunct="1">
        <a:lnSpc>
          <a:spcPct val="90000"/>
        </a:lnSpc>
        <a:spcBef>
          <a:spcPct val="0"/>
        </a:spcBef>
        <a:buNone/>
        <a:defRPr sz="3810" b="0" i="0" kern="1200" spc="-106" baseline="0">
          <a:ln w="15875" cmpd="sng">
            <a:noFill/>
            <a:round/>
          </a:ln>
          <a:solidFill>
            <a:schemeClr val="accent3"/>
          </a:solidFill>
          <a:latin typeface="+mj-lt"/>
          <a:ea typeface="Roboto" panose="02000000000000000000" pitchFamily="2" charset="0"/>
          <a:cs typeface="Roboto" panose="02000000000000000000" pitchFamily="2" charset="0"/>
        </a:defRPr>
      </a:lvl1pPr>
    </p:titleStyle>
    <p:bodyStyle>
      <a:lvl1pPr marL="304795" indent="-304795" algn="l" defTabSz="761976" rtl="0" eaLnBrk="1" latinLnBrk="0" hangingPunct="1">
        <a:lnSpc>
          <a:spcPct val="100000"/>
        </a:lnSpc>
        <a:spcBef>
          <a:spcPts val="1270"/>
        </a:spcBef>
        <a:buClr>
          <a:schemeClr val="tx1"/>
        </a:buClr>
        <a:buSzPct val="90000"/>
        <a:buFont typeface="Arial" panose="020B0604020202020204" pitchFamily="34" charset="0"/>
        <a:buChar char="•"/>
        <a:defRPr sz="2540" b="0" i="0" kern="1200">
          <a:solidFill>
            <a:schemeClr val="tx1"/>
          </a:solidFill>
          <a:latin typeface="+mn-lt"/>
          <a:ea typeface="Roboto Light" panose="02000000000000000000" pitchFamily="2" charset="0"/>
          <a:cs typeface="Roboto Light" panose="02000000000000000000" pitchFamily="2" charset="0"/>
        </a:defRPr>
      </a:lvl1pPr>
      <a:lvl2pPr marL="533383" indent="-228597" algn="l" defTabSz="761976" rtl="0" eaLnBrk="1" latinLnBrk="0" hangingPunct="1">
        <a:lnSpc>
          <a:spcPct val="100000"/>
        </a:lnSpc>
        <a:spcBef>
          <a:spcPts val="635"/>
        </a:spcBef>
        <a:buClr>
          <a:schemeClr val="tx1"/>
        </a:buClr>
        <a:buSzPct val="90000"/>
        <a:buFont typeface="Arial" panose="020B0604020202020204" pitchFamily="34" charset="0"/>
        <a:buChar char="•"/>
        <a:defRPr sz="2117" b="0" i="0" kern="1200">
          <a:solidFill>
            <a:schemeClr val="tx1"/>
          </a:solidFill>
          <a:latin typeface="+mn-lt"/>
          <a:ea typeface="Roboto Light" panose="02000000000000000000" pitchFamily="2" charset="0"/>
          <a:cs typeface="Roboto Light" panose="02000000000000000000" pitchFamily="2" charset="0"/>
        </a:defRPr>
      </a:lvl2pPr>
      <a:lvl3pPr marL="761976" indent="-228597" algn="l" defTabSz="914389" rtl="0" eaLnBrk="1" latinLnBrk="0" hangingPunct="1">
        <a:lnSpc>
          <a:spcPct val="100000"/>
        </a:lnSpc>
        <a:spcBef>
          <a:spcPts val="635"/>
        </a:spcBef>
        <a:buClr>
          <a:schemeClr val="tx1"/>
        </a:buClr>
        <a:buSzPct val="90000"/>
        <a:buFont typeface="Arial" panose="020B0604020202020204" pitchFamily="34" charset="0"/>
        <a:buChar char="•"/>
        <a:defRPr sz="1905" b="0" i="0" kern="1200">
          <a:solidFill>
            <a:schemeClr val="tx1"/>
          </a:solidFill>
          <a:latin typeface="+mn-lt"/>
          <a:ea typeface="Roboto Light" panose="02000000000000000000" pitchFamily="2" charset="0"/>
          <a:cs typeface="Roboto Light" panose="02000000000000000000" pitchFamily="2" charset="0"/>
        </a:defRPr>
      </a:lvl3pPr>
      <a:lvl4pPr marL="990569" indent="-228597" algn="l" defTabSz="914389" rtl="0" eaLnBrk="1" latinLnBrk="0" hangingPunct="1">
        <a:lnSpc>
          <a:spcPct val="100000"/>
        </a:lnSpc>
        <a:spcBef>
          <a:spcPts val="0"/>
        </a:spcBef>
        <a:buClr>
          <a:schemeClr val="tx1"/>
        </a:buClr>
        <a:buSzPct val="90000"/>
        <a:buFont typeface="Arial" panose="020B0604020202020204" pitchFamily="34" charset="0"/>
        <a:buChar char="•"/>
        <a:defRPr sz="1270" b="0" i="0" kern="1200">
          <a:solidFill>
            <a:schemeClr val="tx1"/>
          </a:solidFill>
          <a:latin typeface="+mn-lt"/>
          <a:ea typeface="Roboto Light" panose="02000000000000000000" pitchFamily="2" charset="0"/>
          <a:cs typeface="Roboto Light" panose="02000000000000000000" pitchFamily="2" charset="0"/>
        </a:defRPr>
      </a:lvl4pPr>
      <a:lvl5pPr marL="1219162" indent="-228597" algn="l" defTabSz="914389" rtl="0" eaLnBrk="1" latinLnBrk="0" hangingPunct="1">
        <a:lnSpc>
          <a:spcPct val="100000"/>
        </a:lnSpc>
        <a:spcBef>
          <a:spcPts val="0"/>
        </a:spcBef>
        <a:buClr>
          <a:schemeClr val="tx1"/>
        </a:buClr>
        <a:buSzPct val="90000"/>
        <a:buFont typeface="Arial" panose="020B0604020202020204" pitchFamily="34" charset="0"/>
        <a:buChar char="•"/>
        <a:defRPr sz="1164" b="0" i="0" kern="1200">
          <a:solidFill>
            <a:schemeClr val="tx1"/>
          </a:solidFill>
          <a:latin typeface="+mn-lt"/>
          <a:ea typeface="Roboto Light" panose="02000000000000000000" pitchFamily="2" charset="0"/>
          <a:cs typeface="Roboto Light" panose="02000000000000000000" pitchFamily="2" charset="0"/>
        </a:defRPr>
      </a:lvl5pPr>
      <a:lvl6pPr marL="2514569" indent="-228597" algn="l" defTabSz="91438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64" indent="-228597" algn="l" defTabSz="91438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58" indent="-228597" algn="l" defTabSz="91438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52" indent="-228597" algn="l" defTabSz="91438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4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89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3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77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1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67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61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55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hizhang@iis.ee.ethz.ch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tbenz@iis.ee.ethz.ch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vsoc/gvsoc/tree/soft_hier_doc/examples/Implementation/FlatAttentio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"/>
          <p:cNvSpPr txBox="1">
            <a:spLocks noGrp="1"/>
          </p:cNvSpPr>
          <p:nvPr>
            <p:ph type="title"/>
          </p:nvPr>
        </p:nvSpPr>
        <p:spPr>
          <a:xfrm>
            <a:off x="381484" y="1723799"/>
            <a:ext cx="10957075" cy="737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00"/>
              <a:buFont typeface="Calibri"/>
              <a:buNone/>
            </a:pPr>
            <a:r>
              <a:rPr lang="en-US" dirty="0"/>
              <a:t>SoftHier Bi-Weekly Meeting</a:t>
            </a:r>
            <a:endParaRPr dirty="0"/>
          </a:p>
        </p:txBody>
      </p:sp>
      <p:sp>
        <p:nvSpPr>
          <p:cNvPr id="64" name="Google Shape;64;p1"/>
          <p:cNvSpPr txBox="1">
            <a:spLocks noGrp="1"/>
          </p:cNvSpPr>
          <p:nvPr>
            <p:ph type="body" idx="2"/>
          </p:nvPr>
        </p:nvSpPr>
        <p:spPr>
          <a:xfrm>
            <a:off x="381487" y="3441348"/>
            <a:ext cx="6095742" cy="2278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800" rIns="0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90"/>
              <a:buNone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Chi Zhang</a:t>
            </a:r>
            <a:r>
              <a:rPr lang="en-US"/>
              <a:t>		</a:t>
            </a:r>
            <a:r>
              <a:rPr lang="en-US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chizhang@iis.ee.ethz.ch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SzPts val="1890"/>
              <a:buNone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Thomas Benz</a:t>
            </a:r>
            <a:r>
              <a:rPr lang="en-US"/>
              <a:t>	 	</a:t>
            </a:r>
            <a:r>
              <a:rPr lang="en-US" u="sng">
                <a:solidFill>
                  <a:schemeClr val="dk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tbenz@iis.ee.ethz.ch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SzPts val="1890"/>
              <a:buNone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Luca Colagrande</a:t>
            </a:r>
            <a:r>
              <a:rPr lang="en-US"/>
              <a:t>	</a:t>
            </a:r>
            <a:r>
              <a:rPr lang="en-US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colluca@iis.ee.ethz.ch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SzPts val="1905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SzPts val="1905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355B4D-6C23-4F05-26BB-B56CC30622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53C0CC-A45E-2D33-68B9-474CBFF490B6}"/>
              </a:ext>
            </a:extLst>
          </p:cNvPr>
          <p:cNvSpPr txBox="1">
            <a:spLocks/>
          </p:cNvSpPr>
          <p:nvPr/>
        </p:nvSpPr>
        <p:spPr>
          <a:xfrm>
            <a:off x="299070" y="170391"/>
            <a:ext cx="11638929" cy="620851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 algn="l" defTabSz="8640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100" baseline="0">
                <a:ln w="15875" cmpd="sng">
                  <a:noFill/>
                  <a:round/>
                </a:ln>
                <a:solidFill>
                  <a:schemeClr val="accent3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86401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-100" normalizeH="0" baseline="0" noProof="0" dirty="0">
                <a:ln w="15875" cmpd="sng">
                  <a:noFill/>
                  <a:round/>
                </a:ln>
                <a:solidFill>
                  <a:srgbClr val="168638"/>
                </a:solidFill>
                <a:effectLst/>
                <a:uLnTx/>
                <a:uFillTx/>
                <a:latin typeface="Calibri"/>
                <a:ea typeface="Roboto" panose="02000000000000000000" pitchFamily="2" charset="0"/>
                <a:cs typeface="Roboto" panose="02000000000000000000" pitchFamily="2" charset="0"/>
              </a:rPr>
              <a:t>DeepSeekMLA</a:t>
            </a:r>
            <a:endParaRPr kumimoji="0" lang="en-US" sz="3600" b="0" i="0" u="none" strike="noStrike" kern="1200" cap="none" spc="-100" normalizeH="0" baseline="0" noProof="0" dirty="0">
              <a:ln w="15875" cmpd="sng">
                <a:noFill/>
                <a:round/>
              </a:ln>
              <a:solidFill>
                <a:srgbClr val="168638"/>
              </a:solidFill>
              <a:effectLst/>
              <a:uLnTx/>
              <a:uFillTx/>
              <a:latin typeface="Calibri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2E2570C-3476-57FE-ED15-7AD238B7A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DD8BBF-345E-4024-ADB0-843CB582CCD3}" type="slidenum">
              <a:rPr kumimoji="0" lang="zh-CN" altLang="en-US" sz="1376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37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E52C2B-E481-30FF-3845-EA295FF7D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2657" y="823127"/>
            <a:ext cx="7213264" cy="5211745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3724832-8969-03DD-25A3-496ACC740BF4}"/>
              </a:ext>
            </a:extLst>
          </p:cNvPr>
          <p:cNvCxnSpPr>
            <a:cxnSpLocks/>
          </p:cNvCxnSpPr>
          <p:nvPr/>
        </p:nvCxnSpPr>
        <p:spPr>
          <a:xfrm>
            <a:off x="918511" y="4749553"/>
            <a:ext cx="6059804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34FC63E-F151-EA31-B623-C042F243DBE1}"/>
              </a:ext>
            </a:extLst>
          </p:cNvPr>
          <p:cNvCxnSpPr>
            <a:cxnSpLocks/>
          </p:cNvCxnSpPr>
          <p:nvPr/>
        </p:nvCxnSpPr>
        <p:spPr>
          <a:xfrm>
            <a:off x="918511" y="2769833"/>
            <a:ext cx="10289219" cy="0"/>
          </a:xfrm>
          <a:prstGeom prst="line">
            <a:avLst/>
          </a:prstGeom>
          <a:ln w="28575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8CB580E-4D6C-4E4F-B196-8015D5499D1B}"/>
              </a:ext>
            </a:extLst>
          </p:cNvPr>
          <p:cNvCxnSpPr/>
          <p:nvPr/>
        </p:nvCxnSpPr>
        <p:spPr>
          <a:xfrm flipV="1">
            <a:off x="11357810" y="1135781"/>
            <a:ext cx="0" cy="48990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9732F580-6B58-AF1C-A74C-896D223BD4C9}"/>
              </a:ext>
            </a:extLst>
          </p:cNvPr>
          <p:cNvCxnSpPr>
            <a:cxnSpLocks/>
          </p:cNvCxnSpPr>
          <p:nvPr/>
        </p:nvCxnSpPr>
        <p:spPr>
          <a:xfrm flipV="1">
            <a:off x="6978315" y="3715352"/>
            <a:ext cx="0" cy="1034201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4A501DC9-32EA-054A-A3CA-2DB71F03D96A}"/>
              </a:ext>
            </a:extLst>
          </p:cNvPr>
          <p:cNvCxnSpPr>
            <a:cxnSpLocks/>
          </p:cNvCxnSpPr>
          <p:nvPr/>
        </p:nvCxnSpPr>
        <p:spPr>
          <a:xfrm flipH="1">
            <a:off x="6978315" y="3715352"/>
            <a:ext cx="962526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31CE148A-74BF-5440-1136-3C9671955D68}"/>
              </a:ext>
            </a:extLst>
          </p:cNvPr>
          <p:cNvCxnSpPr>
            <a:cxnSpLocks/>
          </p:cNvCxnSpPr>
          <p:nvPr/>
        </p:nvCxnSpPr>
        <p:spPr>
          <a:xfrm flipV="1">
            <a:off x="7950466" y="3715352"/>
            <a:ext cx="0" cy="1034201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03897BE5-FBFD-EBF0-3B05-AC381CC8CF9B}"/>
              </a:ext>
            </a:extLst>
          </p:cNvPr>
          <p:cNvCxnSpPr>
            <a:cxnSpLocks/>
          </p:cNvCxnSpPr>
          <p:nvPr/>
        </p:nvCxnSpPr>
        <p:spPr>
          <a:xfrm>
            <a:off x="7940841" y="4749553"/>
            <a:ext cx="3266889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文本框 151">
            <a:extLst>
              <a:ext uri="{FF2B5EF4-FFF2-40B4-BE49-F238E27FC236}">
                <a16:creationId xmlns:a16="http://schemas.microsoft.com/office/drawing/2014/main" id="{640753CB-FDD4-1826-8E90-EADED552C552}"/>
              </a:ext>
            </a:extLst>
          </p:cNvPr>
          <p:cNvSpPr txBox="1"/>
          <p:nvPr/>
        </p:nvSpPr>
        <p:spPr>
          <a:xfrm>
            <a:off x="792014" y="3048736"/>
            <a:ext cx="315639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kern="1200" dirty="0">
                <a:solidFill>
                  <a:schemeClr val="accent5"/>
                </a:solidFill>
                <a:latin typeface="Calibri Light"/>
                <a:ea typeface="+mn-ea"/>
                <a:cs typeface="+mn-cs"/>
              </a:rPr>
              <a:t>Dec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ompression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 +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RoPE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 information appending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-&gt; Forming Q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03CDEE9-AB22-3DB5-346E-03964DA255A7}"/>
              </a:ext>
            </a:extLst>
          </p:cNvPr>
          <p:cNvSpPr/>
          <p:nvPr/>
        </p:nvSpPr>
        <p:spPr>
          <a:xfrm>
            <a:off x="3905790" y="2840220"/>
            <a:ext cx="2906769" cy="1818406"/>
          </a:xfrm>
          <a:prstGeom prst="rect">
            <a:avLst/>
          </a:prstGeom>
          <a:solidFill>
            <a:srgbClr val="910569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04335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355B4D-6C23-4F05-26BB-B56CC30622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53C0CC-A45E-2D33-68B9-474CBFF490B6}"/>
              </a:ext>
            </a:extLst>
          </p:cNvPr>
          <p:cNvSpPr txBox="1">
            <a:spLocks/>
          </p:cNvSpPr>
          <p:nvPr/>
        </p:nvSpPr>
        <p:spPr>
          <a:xfrm>
            <a:off x="299070" y="170391"/>
            <a:ext cx="11638929" cy="620851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 algn="l" defTabSz="8640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100" baseline="0">
                <a:ln w="15875" cmpd="sng">
                  <a:noFill/>
                  <a:round/>
                </a:ln>
                <a:solidFill>
                  <a:schemeClr val="accent3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86401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-100" normalizeH="0" baseline="0" noProof="0" dirty="0">
                <a:ln w="15875" cmpd="sng">
                  <a:noFill/>
                  <a:round/>
                </a:ln>
                <a:solidFill>
                  <a:srgbClr val="168638"/>
                </a:solidFill>
                <a:effectLst/>
                <a:uLnTx/>
                <a:uFillTx/>
                <a:latin typeface="Calibri"/>
                <a:ea typeface="Roboto" panose="02000000000000000000" pitchFamily="2" charset="0"/>
                <a:cs typeface="Roboto" panose="02000000000000000000" pitchFamily="2" charset="0"/>
              </a:rPr>
              <a:t>DeepSeekMLA</a:t>
            </a:r>
            <a:endParaRPr kumimoji="0" lang="en-US" sz="3600" b="0" i="0" u="none" strike="noStrike" kern="1200" cap="none" spc="-100" normalizeH="0" baseline="0" noProof="0" dirty="0">
              <a:ln w="15875" cmpd="sng">
                <a:noFill/>
                <a:round/>
              </a:ln>
              <a:solidFill>
                <a:srgbClr val="168638"/>
              </a:solidFill>
              <a:effectLst/>
              <a:uLnTx/>
              <a:uFillTx/>
              <a:latin typeface="Calibri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2E2570C-3476-57FE-ED15-7AD238B7A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DD8BBF-345E-4024-ADB0-843CB582CCD3}" type="slidenum">
              <a:rPr kumimoji="0" lang="zh-CN" altLang="en-US" sz="1376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37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E52C2B-E481-30FF-3845-EA295FF7D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2657" y="823127"/>
            <a:ext cx="7213264" cy="5211745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3724832-8969-03DD-25A3-496ACC740BF4}"/>
              </a:ext>
            </a:extLst>
          </p:cNvPr>
          <p:cNvCxnSpPr>
            <a:cxnSpLocks/>
          </p:cNvCxnSpPr>
          <p:nvPr/>
        </p:nvCxnSpPr>
        <p:spPr>
          <a:xfrm>
            <a:off x="918511" y="4749553"/>
            <a:ext cx="6059804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34FC63E-F151-EA31-B623-C042F243DBE1}"/>
              </a:ext>
            </a:extLst>
          </p:cNvPr>
          <p:cNvCxnSpPr>
            <a:cxnSpLocks/>
          </p:cNvCxnSpPr>
          <p:nvPr/>
        </p:nvCxnSpPr>
        <p:spPr>
          <a:xfrm>
            <a:off x="918511" y="2769833"/>
            <a:ext cx="10289219" cy="0"/>
          </a:xfrm>
          <a:prstGeom prst="line">
            <a:avLst/>
          </a:prstGeom>
          <a:ln w="28575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8CB580E-4D6C-4E4F-B196-8015D5499D1B}"/>
              </a:ext>
            </a:extLst>
          </p:cNvPr>
          <p:cNvCxnSpPr/>
          <p:nvPr/>
        </p:nvCxnSpPr>
        <p:spPr>
          <a:xfrm flipV="1">
            <a:off x="11357810" y="1135781"/>
            <a:ext cx="0" cy="48990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9732F580-6B58-AF1C-A74C-896D223BD4C9}"/>
              </a:ext>
            </a:extLst>
          </p:cNvPr>
          <p:cNvCxnSpPr>
            <a:cxnSpLocks/>
          </p:cNvCxnSpPr>
          <p:nvPr/>
        </p:nvCxnSpPr>
        <p:spPr>
          <a:xfrm flipV="1">
            <a:off x="6978315" y="3715352"/>
            <a:ext cx="0" cy="1034201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4A501DC9-32EA-054A-A3CA-2DB71F03D96A}"/>
              </a:ext>
            </a:extLst>
          </p:cNvPr>
          <p:cNvCxnSpPr>
            <a:cxnSpLocks/>
          </p:cNvCxnSpPr>
          <p:nvPr/>
        </p:nvCxnSpPr>
        <p:spPr>
          <a:xfrm flipH="1">
            <a:off x="6978315" y="3715352"/>
            <a:ext cx="962526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31CE148A-74BF-5440-1136-3C9671955D68}"/>
              </a:ext>
            </a:extLst>
          </p:cNvPr>
          <p:cNvCxnSpPr>
            <a:cxnSpLocks/>
          </p:cNvCxnSpPr>
          <p:nvPr/>
        </p:nvCxnSpPr>
        <p:spPr>
          <a:xfrm flipV="1">
            <a:off x="7950466" y="3715352"/>
            <a:ext cx="0" cy="1034201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03897BE5-FBFD-EBF0-3B05-AC381CC8CF9B}"/>
              </a:ext>
            </a:extLst>
          </p:cNvPr>
          <p:cNvCxnSpPr>
            <a:cxnSpLocks/>
          </p:cNvCxnSpPr>
          <p:nvPr/>
        </p:nvCxnSpPr>
        <p:spPr>
          <a:xfrm>
            <a:off x="7940841" y="4749553"/>
            <a:ext cx="3266889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文本框 151">
            <a:extLst>
              <a:ext uri="{FF2B5EF4-FFF2-40B4-BE49-F238E27FC236}">
                <a16:creationId xmlns:a16="http://schemas.microsoft.com/office/drawing/2014/main" id="{640753CB-FDD4-1826-8E90-EADED552C552}"/>
              </a:ext>
            </a:extLst>
          </p:cNvPr>
          <p:cNvSpPr txBox="1"/>
          <p:nvPr/>
        </p:nvSpPr>
        <p:spPr>
          <a:xfrm>
            <a:off x="792014" y="3048736"/>
            <a:ext cx="315639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kern="1200" dirty="0">
                <a:solidFill>
                  <a:schemeClr val="accent5"/>
                </a:solidFill>
                <a:latin typeface="Calibri Light"/>
                <a:ea typeface="+mn-ea"/>
                <a:cs typeface="+mn-cs"/>
              </a:rPr>
              <a:t>Dec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ompression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 +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RoPE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 information appending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-&gt; Forming Q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03CDEE9-AB22-3DB5-346E-03964DA255A7}"/>
              </a:ext>
            </a:extLst>
          </p:cNvPr>
          <p:cNvSpPr/>
          <p:nvPr/>
        </p:nvSpPr>
        <p:spPr>
          <a:xfrm>
            <a:off x="3905790" y="2840220"/>
            <a:ext cx="2906769" cy="1818406"/>
          </a:xfrm>
          <a:prstGeom prst="rect">
            <a:avLst/>
          </a:prstGeom>
          <a:solidFill>
            <a:srgbClr val="910569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D21928-822F-982B-8FCB-0319D9A17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19" y="4318238"/>
            <a:ext cx="5601482" cy="5906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56C4392-F248-E9D0-0867-4C7346B4C0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1701" y="3842529"/>
            <a:ext cx="6935168" cy="6573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5367AA1-3F44-CCC9-F4BB-3BF23B8059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1078" y="2784874"/>
            <a:ext cx="2572109" cy="5715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452776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355B4D-6C23-4F05-26BB-B56CC30622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53C0CC-A45E-2D33-68B9-474CBFF490B6}"/>
              </a:ext>
            </a:extLst>
          </p:cNvPr>
          <p:cNvSpPr txBox="1">
            <a:spLocks/>
          </p:cNvSpPr>
          <p:nvPr/>
        </p:nvSpPr>
        <p:spPr>
          <a:xfrm>
            <a:off x="299070" y="170391"/>
            <a:ext cx="11638929" cy="620851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 algn="l" defTabSz="8640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100" baseline="0">
                <a:ln w="15875" cmpd="sng">
                  <a:noFill/>
                  <a:round/>
                </a:ln>
                <a:solidFill>
                  <a:schemeClr val="accent3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86401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-100" normalizeH="0" baseline="0" noProof="0" dirty="0">
                <a:ln w="15875" cmpd="sng">
                  <a:noFill/>
                  <a:round/>
                </a:ln>
                <a:solidFill>
                  <a:srgbClr val="168638"/>
                </a:solidFill>
                <a:effectLst/>
                <a:uLnTx/>
                <a:uFillTx/>
                <a:latin typeface="Calibri"/>
                <a:ea typeface="Roboto" panose="02000000000000000000" pitchFamily="2" charset="0"/>
                <a:cs typeface="Roboto" panose="02000000000000000000" pitchFamily="2" charset="0"/>
              </a:rPr>
              <a:t>Decompression + </a:t>
            </a:r>
            <a:r>
              <a:rPr kumimoji="0" lang="en-US" altLang="zh-CN" sz="3600" b="0" i="0" u="none" strike="noStrike" kern="1200" cap="none" spc="-100" normalizeH="0" baseline="0" noProof="0" dirty="0" err="1">
                <a:ln w="15875" cmpd="sng">
                  <a:noFill/>
                  <a:round/>
                </a:ln>
                <a:solidFill>
                  <a:srgbClr val="168638"/>
                </a:solidFill>
                <a:effectLst/>
                <a:uLnTx/>
                <a:uFillTx/>
                <a:latin typeface="Calibri"/>
                <a:ea typeface="Roboto" panose="02000000000000000000" pitchFamily="2" charset="0"/>
                <a:cs typeface="Roboto" panose="02000000000000000000" pitchFamily="2" charset="0"/>
              </a:rPr>
              <a:t>RoPE</a:t>
            </a:r>
            <a:r>
              <a:rPr kumimoji="0" lang="en-US" altLang="zh-CN" sz="3600" b="0" i="0" u="none" strike="noStrike" kern="1200" cap="none" spc="-100" normalizeH="0" baseline="0" noProof="0" dirty="0">
                <a:ln w="15875" cmpd="sng">
                  <a:noFill/>
                  <a:round/>
                </a:ln>
                <a:solidFill>
                  <a:srgbClr val="168638"/>
                </a:solidFill>
                <a:effectLst/>
                <a:uLnTx/>
                <a:uFillTx/>
                <a:latin typeface="Calibri"/>
                <a:ea typeface="Roboto" panose="02000000000000000000" pitchFamily="2" charset="0"/>
                <a:cs typeface="Roboto" panose="02000000000000000000" pitchFamily="2" charset="0"/>
              </a:rPr>
              <a:t> -&gt; Forming Q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2E2570C-3476-57FE-ED15-7AD238B7A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DD8BBF-345E-4024-ADB0-843CB582CCD3}" type="slidenum">
              <a:rPr kumimoji="0" lang="zh-CN" altLang="en-US" sz="1376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37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/>
              <a:cs typeface="+mn-cs"/>
            </a:endParaRPr>
          </a:p>
        </p:txBody>
      </p:sp>
      <p:grpSp>
        <p:nvGrpSpPr>
          <p:cNvPr id="3" name="组合 125">
            <a:extLst>
              <a:ext uri="{FF2B5EF4-FFF2-40B4-BE49-F238E27FC236}">
                <a16:creationId xmlns:a16="http://schemas.microsoft.com/office/drawing/2014/main" id="{6C0E97F7-7C4F-ABD5-0DD1-30EF1E8359DD}"/>
              </a:ext>
            </a:extLst>
          </p:cNvPr>
          <p:cNvGrpSpPr/>
          <p:nvPr/>
        </p:nvGrpSpPr>
        <p:grpSpPr>
          <a:xfrm>
            <a:off x="5170713" y="952787"/>
            <a:ext cx="4638449" cy="3706566"/>
            <a:chOff x="4518251" y="1601932"/>
            <a:chExt cx="6554979" cy="5238058"/>
          </a:xfrm>
        </p:grpSpPr>
        <p:grpSp>
          <p:nvGrpSpPr>
            <p:cNvPr id="5" name="组合 2">
              <a:extLst>
                <a:ext uri="{FF2B5EF4-FFF2-40B4-BE49-F238E27FC236}">
                  <a16:creationId xmlns:a16="http://schemas.microsoft.com/office/drawing/2014/main" id="{73EB7264-D7D7-F47F-39EA-49CB98E7BF31}"/>
                </a:ext>
              </a:extLst>
            </p:cNvPr>
            <p:cNvGrpSpPr/>
            <p:nvPr/>
          </p:nvGrpSpPr>
          <p:grpSpPr>
            <a:xfrm>
              <a:off x="6498911" y="1601932"/>
              <a:ext cx="4574319" cy="4692987"/>
              <a:chOff x="3090538" y="1935087"/>
              <a:chExt cx="2470008" cy="2534086"/>
            </a:xfrm>
          </p:grpSpPr>
          <p:grpSp>
            <p:nvGrpSpPr>
              <p:cNvPr id="24" name="组合 7">
                <a:extLst>
                  <a:ext uri="{FF2B5EF4-FFF2-40B4-BE49-F238E27FC236}">
                    <a16:creationId xmlns:a16="http://schemas.microsoft.com/office/drawing/2014/main" id="{84190F9B-5AE2-4676-D457-8E0055C6DD2A}"/>
                  </a:ext>
                </a:extLst>
              </p:cNvPr>
              <p:cNvGrpSpPr/>
              <p:nvPr/>
            </p:nvGrpSpPr>
            <p:grpSpPr>
              <a:xfrm>
                <a:off x="3190281" y="1986644"/>
                <a:ext cx="2304308" cy="2399530"/>
                <a:chOff x="3770120" y="903514"/>
                <a:chExt cx="2304308" cy="2399530"/>
              </a:xfrm>
            </p:grpSpPr>
            <p:sp>
              <p:nvSpPr>
                <p:cNvPr id="115" name="矩形 92">
                  <a:extLst>
                    <a:ext uri="{FF2B5EF4-FFF2-40B4-BE49-F238E27FC236}">
                      <a16:creationId xmlns:a16="http://schemas.microsoft.com/office/drawing/2014/main" id="{5693210A-AAF5-DCB6-B151-6B89BC1E6EC0}"/>
                    </a:ext>
                  </a:extLst>
                </p:cNvPr>
                <p:cNvSpPr/>
                <p:nvPr/>
              </p:nvSpPr>
              <p:spPr>
                <a:xfrm>
                  <a:off x="3770120" y="903514"/>
                  <a:ext cx="549234" cy="575389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16" name="矩形 93">
                  <a:extLst>
                    <a:ext uri="{FF2B5EF4-FFF2-40B4-BE49-F238E27FC236}">
                      <a16:creationId xmlns:a16="http://schemas.microsoft.com/office/drawing/2014/main" id="{9A12A115-BDD2-E3D1-4A74-AFF1BA15A3AF}"/>
                    </a:ext>
                  </a:extLst>
                </p:cNvPr>
                <p:cNvSpPr/>
                <p:nvPr/>
              </p:nvSpPr>
              <p:spPr>
                <a:xfrm>
                  <a:off x="4353001" y="903514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17" name="矩形 94">
                  <a:extLst>
                    <a:ext uri="{FF2B5EF4-FFF2-40B4-BE49-F238E27FC236}">
                      <a16:creationId xmlns:a16="http://schemas.microsoft.com/office/drawing/2014/main" id="{43427F7D-BAB6-92D0-9D30-745A85744FED}"/>
                    </a:ext>
                  </a:extLst>
                </p:cNvPr>
                <p:cNvSpPr/>
                <p:nvPr/>
              </p:nvSpPr>
              <p:spPr>
                <a:xfrm>
                  <a:off x="4942313" y="903514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18" name="矩形 95">
                  <a:extLst>
                    <a:ext uri="{FF2B5EF4-FFF2-40B4-BE49-F238E27FC236}">
                      <a16:creationId xmlns:a16="http://schemas.microsoft.com/office/drawing/2014/main" id="{8221FEB1-EC58-488B-32D6-5E917C9C7FE9}"/>
                    </a:ext>
                  </a:extLst>
                </p:cNvPr>
                <p:cNvSpPr/>
                <p:nvPr/>
              </p:nvSpPr>
              <p:spPr>
                <a:xfrm>
                  <a:off x="5525194" y="903514"/>
                  <a:ext cx="549234" cy="575389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19" name="矩形 96">
                  <a:extLst>
                    <a:ext uri="{FF2B5EF4-FFF2-40B4-BE49-F238E27FC236}">
                      <a16:creationId xmlns:a16="http://schemas.microsoft.com/office/drawing/2014/main" id="{A193DABF-E185-2247-8120-6F54A71DF42D}"/>
                    </a:ext>
                  </a:extLst>
                </p:cNvPr>
                <p:cNvSpPr/>
                <p:nvPr/>
              </p:nvSpPr>
              <p:spPr>
                <a:xfrm>
                  <a:off x="3770120" y="1511561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20" name="矩形 97">
                  <a:extLst>
                    <a:ext uri="{FF2B5EF4-FFF2-40B4-BE49-F238E27FC236}">
                      <a16:creationId xmlns:a16="http://schemas.microsoft.com/office/drawing/2014/main" id="{5D8CFC5B-04C8-F52B-1BC3-F418AF46DAAE}"/>
                    </a:ext>
                  </a:extLst>
                </p:cNvPr>
                <p:cNvSpPr/>
                <p:nvPr/>
              </p:nvSpPr>
              <p:spPr>
                <a:xfrm>
                  <a:off x="4353001" y="1511561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21" name="矩形 98">
                  <a:extLst>
                    <a:ext uri="{FF2B5EF4-FFF2-40B4-BE49-F238E27FC236}">
                      <a16:creationId xmlns:a16="http://schemas.microsoft.com/office/drawing/2014/main" id="{79B2AC79-2E09-7433-8F4A-938E72C65F85}"/>
                    </a:ext>
                  </a:extLst>
                </p:cNvPr>
                <p:cNvSpPr/>
                <p:nvPr/>
              </p:nvSpPr>
              <p:spPr>
                <a:xfrm>
                  <a:off x="4942313" y="1511561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22" name="矩形 99">
                  <a:extLst>
                    <a:ext uri="{FF2B5EF4-FFF2-40B4-BE49-F238E27FC236}">
                      <a16:creationId xmlns:a16="http://schemas.microsoft.com/office/drawing/2014/main" id="{6690C980-55DD-BCDC-6D94-590CEE992258}"/>
                    </a:ext>
                  </a:extLst>
                </p:cNvPr>
                <p:cNvSpPr/>
                <p:nvPr/>
              </p:nvSpPr>
              <p:spPr>
                <a:xfrm>
                  <a:off x="5525194" y="1511561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23" name="矩形 100">
                  <a:extLst>
                    <a:ext uri="{FF2B5EF4-FFF2-40B4-BE49-F238E27FC236}">
                      <a16:creationId xmlns:a16="http://schemas.microsoft.com/office/drawing/2014/main" id="{1758F843-4B4D-4134-201F-4FDE4A83407A}"/>
                    </a:ext>
                  </a:extLst>
                </p:cNvPr>
                <p:cNvSpPr/>
                <p:nvPr/>
              </p:nvSpPr>
              <p:spPr>
                <a:xfrm>
                  <a:off x="3770120" y="2119608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24" name="矩形 101">
                  <a:extLst>
                    <a:ext uri="{FF2B5EF4-FFF2-40B4-BE49-F238E27FC236}">
                      <a16:creationId xmlns:a16="http://schemas.microsoft.com/office/drawing/2014/main" id="{60D9BEAC-B9F3-4708-0CEE-9461E9CE2215}"/>
                    </a:ext>
                  </a:extLst>
                </p:cNvPr>
                <p:cNvSpPr/>
                <p:nvPr/>
              </p:nvSpPr>
              <p:spPr>
                <a:xfrm>
                  <a:off x="4353001" y="2119608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26" name="矩形 102">
                  <a:extLst>
                    <a:ext uri="{FF2B5EF4-FFF2-40B4-BE49-F238E27FC236}">
                      <a16:creationId xmlns:a16="http://schemas.microsoft.com/office/drawing/2014/main" id="{3E3F6A32-2B4B-98A9-0F62-4718CBD016EC}"/>
                    </a:ext>
                  </a:extLst>
                </p:cNvPr>
                <p:cNvSpPr/>
                <p:nvPr/>
              </p:nvSpPr>
              <p:spPr>
                <a:xfrm>
                  <a:off x="4942313" y="2119608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27" name="矩形 103">
                  <a:extLst>
                    <a:ext uri="{FF2B5EF4-FFF2-40B4-BE49-F238E27FC236}">
                      <a16:creationId xmlns:a16="http://schemas.microsoft.com/office/drawing/2014/main" id="{D52577C4-05D1-C829-E14D-9373BF97AA85}"/>
                    </a:ext>
                  </a:extLst>
                </p:cNvPr>
                <p:cNvSpPr/>
                <p:nvPr/>
              </p:nvSpPr>
              <p:spPr>
                <a:xfrm>
                  <a:off x="5525194" y="2119608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28" name="矩形 104">
                  <a:extLst>
                    <a:ext uri="{FF2B5EF4-FFF2-40B4-BE49-F238E27FC236}">
                      <a16:creationId xmlns:a16="http://schemas.microsoft.com/office/drawing/2014/main" id="{0B3B0B68-658E-711C-90E4-E3C0BFFB4BA9}"/>
                    </a:ext>
                  </a:extLst>
                </p:cNvPr>
                <p:cNvSpPr/>
                <p:nvPr/>
              </p:nvSpPr>
              <p:spPr>
                <a:xfrm>
                  <a:off x="3770120" y="2727655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30" name="矩形 105">
                  <a:extLst>
                    <a:ext uri="{FF2B5EF4-FFF2-40B4-BE49-F238E27FC236}">
                      <a16:creationId xmlns:a16="http://schemas.microsoft.com/office/drawing/2014/main" id="{1DBF1DB7-B137-701F-219D-9FDC40341F02}"/>
                    </a:ext>
                  </a:extLst>
                </p:cNvPr>
                <p:cNvSpPr/>
                <p:nvPr/>
              </p:nvSpPr>
              <p:spPr>
                <a:xfrm>
                  <a:off x="4353001" y="2727655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31" name="矩形 106">
                  <a:extLst>
                    <a:ext uri="{FF2B5EF4-FFF2-40B4-BE49-F238E27FC236}">
                      <a16:creationId xmlns:a16="http://schemas.microsoft.com/office/drawing/2014/main" id="{BDF07B38-F2A6-23E3-3266-4014096FE27A}"/>
                    </a:ext>
                  </a:extLst>
                </p:cNvPr>
                <p:cNvSpPr/>
                <p:nvPr/>
              </p:nvSpPr>
              <p:spPr>
                <a:xfrm>
                  <a:off x="4942313" y="2727655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33" name="矩形 107">
                  <a:extLst>
                    <a:ext uri="{FF2B5EF4-FFF2-40B4-BE49-F238E27FC236}">
                      <a16:creationId xmlns:a16="http://schemas.microsoft.com/office/drawing/2014/main" id="{7EC1540F-5197-C6E8-056B-ECD5B5DE90E5}"/>
                    </a:ext>
                  </a:extLst>
                </p:cNvPr>
                <p:cNvSpPr/>
                <p:nvPr/>
              </p:nvSpPr>
              <p:spPr>
                <a:xfrm>
                  <a:off x="5525194" y="2727655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</p:grpSp>
          <p:sp>
            <p:nvSpPr>
              <p:cNvPr id="25" name="矩形 8">
                <a:extLst>
                  <a:ext uri="{FF2B5EF4-FFF2-40B4-BE49-F238E27FC236}">
                    <a16:creationId xmlns:a16="http://schemas.microsoft.com/office/drawing/2014/main" id="{FFFA8DAD-AEE1-C5F7-660B-AA96B085E17A}"/>
                  </a:ext>
                </a:extLst>
              </p:cNvPr>
              <p:cNvSpPr/>
              <p:nvPr/>
            </p:nvSpPr>
            <p:spPr>
              <a:xfrm>
                <a:off x="3189970" y="2347223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26" name="矩形 9">
                <a:extLst>
                  <a:ext uri="{FF2B5EF4-FFF2-40B4-BE49-F238E27FC236}">
                    <a16:creationId xmlns:a16="http://schemas.microsoft.com/office/drawing/2014/main" id="{3520F580-D929-E649-D35A-B80821409B5D}"/>
                  </a:ext>
                </a:extLst>
              </p:cNvPr>
              <p:cNvSpPr/>
              <p:nvPr/>
            </p:nvSpPr>
            <p:spPr>
              <a:xfrm>
                <a:off x="3777138" y="2347223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28" name="矩形 10">
                <a:extLst>
                  <a:ext uri="{FF2B5EF4-FFF2-40B4-BE49-F238E27FC236}">
                    <a16:creationId xmlns:a16="http://schemas.microsoft.com/office/drawing/2014/main" id="{9D622638-F2D6-518A-C72B-0DC8107D5D71}"/>
                  </a:ext>
                </a:extLst>
              </p:cNvPr>
              <p:cNvSpPr/>
              <p:nvPr/>
            </p:nvSpPr>
            <p:spPr>
              <a:xfrm>
                <a:off x="4364306" y="2347223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29" name="矩形 11">
                <a:extLst>
                  <a:ext uri="{FF2B5EF4-FFF2-40B4-BE49-F238E27FC236}">
                    <a16:creationId xmlns:a16="http://schemas.microsoft.com/office/drawing/2014/main" id="{F7CC8DFC-9A1A-CEED-E4EB-7A522158438F}"/>
                  </a:ext>
                </a:extLst>
              </p:cNvPr>
              <p:cNvSpPr/>
              <p:nvPr/>
            </p:nvSpPr>
            <p:spPr>
              <a:xfrm>
                <a:off x="4951475" y="2347223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2" name="矩形 12">
                <a:extLst>
                  <a:ext uri="{FF2B5EF4-FFF2-40B4-BE49-F238E27FC236}">
                    <a16:creationId xmlns:a16="http://schemas.microsoft.com/office/drawing/2014/main" id="{61B34F00-EAA8-DE89-4085-5384B84CEC03}"/>
                  </a:ext>
                </a:extLst>
              </p:cNvPr>
              <p:cNvSpPr/>
              <p:nvPr/>
            </p:nvSpPr>
            <p:spPr>
              <a:xfrm>
                <a:off x="3189970" y="2953270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3" name="矩形 13">
                <a:extLst>
                  <a:ext uri="{FF2B5EF4-FFF2-40B4-BE49-F238E27FC236}">
                    <a16:creationId xmlns:a16="http://schemas.microsoft.com/office/drawing/2014/main" id="{75CABBB7-744C-A8A6-0E7C-A62230C23005}"/>
                  </a:ext>
                </a:extLst>
              </p:cNvPr>
              <p:cNvSpPr/>
              <p:nvPr/>
            </p:nvSpPr>
            <p:spPr>
              <a:xfrm>
                <a:off x="3777138" y="2953270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4" name="矩形 14">
                <a:extLst>
                  <a:ext uri="{FF2B5EF4-FFF2-40B4-BE49-F238E27FC236}">
                    <a16:creationId xmlns:a16="http://schemas.microsoft.com/office/drawing/2014/main" id="{E567AD55-2B70-E1D7-B76F-71B9BF4CE68B}"/>
                  </a:ext>
                </a:extLst>
              </p:cNvPr>
              <p:cNvSpPr/>
              <p:nvPr/>
            </p:nvSpPr>
            <p:spPr>
              <a:xfrm>
                <a:off x="4364306" y="2953270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5" name="矩形 15">
                <a:extLst>
                  <a:ext uri="{FF2B5EF4-FFF2-40B4-BE49-F238E27FC236}">
                    <a16:creationId xmlns:a16="http://schemas.microsoft.com/office/drawing/2014/main" id="{4A96C701-B602-C82D-90ED-A3DC6FD8089C}"/>
                  </a:ext>
                </a:extLst>
              </p:cNvPr>
              <p:cNvSpPr/>
              <p:nvPr/>
            </p:nvSpPr>
            <p:spPr>
              <a:xfrm>
                <a:off x="4951475" y="2953270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6" name="矩形 16">
                <a:extLst>
                  <a:ext uri="{FF2B5EF4-FFF2-40B4-BE49-F238E27FC236}">
                    <a16:creationId xmlns:a16="http://schemas.microsoft.com/office/drawing/2014/main" id="{F66EDAB1-2089-3293-818C-5E59BB7344D4}"/>
                  </a:ext>
                </a:extLst>
              </p:cNvPr>
              <p:cNvSpPr/>
              <p:nvPr/>
            </p:nvSpPr>
            <p:spPr>
              <a:xfrm>
                <a:off x="3189970" y="3559317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7" name="矩形 17">
                <a:extLst>
                  <a:ext uri="{FF2B5EF4-FFF2-40B4-BE49-F238E27FC236}">
                    <a16:creationId xmlns:a16="http://schemas.microsoft.com/office/drawing/2014/main" id="{90B69615-54F6-A0AD-BB28-EE3CF04F7358}"/>
                  </a:ext>
                </a:extLst>
              </p:cNvPr>
              <p:cNvSpPr/>
              <p:nvPr/>
            </p:nvSpPr>
            <p:spPr>
              <a:xfrm>
                <a:off x="3777138" y="3559317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8" name="矩形 18">
                <a:extLst>
                  <a:ext uri="{FF2B5EF4-FFF2-40B4-BE49-F238E27FC236}">
                    <a16:creationId xmlns:a16="http://schemas.microsoft.com/office/drawing/2014/main" id="{70663793-CEC7-53D9-6189-01C0A32E4C8B}"/>
                  </a:ext>
                </a:extLst>
              </p:cNvPr>
              <p:cNvSpPr/>
              <p:nvPr/>
            </p:nvSpPr>
            <p:spPr>
              <a:xfrm>
                <a:off x="4364306" y="3559317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9" name="矩形 19">
                <a:extLst>
                  <a:ext uri="{FF2B5EF4-FFF2-40B4-BE49-F238E27FC236}">
                    <a16:creationId xmlns:a16="http://schemas.microsoft.com/office/drawing/2014/main" id="{F0FA339F-5DE4-7AAA-1C35-67BA7D4FBFB2}"/>
                  </a:ext>
                </a:extLst>
              </p:cNvPr>
              <p:cNvSpPr/>
              <p:nvPr/>
            </p:nvSpPr>
            <p:spPr>
              <a:xfrm>
                <a:off x="4951475" y="3559317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0" name="矩形 20">
                <a:extLst>
                  <a:ext uri="{FF2B5EF4-FFF2-40B4-BE49-F238E27FC236}">
                    <a16:creationId xmlns:a16="http://schemas.microsoft.com/office/drawing/2014/main" id="{E7D47990-88C8-5C0A-52ED-F61B5B239DDA}"/>
                  </a:ext>
                </a:extLst>
              </p:cNvPr>
              <p:cNvSpPr/>
              <p:nvPr/>
            </p:nvSpPr>
            <p:spPr>
              <a:xfrm>
                <a:off x="3189970" y="4165364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1" name="矩形 21">
                <a:extLst>
                  <a:ext uri="{FF2B5EF4-FFF2-40B4-BE49-F238E27FC236}">
                    <a16:creationId xmlns:a16="http://schemas.microsoft.com/office/drawing/2014/main" id="{F84E5CAD-E8E1-0439-B661-0FFD3C06BE9F}"/>
                  </a:ext>
                </a:extLst>
              </p:cNvPr>
              <p:cNvSpPr/>
              <p:nvPr/>
            </p:nvSpPr>
            <p:spPr>
              <a:xfrm>
                <a:off x="3777138" y="4165364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2" name="矩形 22">
                <a:extLst>
                  <a:ext uri="{FF2B5EF4-FFF2-40B4-BE49-F238E27FC236}">
                    <a16:creationId xmlns:a16="http://schemas.microsoft.com/office/drawing/2014/main" id="{C4E4AC62-024F-13A0-C3F1-95224C4533AB}"/>
                  </a:ext>
                </a:extLst>
              </p:cNvPr>
              <p:cNvSpPr/>
              <p:nvPr/>
            </p:nvSpPr>
            <p:spPr>
              <a:xfrm>
                <a:off x="4364306" y="4165364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3" name="矩形 23">
                <a:extLst>
                  <a:ext uri="{FF2B5EF4-FFF2-40B4-BE49-F238E27FC236}">
                    <a16:creationId xmlns:a16="http://schemas.microsoft.com/office/drawing/2014/main" id="{B80226F5-3BBB-FE2E-E5A9-92107E824CA0}"/>
                  </a:ext>
                </a:extLst>
              </p:cNvPr>
              <p:cNvSpPr/>
              <p:nvPr/>
            </p:nvSpPr>
            <p:spPr>
              <a:xfrm>
                <a:off x="4951475" y="4165364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4" name="箭头: 左右 24">
                <a:extLst>
                  <a:ext uri="{FF2B5EF4-FFF2-40B4-BE49-F238E27FC236}">
                    <a16:creationId xmlns:a16="http://schemas.microsoft.com/office/drawing/2014/main" id="{F74DC3A3-C20B-E2A9-2926-AF276FE841B3}"/>
                  </a:ext>
                </a:extLst>
              </p:cNvPr>
              <p:cNvSpPr/>
              <p:nvPr/>
            </p:nvSpPr>
            <p:spPr>
              <a:xfrm>
                <a:off x="3395736" y="2371205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5" name="箭头: 左右 25">
                <a:extLst>
                  <a:ext uri="{FF2B5EF4-FFF2-40B4-BE49-F238E27FC236}">
                    <a16:creationId xmlns:a16="http://schemas.microsoft.com/office/drawing/2014/main" id="{34E5075A-5283-F028-7130-0BA0D8503D4A}"/>
                  </a:ext>
                </a:extLst>
              </p:cNvPr>
              <p:cNvSpPr/>
              <p:nvPr/>
            </p:nvSpPr>
            <p:spPr>
              <a:xfrm>
                <a:off x="3982904" y="2371205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7" name="箭头: 左右 26">
                <a:extLst>
                  <a:ext uri="{FF2B5EF4-FFF2-40B4-BE49-F238E27FC236}">
                    <a16:creationId xmlns:a16="http://schemas.microsoft.com/office/drawing/2014/main" id="{78DDC6DC-0184-6B36-EB07-BB477BD82F7C}"/>
                  </a:ext>
                </a:extLst>
              </p:cNvPr>
              <p:cNvSpPr/>
              <p:nvPr/>
            </p:nvSpPr>
            <p:spPr>
              <a:xfrm>
                <a:off x="4570072" y="2371205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8" name="箭头: 左右 27">
                <a:extLst>
                  <a:ext uri="{FF2B5EF4-FFF2-40B4-BE49-F238E27FC236}">
                    <a16:creationId xmlns:a16="http://schemas.microsoft.com/office/drawing/2014/main" id="{C5EE9028-5B55-188D-EA11-6D01435DFDE3}"/>
                  </a:ext>
                </a:extLst>
              </p:cNvPr>
              <p:cNvSpPr/>
              <p:nvPr/>
            </p:nvSpPr>
            <p:spPr>
              <a:xfrm>
                <a:off x="3390378" y="2974733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9" name="箭头: 左右 28">
                <a:extLst>
                  <a:ext uri="{FF2B5EF4-FFF2-40B4-BE49-F238E27FC236}">
                    <a16:creationId xmlns:a16="http://schemas.microsoft.com/office/drawing/2014/main" id="{B4B714FE-9E96-7213-8EC2-77655D54E60B}"/>
                  </a:ext>
                </a:extLst>
              </p:cNvPr>
              <p:cNvSpPr/>
              <p:nvPr/>
            </p:nvSpPr>
            <p:spPr>
              <a:xfrm>
                <a:off x="3977546" y="2974733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0" name="箭头: 左右 29">
                <a:extLst>
                  <a:ext uri="{FF2B5EF4-FFF2-40B4-BE49-F238E27FC236}">
                    <a16:creationId xmlns:a16="http://schemas.microsoft.com/office/drawing/2014/main" id="{36F65E65-EEEE-508E-A03D-9CB52A044E87}"/>
                  </a:ext>
                </a:extLst>
              </p:cNvPr>
              <p:cNvSpPr/>
              <p:nvPr/>
            </p:nvSpPr>
            <p:spPr>
              <a:xfrm>
                <a:off x="4564714" y="2974733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1" name="箭头: 左右 30">
                <a:extLst>
                  <a:ext uri="{FF2B5EF4-FFF2-40B4-BE49-F238E27FC236}">
                    <a16:creationId xmlns:a16="http://schemas.microsoft.com/office/drawing/2014/main" id="{1C08D4FB-A6C0-4DDE-20FB-ABF38C1F0405}"/>
                  </a:ext>
                </a:extLst>
              </p:cNvPr>
              <p:cNvSpPr/>
              <p:nvPr/>
            </p:nvSpPr>
            <p:spPr>
              <a:xfrm>
                <a:off x="3390378" y="3580678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2" name="箭头: 左右 31">
                <a:extLst>
                  <a:ext uri="{FF2B5EF4-FFF2-40B4-BE49-F238E27FC236}">
                    <a16:creationId xmlns:a16="http://schemas.microsoft.com/office/drawing/2014/main" id="{BF3E84F4-481A-8045-E896-7FB725409C42}"/>
                  </a:ext>
                </a:extLst>
              </p:cNvPr>
              <p:cNvSpPr/>
              <p:nvPr/>
            </p:nvSpPr>
            <p:spPr>
              <a:xfrm>
                <a:off x="3977546" y="3580678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3" name="箭头: 左右 32">
                <a:extLst>
                  <a:ext uri="{FF2B5EF4-FFF2-40B4-BE49-F238E27FC236}">
                    <a16:creationId xmlns:a16="http://schemas.microsoft.com/office/drawing/2014/main" id="{8BB75B14-4DD3-ADCF-890D-C225C01D1298}"/>
                  </a:ext>
                </a:extLst>
              </p:cNvPr>
              <p:cNvSpPr/>
              <p:nvPr/>
            </p:nvSpPr>
            <p:spPr>
              <a:xfrm>
                <a:off x="4564714" y="3580678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4" name="箭头: 左右 33">
                <a:extLst>
                  <a:ext uri="{FF2B5EF4-FFF2-40B4-BE49-F238E27FC236}">
                    <a16:creationId xmlns:a16="http://schemas.microsoft.com/office/drawing/2014/main" id="{5C4FDD94-D787-766C-7F20-BCFA79A044EB}"/>
                  </a:ext>
                </a:extLst>
              </p:cNvPr>
              <p:cNvSpPr/>
              <p:nvPr/>
            </p:nvSpPr>
            <p:spPr>
              <a:xfrm>
                <a:off x="3390378" y="4188161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5" name="箭头: 左右 34">
                <a:extLst>
                  <a:ext uri="{FF2B5EF4-FFF2-40B4-BE49-F238E27FC236}">
                    <a16:creationId xmlns:a16="http://schemas.microsoft.com/office/drawing/2014/main" id="{9FE403FF-F3AB-3656-A92D-8EB5BE368ABE}"/>
                  </a:ext>
                </a:extLst>
              </p:cNvPr>
              <p:cNvSpPr/>
              <p:nvPr/>
            </p:nvSpPr>
            <p:spPr>
              <a:xfrm>
                <a:off x="3977546" y="4188161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6" name="箭头: 左右 35">
                <a:extLst>
                  <a:ext uri="{FF2B5EF4-FFF2-40B4-BE49-F238E27FC236}">
                    <a16:creationId xmlns:a16="http://schemas.microsoft.com/office/drawing/2014/main" id="{B4CB4311-565F-CC3F-2B12-A97E2B427F84}"/>
                  </a:ext>
                </a:extLst>
              </p:cNvPr>
              <p:cNvSpPr/>
              <p:nvPr/>
            </p:nvSpPr>
            <p:spPr>
              <a:xfrm>
                <a:off x="4564714" y="4188161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7" name="箭头: 左右 36">
                <a:extLst>
                  <a:ext uri="{FF2B5EF4-FFF2-40B4-BE49-F238E27FC236}">
                    <a16:creationId xmlns:a16="http://schemas.microsoft.com/office/drawing/2014/main" id="{5F3328CE-F998-9DE0-BF42-FFE9E6D17EAC}"/>
                  </a:ext>
                </a:extLst>
              </p:cNvPr>
              <p:cNvSpPr/>
              <p:nvPr/>
            </p:nvSpPr>
            <p:spPr>
              <a:xfrm rot="5400000">
                <a:off x="3049982" y="2682114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8" name="箭头: 左右 37">
                <a:extLst>
                  <a:ext uri="{FF2B5EF4-FFF2-40B4-BE49-F238E27FC236}">
                    <a16:creationId xmlns:a16="http://schemas.microsoft.com/office/drawing/2014/main" id="{C1FFEAB8-08AC-56F3-B204-E086771DB10B}"/>
                  </a:ext>
                </a:extLst>
              </p:cNvPr>
              <p:cNvSpPr/>
              <p:nvPr/>
            </p:nvSpPr>
            <p:spPr>
              <a:xfrm rot="5400000">
                <a:off x="3049982" y="3297309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9" name="箭头: 左右 38">
                <a:extLst>
                  <a:ext uri="{FF2B5EF4-FFF2-40B4-BE49-F238E27FC236}">
                    <a16:creationId xmlns:a16="http://schemas.microsoft.com/office/drawing/2014/main" id="{2AA551B4-C7DB-054F-86CD-BF246190C508}"/>
                  </a:ext>
                </a:extLst>
              </p:cNvPr>
              <p:cNvSpPr/>
              <p:nvPr/>
            </p:nvSpPr>
            <p:spPr>
              <a:xfrm rot="5400000">
                <a:off x="3049982" y="3903356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0" name="箭头: 左右 39">
                <a:extLst>
                  <a:ext uri="{FF2B5EF4-FFF2-40B4-BE49-F238E27FC236}">
                    <a16:creationId xmlns:a16="http://schemas.microsoft.com/office/drawing/2014/main" id="{871292C9-2F88-C939-2CD9-FE3F0C8D0E10}"/>
                  </a:ext>
                </a:extLst>
              </p:cNvPr>
              <p:cNvSpPr/>
              <p:nvPr/>
            </p:nvSpPr>
            <p:spPr>
              <a:xfrm rot="5400000">
                <a:off x="3644129" y="2682114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1" name="箭头: 左右 40">
                <a:extLst>
                  <a:ext uri="{FF2B5EF4-FFF2-40B4-BE49-F238E27FC236}">
                    <a16:creationId xmlns:a16="http://schemas.microsoft.com/office/drawing/2014/main" id="{6F79E1AE-7F02-77CE-2AE3-3027FAF1DFB8}"/>
                  </a:ext>
                </a:extLst>
              </p:cNvPr>
              <p:cNvSpPr/>
              <p:nvPr/>
            </p:nvSpPr>
            <p:spPr>
              <a:xfrm rot="5400000">
                <a:off x="3644129" y="3297309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2" name="箭头: 左右 41">
                <a:extLst>
                  <a:ext uri="{FF2B5EF4-FFF2-40B4-BE49-F238E27FC236}">
                    <a16:creationId xmlns:a16="http://schemas.microsoft.com/office/drawing/2014/main" id="{E8AB6472-A7EC-626D-4905-8E5682EEE50C}"/>
                  </a:ext>
                </a:extLst>
              </p:cNvPr>
              <p:cNvSpPr/>
              <p:nvPr/>
            </p:nvSpPr>
            <p:spPr>
              <a:xfrm rot="5400000">
                <a:off x="3644129" y="3903356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3" name="箭头: 左右 42">
                <a:extLst>
                  <a:ext uri="{FF2B5EF4-FFF2-40B4-BE49-F238E27FC236}">
                    <a16:creationId xmlns:a16="http://schemas.microsoft.com/office/drawing/2014/main" id="{DA6C3F42-BAE9-E8D0-424C-A270CE8FAC67}"/>
                  </a:ext>
                </a:extLst>
              </p:cNvPr>
              <p:cNvSpPr/>
              <p:nvPr/>
            </p:nvSpPr>
            <p:spPr>
              <a:xfrm rot="5400000">
                <a:off x="4229398" y="2682114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4" name="箭头: 左右 43">
                <a:extLst>
                  <a:ext uri="{FF2B5EF4-FFF2-40B4-BE49-F238E27FC236}">
                    <a16:creationId xmlns:a16="http://schemas.microsoft.com/office/drawing/2014/main" id="{AC44D855-9667-BE7D-0D65-243F008320F3}"/>
                  </a:ext>
                </a:extLst>
              </p:cNvPr>
              <p:cNvSpPr/>
              <p:nvPr/>
            </p:nvSpPr>
            <p:spPr>
              <a:xfrm rot="5400000">
                <a:off x="4229398" y="3297309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5" name="箭头: 左右 44">
                <a:extLst>
                  <a:ext uri="{FF2B5EF4-FFF2-40B4-BE49-F238E27FC236}">
                    <a16:creationId xmlns:a16="http://schemas.microsoft.com/office/drawing/2014/main" id="{C3D2EBBF-43EB-5331-CFBD-BE79AC751D15}"/>
                  </a:ext>
                </a:extLst>
              </p:cNvPr>
              <p:cNvSpPr/>
              <p:nvPr/>
            </p:nvSpPr>
            <p:spPr>
              <a:xfrm rot="5400000">
                <a:off x="4229398" y="3903356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6" name="箭头: 左右 45">
                <a:extLst>
                  <a:ext uri="{FF2B5EF4-FFF2-40B4-BE49-F238E27FC236}">
                    <a16:creationId xmlns:a16="http://schemas.microsoft.com/office/drawing/2014/main" id="{176E9198-FA06-D05C-8380-6900B6328192}"/>
                  </a:ext>
                </a:extLst>
              </p:cNvPr>
              <p:cNvSpPr/>
              <p:nvPr/>
            </p:nvSpPr>
            <p:spPr>
              <a:xfrm rot="5400000">
                <a:off x="4822242" y="2682114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7" name="箭头: 左右 46">
                <a:extLst>
                  <a:ext uri="{FF2B5EF4-FFF2-40B4-BE49-F238E27FC236}">
                    <a16:creationId xmlns:a16="http://schemas.microsoft.com/office/drawing/2014/main" id="{B90EAF52-7413-6DDD-400A-C491E304163D}"/>
                  </a:ext>
                </a:extLst>
              </p:cNvPr>
              <p:cNvSpPr/>
              <p:nvPr/>
            </p:nvSpPr>
            <p:spPr>
              <a:xfrm rot="5400000">
                <a:off x="4822242" y="3288161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8" name="箭头: 左右 47">
                <a:extLst>
                  <a:ext uri="{FF2B5EF4-FFF2-40B4-BE49-F238E27FC236}">
                    <a16:creationId xmlns:a16="http://schemas.microsoft.com/office/drawing/2014/main" id="{4EF3C8A4-E472-2717-C5C5-E0671A21CED0}"/>
                  </a:ext>
                </a:extLst>
              </p:cNvPr>
              <p:cNvSpPr/>
              <p:nvPr/>
            </p:nvSpPr>
            <p:spPr>
              <a:xfrm rot="5400000">
                <a:off x="4822242" y="3903356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9" name="箭头: 左右 48">
                <a:extLst>
                  <a:ext uri="{FF2B5EF4-FFF2-40B4-BE49-F238E27FC236}">
                    <a16:creationId xmlns:a16="http://schemas.microsoft.com/office/drawing/2014/main" id="{E1157832-9723-8054-EDC7-5E39A83041C4}"/>
                  </a:ext>
                </a:extLst>
              </p:cNvPr>
              <p:cNvSpPr/>
              <p:nvPr/>
            </p:nvSpPr>
            <p:spPr>
              <a:xfrm>
                <a:off x="3395736" y="2496817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0" name="箭头: 左右 49">
                <a:extLst>
                  <a:ext uri="{FF2B5EF4-FFF2-40B4-BE49-F238E27FC236}">
                    <a16:creationId xmlns:a16="http://schemas.microsoft.com/office/drawing/2014/main" id="{ED0A383D-4A37-A03E-12D0-A5FF1BAC7B10}"/>
                  </a:ext>
                </a:extLst>
              </p:cNvPr>
              <p:cNvSpPr/>
              <p:nvPr/>
            </p:nvSpPr>
            <p:spPr>
              <a:xfrm>
                <a:off x="3984169" y="2496817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1" name="箭头: 左右 50">
                <a:extLst>
                  <a:ext uri="{FF2B5EF4-FFF2-40B4-BE49-F238E27FC236}">
                    <a16:creationId xmlns:a16="http://schemas.microsoft.com/office/drawing/2014/main" id="{CDD6FF0B-BFF7-B06E-41EF-E7082C052F5C}"/>
                  </a:ext>
                </a:extLst>
              </p:cNvPr>
              <p:cNvSpPr/>
              <p:nvPr/>
            </p:nvSpPr>
            <p:spPr>
              <a:xfrm>
                <a:off x="4572602" y="2496817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2" name="箭头: 左右 51">
                <a:extLst>
                  <a:ext uri="{FF2B5EF4-FFF2-40B4-BE49-F238E27FC236}">
                    <a16:creationId xmlns:a16="http://schemas.microsoft.com/office/drawing/2014/main" id="{5D0DD9D3-FE49-C82C-A845-28B1ECD7BCD0}"/>
                  </a:ext>
                </a:extLst>
              </p:cNvPr>
              <p:cNvSpPr/>
              <p:nvPr/>
            </p:nvSpPr>
            <p:spPr>
              <a:xfrm>
                <a:off x="3395736" y="3097546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3" name="箭头: 左右 52">
                <a:extLst>
                  <a:ext uri="{FF2B5EF4-FFF2-40B4-BE49-F238E27FC236}">
                    <a16:creationId xmlns:a16="http://schemas.microsoft.com/office/drawing/2014/main" id="{E3A5207B-F0E0-F3FC-EF25-8B71317D9E0A}"/>
                  </a:ext>
                </a:extLst>
              </p:cNvPr>
              <p:cNvSpPr/>
              <p:nvPr/>
            </p:nvSpPr>
            <p:spPr>
              <a:xfrm>
                <a:off x="3984169" y="3097546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4" name="箭头: 左右 53">
                <a:extLst>
                  <a:ext uri="{FF2B5EF4-FFF2-40B4-BE49-F238E27FC236}">
                    <a16:creationId xmlns:a16="http://schemas.microsoft.com/office/drawing/2014/main" id="{4F7419E2-86B2-7936-9F6E-45C8E3D4B00E}"/>
                  </a:ext>
                </a:extLst>
              </p:cNvPr>
              <p:cNvSpPr/>
              <p:nvPr/>
            </p:nvSpPr>
            <p:spPr>
              <a:xfrm>
                <a:off x="4572602" y="3097546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5" name="箭头: 左右 54">
                <a:extLst>
                  <a:ext uri="{FF2B5EF4-FFF2-40B4-BE49-F238E27FC236}">
                    <a16:creationId xmlns:a16="http://schemas.microsoft.com/office/drawing/2014/main" id="{18705FD0-7307-137B-8685-FC4B99DA0D9A}"/>
                  </a:ext>
                </a:extLst>
              </p:cNvPr>
              <p:cNvSpPr/>
              <p:nvPr/>
            </p:nvSpPr>
            <p:spPr>
              <a:xfrm>
                <a:off x="3395736" y="3704622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6" name="箭头: 左右 55">
                <a:extLst>
                  <a:ext uri="{FF2B5EF4-FFF2-40B4-BE49-F238E27FC236}">
                    <a16:creationId xmlns:a16="http://schemas.microsoft.com/office/drawing/2014/main" id="{92EE123C-330A-2154-3B1B-D4A712EA1902}"/>
                  </a:ext>
                </a:extLst>
              </p:cNvPr>
              <p:cNvSpPr/>
              <p:nvPr/>
            </p:nvSpPr>
            <p:spPr>
              <a:xfrm>
                <a:off x="3984169" y="3704622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7" name="箭头: 左右 56">
                <a:extLst>
                  <a:ext uri="{FF2B5EF4-FFF2-40B4-BE49-F238E27FC236}">
                    <a16:creationId xmlns:a16="http://schemas.microsoft.com/office/drawing/2014/main" id="{6E83A48B-33F9-C5F2-6808-EB86053ED306}"/>
                  </a:ext>
                </a:extLst>
              </p:cNvPr>
              <p:cNvSpPr/>
              <p:nvPr/>
            </p:nvSpPr>
            <p:spPr>
              <a:xfrm>
                <a:off x="4572602" y="3704622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8" name="箭头: 左右 57">
                <a:extLst>
                  <a:ext uri="{FF2B5EF4-FFF2-40B4-BE49-F238E27FC236}">
                    <a16:creationId xmlns:a16="http://schemas.microsoft.com/office/drawing/2014/main" id="{62A909FE-5FE9-0703-F909-BC1AB3A8FCBE}"/>
                  </a:ext>
                </a:extLst>
              </p:cNvPr>
              <p:cNvSpPr/>
              <p:nvPr/>
            </p:nvSpPr>
            <p:spPr>
              <a:xfrm>
                <a:off x="3395736" y="4307466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9" name="箭头: 左右 58">
                <a:extLst>
                  <a:ext uri="{FF2B5EF4-FFF2-40B4-BE49-F238E27FC236}">
                    <a16:creationId xmlns:a16="http://schemas.microsoft.com/office/drawing/2014/main" id="{96D6FD9E-DC9F-D4D6-DE41-49E6E9AC95DE}"/>
                  </a:ext>
                </a:extLst>
              </p:cNvPr>
              <p:cNvSpPr/>
              <p:nvPr/>
            </p:nvSpPr>
            <p:spPr>
              <a:xfrm>
                <a:off x="3984169" y="4307466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0" name="箭头: 左右 59">
                <a:extLst>
                  <a:ext uri="{FF2B5EF4-FFF2-40B4-BE49-F238E27FC236}">
                    <a16:creationId xmlns:a16="http://schemas.microsoft.com/office/drawing/2014/main" id="{AD2953EC-D968-1A7E-4EBF-F249310BA658}"/>
                  </a:ext>
                </a:extLst>
              </p:cNvPr>
              <p:cNvSpPr/>
              <p:nvPr/>
            </p:nvSpPr>
            <p:spPr>
              <a:xfrm>
                <a:off x="4572602" y="4307466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1" name="箭头: 左右 60">
                <a:extLst>
                  <a:ext uri="{FF2B5EF4-FFF2-40B4-BE49-F238E27FC236}">
                    <a16:creationId xmlns:a16="http://schemas.microsoft.com/office/drawing/2014/main" id="{95B75636-D4A5-78C4-47C9-2A2321B9611A}"/>
                  </a:ext>
                </a:extLst>
              </p:cNvPr>
              <p:cNvSpPr/>
              <p:nvPr/>
            </p:nvSpPr>
            <p:spPr>
              <a:xfrm rot="5400000">
                <a:off x="3143869" y="2718402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2" name="箭头: 左右 61">
                <a:extLst>
                  <a:ext uri="{FF2B5EF4-FFF2-40B4-BE49-F238E27FC236}">
                    <a16:creationId xmlns:a16="http://schemas.microsoft.com/office/drawing/2014/main" id="{1579ABE5-1D6B-9425-D9EB-D6022F30A19C}"/>
                  </a:ext>
                </a:extLst>
              </p:cNvPr>
              <p:cNvSpPr/>
              <p:nvPr/>
            </p:nvSpPr>
            <p:spPr>
              <a:xfrm rot="5400000">
                <a:off x="3730186" y="2718403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3" name="箭头: 左右 62">
                <a:extLst>
                  <a:ext uri="{FF2B5EF4-FFF2-40B4-BE49-F238E27FC236}">
                    <a16:creationId xmlns:a16="http://schemas.microsoft.com/office/drawing/2014/main" id="{C040F0CC-7D2A-74D3-D0AC-91AE6242CE0C}"/>
                  </a:ext>
                </a:extLst>
              </p:cNvPr>
              <p:cNvSpPr/>
              <p:nvPr/>
            </p:nvSpPr>
            <p:spPr>
              <a:xfrm rot="5400000">
                <a:off x="4316503" y="2718404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4" name="箭头: 左右 63">
                <a:extLst>
                  <a:ext uri="{FF2B5EF4-FFF2-40B4-BE49-F238E27FC236}">
                    <a16:creationId xmlns:a16="http://schemas.microsoft.com/office/drawing/2014/main" id="{B6AE12E5-F521-3DF1-32CD-DF647BB1C7A4}"/>
                  </a:ext>
                </a:extLst>
              </p:cNvPr>
              <p:cNvSpPr/>
              <p:nvPr/>
            </p:nvSpPr>
            <p:spPr>
              <a:xfrm rot="5400000">
                <a:off x="4902820" y="2718405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5" name="箭头: 左右 64">
                <a:extLst>
                  <a:ext uri="{FF2B5EF4-FFF2-40B4-BE49-F238E27FC236}">
                    <a16:creationId xmlns:a16="http://schemas.microsoft.com/office/drawing/2014/main" id="{EB0DD7B8-4E23-4FE1-9442-64E9BE4C4911}"/>
                  </a:ext>
                </a:extLst>
              </p:cNvPr>
              <p:cNvSpPr/>
              <p:nvPr/>
            </p:nvSpPr>
            <p:spPr>
              <a:xfrm rot="5400000">
                <a:off x="3143869" y="3327621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7" name="箭头: 左右 65">
                <a:extLst>
                  <a:ext uri="{FF2B5EF4-FFF2-40B4-BE49-F238E27FC236}">
                    <a16:creationId xmlns:a16="http://schemas.microsoft.com/office/drawing/2014/main" id="{80443D0B-E6B6-AEF5-CE8C-5C02121D2065}"/>
                  </a:ext>
                </a:extLst>
              </p:cNvPr>
              <p:cNvSpPr/>
              <p:nvPr/>
            </p:nvSpPr>
            <p:spPr>
              <a:xfrm rot="5400000">
                <a:off x="3730186" y="3327622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8" name="箭头: 左右 66">
                <a:extLst>
                  <a:ext uri="{FF2B5EF4-FFF2-40B4-BE49-F238E27FC236}">
                    <a16:creationId xmlns:a16="http://schemas.microsoft.com/office/drawing/2014/main" id="{6DBE7AF1-8713-0CDD-86FF-AC6A2E33808C}"/>
                  </a:ext>
                </a:extLst>
              </p:cNvPr>
              <p:cNvSpPr/>
              <p:nvPr/>
            </p:nvSpPr>
            <p:spPr>
              <a:xfrm rot="5400000">
                <a:off x="4316503" y="3327623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9" name="箭头: 左右 67">
                <a:extLst>
                  <a:ext uri="{FF2B5EF4-FFF2-40B4-BE49-F238E27FC236}">
                    <a16:creationId xmlns:a16="http://schemas.microsoft.com/office/drawing/2014/main" id="{31C3241B-9B29-5D10-8D6B-5B67C2EF854D}"/>
                  </a:ext>
                </a:extLst>
              </p:cNvPr>
              <p:cNvSpPr/>
              <p:nvPr/>
            </p:nvSpPr>
            <p:spPr>
              <a:xfrm rot="5400000">
                <a:off x="4902820" y="3324449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90" name="箭头: 左右 68">
                <a:extLst>
                  <a:ext uri="{FF2B5EF4-FFF2-40B4-BE49-F238E27FC236}">
                    <a16:creationId xmlns:a16="http://schemas.microsoft.com/office/drawing/2014/main" id="{23AF68A4-185A-16CC-726A-D335C9385145}"/>
                  </a:ext>
                </a:extLst>
              </p:cNvPr>
              <p:cNvSpPr/>
              <p:nvPr/>
            </p:nvSpPr>
            <p:spPr>
              <a:xfrm rot="5400000">
                <a:off x="3143869" y="3936840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91" name="箭头: 左右 69">
                <a:extLst>
                  <a:ext uri="{FF2B5EF4-FFF2-40B4-BE49-F238E27FC236}">
                    <a16:creationId xmlns:a16="http://schemas.microsoft.com/office/drawing/2014/main" id="{D566EC28-AC17-F9BC-CF87-0DE3B4A2F748}"/>
                  </a:ext>
                </a:extLst>
              </p:cNvPr>
              <p:cNvSpPr/>
              <p:nvPr/>
            </p:nvSpPr>
            <p:spPr>
              <a:xfrm rot="5400000">
                <a:off x="3730186" y="3936841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93" name="箭头: 左右 70">
                <a:extLst>
                  <a:ext uri="{FF2B5EF4-FFF2-40B4-BE49-F238E27FC236}">
                    <a16:creationId xmlns:a16="http://schemas.microsoft.com/office/drawing/2014/main" id="{14012D29-315D-ADB9-F13F-58B97CEDF2A6}"/>
                  </a:ext>
                </a:extLst>
              </p:cNvPr>
              <p:cNvSpPr/>
              <p:nvPr/>
            </p:nvSpPr>
            <p:spPr>
              <a:xfrm rot="5400000">
                <a:off x="4316503" y="3936842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94" name="箭头: 左右 71">
                <a:extLst>
                  <a:ext uri="{FF2B5EF4-FFF2-40B4-BE49-F238E27FC236}">
                    <a16:creationId xmlns:a16="http://schemas.microsoft.com/office/drawing/2014/main" id="{41FB76EA-657B-C641-0E98-4FFAB22D67CF}"/>
                  </a:ext>
                </a:extLst>
              </p:cNvPr>
              <p:cNvSpPr/>
              <p:nvPr/>
            </p:nvSpPr>
            <p:spPr>
              <a:xfrm rot="5400000">
                <a:off x="4902820" y="3936843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grpSp>
            <p:nvGrpSpPr>
              <p:cNvPr id="95" name="组合 72">
                <a:extLst>
                  <a:ext uri="{FF2B5EF4-FFF2-40B4-BE49-F238E27FC236}">
                    <a16:creationId xmlns:a16="http://schemas.microsoft.com/office/drawing/2014/main" id="{92D93A8C-EE5A-F1F4-34FE-9F061EA98F4B}"/>
                  </a:ext>
                </a:extLst>
              </p:cNvPr>
              <p:cNvGrpSpPr/>
              <p:nvPr/>
            </p:nvGrpSpPr>
            <p:grpSpPr>
              <a:xfrm>
                <a:off x="3213445" y="1935087"/>
                <a:ext cx="1868370" cy="429342"/>
                <a:chOff x="6685631" y="835025"/>
                <a:chExt cx="1868370" cy="429342"/>
              </a:xfrm>
            </p:grpSpPr>
            <p:sp>
              <p:nvSpPr>
                <p:cNvPr id="111" name="箭头: 左右 88">
                  <a:extLst>
                    <a:ext uri="{FF2B5EF4-FFF2-40B4-BE49-F238E27FC236}">
                      <a16:creationId xmlns:a16="http://schemas.microsoft.com/office/drawing/2014/main" id="{5FA2D135-FA41-8725-D498-637000A944C0}"/>
                    </a:ext>
                  </a:extLst>
                </p:cNvPr>
                <p:cNvSpPr/>
                <p:nvPr/>
              </p:nvSpPr>
              <p:spPr>
                <a:xfrm rot="5400000">
                  <a:off x="6535196" y="985460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12" name="箭头: 左右 89">
                  <a:extLst>
                    <a:ext uri="{FF2B5EF4-FFF2-40B4-BE49-F238E27FC236}">
                      <a16:creationId xmlns:a16="http://schemas.microsoft.com/office/drawing/2014/main" id="{556877EF-5249-89A8-E39E-87A401002A5E}"/>
                    </a:ext>
                  </a:extLst>
                </p:cNvPr>
                <p:cNvSpPr/>
                <p:nvPr/>
              </p:nvSpPr>
              <p:spPr>
                <a:xfrm rot="5400000">
                  <a:off x="7097171" y="985461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13" name="箭头: 左右 90">
                  <a:extLst>
                    <a:ext uri="{FF2B5EF4-FFF2-40B4-BE49-F238E27FC236}">
                      <a16:creationId xmlns:a16="http://schemas.microsoft.com/office/drawing/2014/main" id="{B7DD1D17-25CE-B6A7-F22D-F0AA2E1807D7}"/>
                    </a:ext>
                  </a:extLst>
                </p:cNvPr>
                <p:cNvSpPr/>
                <p:nvPr/>
              </p:nvSpPr>
              <p:spPr>
                <a:xfrm rot="5400000">
                  <a:off x="7681371" y="985462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14" name="箭头: 左右 91">
                  <a:extLst>
                    <a:ext uri="{FF2B5EF4-FFF2-40B4-BE49-F238E27FC236}">
                      <a16:creationId xmlns:a16="http://schemas.microsoft.com/office/drawing/2014/main" id="{7170D874-E4FB-00A1-672E-24DF1F79EC0E}"/>
                    </a:ext>
                  </a:extLst>
                </p:cNvPr>
                <p:cNvSpPr/>
                <p:nvPr/>
              </p:nvSpPr>
              <p:spPr>
                <a:xfrm rot="5400000">
                  <a:off x="8275096" y="985463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</p:grpSp>
          <p:grpSp>
            <p:nvGrpSpPr>
              <p:cNvPr id="96" name="组合 73">
                <a:extLst>
                  <a:ext uri="{FF2B5EF4-FFF2-40B4-BE49-F238E27FC236}">
                    <a16:creationId xmlns:a16="http://schemas.microsoft.com/office/drawing/2014/main" id="{F4305B3E-81B2-55D3-EB8D-30C67D583C4C}"/>
                  </a:ext>
                </a:extLst>
              </p:cNvPr>
              <p:cNvGrpSpPr/>
              <p:nvPr/>
            </p:nvGrpSpPr>
            <p:grpSpPr>
              <a:xfrm>
                <a:off x="3213445" y="4339124"/>
                <a:ext cx="1868370" cy="130049"/>
                <a:chOff x="6685631" y="3273987"/>
                <a:chExt cx="1868370" cy="429342"/>
              </a:xfrm>
            </p:grpSpPr>
            <p:sp>
              <p:nvSpPr>
                <p:cNvPr id="107" name="箭头: 左右 84">
                  <a:extLst>
                    <a:ext uri="{FF2B5EF4-FFF2-40B4-BE49-F238E27FC236}">
                      <a16:creationId xmlns:a16="http://schemas.microsoft.com/office/drawing/2014/main" id="{2F5DA4B9-996E-7B49-F0C8-7C961296DD31}"/>
                    </a:ext>
                  </a:extLst>
                </p:cNvPr>
                <p:cNvSpPr/>
                <p:nvPr/>
              </p:nvSpPr>
              <p:spPr>
                <a:xfrm rot="5400000">
                  <a:off x="6535196" y="3424422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8" name="箭头: 左右 85">
                  <a:extLst>
                    <a:ext uri="{FF2B5EF4-FFF2-40B4-BE49-F238E27FC236}">
                      <a16:creationId xmlns:a16="http://schemas.microsoft.com/office/drawing/2014/main" id="{B8A680FE-D774-55B6-48FD-B0819CD632C7}"/>
                    </a:ext>
                  </a:extLst>
                </p:cNvPr>
                <p:cNvSpPr/>
                <p:nvPr/>
              </p:nvSpPr>
              <p:spPr>
                <a:xfrm rot="5400000">
                  <a:off x="7097171" y="3424423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9" name="箭头: 左右 86">
                  <a:extLst>
                    <a:ext uri="{FF2B5EF4-FFF2-40B4-BE49-F238E27FC236}">
                      <a16:creationId xmlns:a16="http://schemas.microsoft.com/office/drawing/2014/main" id="{80A8EEAB-999B-FECB-3C5B-E5278314CE24}"/>
                    </a:ext>
                  </a:extLst>
                </p:cNvPr>
                <p:cNvSpPr/>
                <p:nvPr/>
              </p:nvSpPr>
              <p:spPr>
                <a:xfrm rot="5400000">
                  <a:off x="7681371" y="3424424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10" name="箭头: 左右 87">
                  <a:extLst>
                    <a:ext uri="{FF2B5EF4-FFF2-40B4-BE49-F238E27FC236}">
                      <a16:creationId xmlns:a16="http://schemas.microsoft.com/office/drawing/2014/main" id="{4F4BA48A-1B67-7B4C-041C-9C0E0377293C}"/>
                    </a:ext>
                  </a:extLst>
                </p:cNvPr>
                <p:cNvSpPr/>
                <p:nvPr/>
              </p:nvSpPr>
              <p:spPr>
                <a:xfrm rot="5400000">
                  <a:off x="8275096" y="3424425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</p:grpSp>
          <p:grpSp>
            <p:nvGrpSpPr>
              <p:cNvPr id="97" name="组合 74">
                <a:extLst>
                  <a:ext uri="{FF2B5EF4-FFF2-40B4-BE49-F238E27FC236}">
                    <a16:creationId xmlns:a16="http://schemas.microsoft.com/office/drawing/2014/main" id="{606C92A8-82C3-E4D5-8B47-A7883D59D9C1}"/>
                  </a:ext>
                </a:extLst>
              </p:cNvPr>
              <p:cNvGrpSpPr/>
              <p:nvPr/>
            </p:nvGrpSpPr>
            <p:grpSpPr>
              <a:xfrm rot="5400000">
                <a:off x="2196894" y="3301106"/>
                <a:ext cx="1932604" cy="145316"/>
                <a:chOff x="6685631" y="3273987"/>
                <a:chExt cx="1868370" cy="429342"/>
              </a:xfrm>
            </p:grpSpPr>
            <p:sp>
              <p:nvSpPr>
                <p:cNvPr id="103" name="箭头: 左右 80">
                  <a:extLst>
                    <a:ext uri="{FF2B5EF4-FFF2-40B4-BE49-F238E27FC236}">
                      <a16:creationId xmlns:a16="http://schemas.microsoft.com/office/drawing/2014/main" id="{390B0FC1-3C85-C883-9E85-8E2598550CD6}"/>
                    </a:ext>
                  </a:extLst>
                </p:cNvPr>
                <p:cNvSpPr/>
                <p:nvPr/>
              </p:nvSpPr>
              <p:spPr>
                <a:xfrm rot="5400000">
                  <a:off x="6535196" y="3424422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4" name="箭头: 左右 81">
                  <a:extLst>
                    <a:ext uri="{FF2B5EF4-FFF2-40B4-BE49-F238E27FC236}">
                      <a16:creationId xmlns:a16="http://schemas.microsoft.com/office/drawing/2014/main" id="{9109A53C-7647-A433-C9A2-54097DEB9CDE}"/>
                    </a:ext>
                  </a:extLst>
                </p:cNvPr>
                <p:cNvSpPr/>
                <p:nvPr/>
              </p:nvSpPr>
              <p:spPr>
                <a:xfrm rot="5400000">
                  <a:off x="7097171" y="3424423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5" name="箭头: 左右 82">
                  <a:extLst>
                    <a:ext uri="{FF2B5EF4-FFF2-40B4-BE49-F238E27FC236}">
                      <a16:creationId xmlns:a16="http://schemas.microsoft.com/office/drawing/2014/main" id="{C318148C-C136-0D30-43FD-9FD08CF5EF7A}"/>
                    </a:ext>
                  </a:extLst>
                </p:cNvPr>
                <p:cNvSpPr/>
                <p:nvPr/>
              </p:nvSpPr>
              <p:spPr>
                <a:xfrm rot="5400000">
                  <a:off x="7681371" y="3424424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6" name="箭头: 左右 83">
                  <a:extLst>
                    <a:ext uri="{FF2B5EF4-FFF2-40B4-BE49-F238E27FC236}">
                      <a16:creationId xmlns:a16="http://schemas.microsoft.com/office/drawing/2014/main" id="{D676B44F-7280-8DB5-0829-11B5B2EBA07E}"/>
                    </a:ext>
                  </a:extLst>
                </p:cNvPr>
                <p:cNvSpPr/>
                <p:nvPr/>
              </p:nvSpPr>
              <p:spPr>
                <a:xfrm rot="5400000">
                  <a:off x="8275096" y="3424425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</p:grpSp>
          <p:grpSp>
            <p:nvGrpSpPr>
              <p:cNvPr id="98" name="组合 75">
                <a:extLst>
                  <a:ext uri="{FF2B5EF4-FFF2-40B4-BE49-F238E27FC236}">
                    <a16:creationId xmlns:a16="http://schemas.microsoft.com/office/drawing/2014/main" id="{C3B4DC23-2877-1A78-8FC4-6745A339EDFA}"/>
                  </a:ext>
                </a:extLst>
              </p:cNvPr>
              <p:cNvGrpSpPr/>
              <p:nvPr/>
            </p:nvGrpSpPr>
            <p:grpSpPr>
              <a:xfrm rot="5400000">
                <a:off x="4362579" y="3176085"/>
                <a:ext cx="1966592" cy="429342"/>
                <a:chOff x="6685631" y="835025"/>
                <a:chExt cx="1868370" cy="429342"/>
              </a:xfrm>
            </p:grpSpPr>
            <p:sp>
              <p:nvSpPr>
                <p:cNvPr id="99" name="箭头: 左右 76">
                  <a:extLst>
                    <a:ext uri="{FF2B5EF4-FFF2-40B4-BE49-F238E27FC236}">
                      <a16:creationId xmlns:a16="http://schemas.microsoft.com/office/drawing/2014/main" id="{AF8967FE-C898-2733-D70A-451F4931348E}"/>
                    </a:ext>
                  </a:extLst>
                </p:cNvPr>
                <p:cNvSpPr/>
                <p:nvPr/>
              </p:nvSpPr>
              <p:spPr>
                <a:xfrm rot="5400000">
                  <a:off x="6535196" y="985460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0" name="箭头: 左右 77">
                  <a:extLst>
                    <a:ext uri="{FF2B5EF4-FFF2-40B4-BE49-F238E27FC236}">
                      <a16:creationId xmlns:a16="http://schemas.microsoft.com/office/drawing/2014/main" id="{3E250586-777F-A575-298B-9B791EA7C402}"/>
                    </a:ext>
                  </a:extLst>
                </p:cNvPr>
                <p:cNvSpPr/>
                <p:nvPr/>
              </p:nvSpPr>
              <p:spPr>
                <a:xfrm rot="5400000">
                  <a:off x="7097171" y="985461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1" name="箭头: 左右 78">
                  <a:extLst>
                    <a:ext uri="{FF2B5EF4-FFF2-40B4-BE49-F238E27FC236}">
                      <a16:creationId xmlns:a16="http://schemas.microsoft.com/office/drawing/2014/main" id="{D2571151-7846-460C-A37B-7CF4523198E2}"/>
                    </a:ext>
                  </a:extLst>
                </p:cNvPr>
                <p:cNvSpPr/>
                <p:nvPr/>
              </p:nvSpPr>
              <p:spPr>
                <a:xfrm rot="5400000">
                  <a:off x="7681371" y="985462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2" name="箭头: 左右 79">
                  <a:extLst>
                    <a:ext uri="{FF2B5EF4-FFF2-40B4-BE49-F238E27FC236}">
                      <a16:creationId xmlns:a16="http://schemas.microsoft.com/office/drawing/2014/main" id="{D5A773ED-9180-7634-2499-38BFF5C97988}"/>
                    </a:ext>
                  </a:extLst>
                </p:cNvPr>
                <p:cNvSpPr/>
                <p:nvPr/>
              </p:nvSpPr>
              <p:spPr>
                <a:xfrm rot="5400000">
                  <a:off x="8275096" y="985463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</p:grpSp>
        </p:grpSp>
        <p:grpSp>
          <p:nvGrpSpPr>
            <p:cNvPr id="6" name="组合 108">
              <a:extLst>
                <a:ext uri="{FF2B5EF4-FFF2-40B4-BE49-F238E27FC236}">
                  <a16:creationId xmlns:a16="http://schemas.microsoft.com/office/drawing/2014/main" id="{D7E204EC-9A11-1CE2-4A5B-BC07B1CEB6D0}"/>
                </a:ext>
              </a:extLst>
            </p:cNvPr>
            <p:cNvGrpSpPr/>
            <p:nvPr/>
          </p:nvGrpSpPr>
          <p:grpSpPr>
            <a:xfrm>
              <a:off x="5639205" y="2423467"/>
              <a:ext cx="854588" cy="3706129"/>
              <a:chOff x="2862668" y="2193494"/>
              <a:chExt cx="1055914" cy="3706129"/>
            </a:xfrm>
            <a:solidFill>
              <a:schemeClr val="bg2"/>
            </a:solidFill>
          </p:grpSpPr>
          <p:sp>
            <p:nvSpPr>
              <p:cNvPr id="20" name="矩形 109">
                <a:extLst>
                  <a:ext uri="{FF2B5EF4-FFF2-40B4-BE49-F238E27FC236}">
                    <a16:creationId xmlns:a16="http://schemas.microsoft.com/office/drawing/2014/main" id="{5B9F7B5F-F92D-2C10-B6F1-D6C2F14F0C37}"/>
                  </a:ext>
                </a:extLst>
              </p:cNvPr>
              <p:cNvSpPr/>
              <p:nvPr/>
            </p:nvSpPr>
            <p:spPr>
              <a:xfrm>
                <a:off x="2862668" y="2193494"/>
                <a:ext cx="1055914" cy="272143"/>
              </a:xfrm>
              <a:prstGeom prst="rect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>
                    <a:solidFill>
                      <a:schemeClr val="tx2"/>
                    </a:solidFill>
                  </a:rPr>
                  <a:t>CTRL</a:t>
                </a:r>
                <a:endParaRPr lang="zh-CN" altLang="en-US" sz="9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1" name="矩形 110">
                <a:extLst>
                  <a:ext uri="{FF2B5EF4-FFF2-40B4-BE49-F238E27FC236}">
                    <a16:creationId xmlns:a16="http://schemas.microsoft.com/office/drawing/2014/main" id="{BB6D4976-C06E-0950-6A53-B8E630037C4D}"/>
                  </a:ext>
                </a:extLst>
              </p:cNvPr>
              <p:cNvSpPr/>
              <p:nvPr/>
            </p:nvSpPr>
            <p:spPr>
              <a:xfrm>
                <a:off x="2862668" y="3338156"/>
                <a:ext cx="1055914" cy="272143"/>
              </a:xfrm>
              <a:prstGeom prst="rect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>
                    <a:solidFill>
                      <a:schemeClr val="tx2"/>
                    </a:solidFill>
                  </a:rPr>
                  <a:t>CTRL</a:t>
                </a:r>
                <a:endParaRPr lang="zh-CN" altLang="en-US" sz="9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2" name="矩形 111">
                <a:extLst>
                  <a:ext uri="{FF2B5EF4-FFF2-40B4-BE49-F238E27FC236}">
                    <a16:creationId xmlns:a16="http://schemas.microsoft.com/office/drawing/2014/main" id="{AAA05EC0-9B72-EC1E-1492-3A03C0D762EA}"/>
                  </a:ext>
                </a:extLst>
              </p:cNvPr>
              <p:cNvSpPr/>
              <p:nvPr/>
            </p:nvSpPr>
            <p:spPr>
              <a:xfrm>
                <a:off x="2862668" y="4482818"/>
                <a:ext cx="1055914" cy="272143"/>
              </a:xfrm>
              <a:prstGeom prst="rect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>
                    <a:solidFill>
                      <a:schemeClr val="tx2"/>
                    </a:solidFill>
                  </a:rPr>
                  <a:t>CTRL</a:t>
                </a:r>
                <a:endParaRPr lang="zh-CN" altLang="en-US" sz="9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3" name="矩形 112">
                <a:extLst>
                  <a:ext uri="{FF2B5EF4-FFF2-40B4-BE49-F238E27FC236}">
                    <a16:creationId xmlns:a16="http://schemas.microsoft.com/office/drawing/2014/main" id="{B720EFD6-34BC-EC6C-9169-1D9C34C008BB}"/>
                  </a:ext>
                </a:extLst>
              </p:cNvPr>
              <p:cNvSpPr/>
              <p:nvPr/>
            </p:nvSpPr>
            <p:spPr>
              <a:xfrm>
                <a:off x="2862668" y="5627480"/>
                <a:ext cx="1055914" cy="272143"/>
              </a:xfrm>
              <a:prstGeom prst="rect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>
                    <a:solidFill>
                      <a:schemeClr val="tx2"/>
                    </a:solidFill>
                  </a:rPr>
                  <a:t>CTRL</a:t>
                </a:r>
                <a:endParaRPr lang="zh-CN" altLang="en-US" sz="900" dirty="0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8" name="矩形 113">
              <a:extLst>
                <a:ext uri="{FF2B5EF4-FFF2-40B4-BE49-F238E27FC236}">
                  <a16:creationId xmlns:a16="http://schemas.microsoft.com/office/drawing/2014/main" id="{53E86986-405F-A189-F06A-D574102B62E5}"/>
                </a:ext>
              </a:extLst>
            </p:cNvPr>
            <p:cNvSpPr/>
            <p:nvPr/>
          </p:nvSpPr>
          <p:spPr>
            <a:xfrm>
              <a:off x="4518251" y="2423467"/>
              <a:ext cx="1055914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9" name="矩形 114">
              <a:extLst>
                <a:ext uri="{FF2B5EF4-FFF2-40B4-BE49-F238E27FC236}">
                  <a16:creationId xmlns:a16="http://schemas.microsoft.com/office/drawing/2014/main" id="{9A36FF74-1D73-872C-E8BE-340647C20E61}"/>
                </a:ext>
              </a:extLst>
            </p:cNvPr>
            <p:cNvSpPr/>
            <p:nvPr/>
          </p:nvSpPr>
          <p:spPr>
            <a:xfrm>
              <a:off x="4518251" y="3568129"/>
              <a:ext cx="1055914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0" name="矩形 115">
              <a:extLst>
                <a:ext uri="{FF2B5EF4-FFF2-40B4-BE49-F238E27FC236}">
                  <a16:creationId xmlns:a16="http://schemas.microsoft.com/office/drawing/2014/main" id="{DD976AEC-3B4A-CB77-3888-43BA1F121007}"/>
                </a:ext>
              </a:extLst>
            </p:cNvPr>
            <p:cNvSpPr/>
            <p:nvPr/>
          </p:nvSpPr>
          <p:spPr>
            <a:xfrm>
              <a:off x="4518251" y="4712791"/>
              <a:ext cx="1055914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1" name="矩形 116">
              <a:extLst>
                <a:ext uri="{FF2B5EF4-FFF2-40B4-BE49-F238E27FC236}">
                  <a16:creationId xmlns:a16="http://schemas.microsoft.com/office/drawing/2014/main" id="{FAA51BE0-2BC8-630A-F1A4-A7466848816C}"/>
                </a:ext>
              </a:extLst>
            </p:cNvPr>
            <p:cNvSpPr/>
            <p:nvPr/>
          </p:nvSpPr>
          <p:spPr>
            <a:xfrm>
              <a:off x="4518251" y="5857453"/>
              <a:ext cx="1055914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2" name="矩形 117">
              <a:extLst>
                <a:ext uri="{FF2B5EF4-FFF2-40B4-BE49-F238E27FC236}">
                  <a16:creationId xmlns:a16="http://schemas.microsoft.com/office/drawing/2014/main" id="{0D60072D-ED29-5FAE-447A-7AEC82434C46}"/>
                </a:ext>
              </a:extLst>
            </p:cNvPr>
            <p:cNvSpPr/>
            <p:nvPr/>
          </p:nvSpPr>
          <p:spPr>
            <a:xfrm>
              <a:off x="6685685" y="6267411"/>
              <a:ext cx="854588" cy="27214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CTRL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3" name="矩形 118">
              <a:extLst>
                <a:ext uri="{FF2B5EF4-FFF2-40B4-BE49-F238E27FC236}">
                  <a16:creationId xmlns:a16="http://schemas.microsoft.com/office/drawing/2014/main" id="{36D82BFD-FB10-BAF1-850C-2E133C5110FE}"/>
                </a:ext>
              </a:extLst>
            </p:cNvPr>
            <p:cNvSpPr/>
            <p:nvPr/>
          </p:nvSpPr>
          <p:spPr>
            <a:xfrm>
              <a:off x="7769998" y="6267411"/>
              <a:ext cx="854588" cy="27214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CTRL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4" name="矩形 119">
              <a:extLst>
                <a:ext uri="{FF2B5EF4-FFF2-40B4-BE49-F238E27FC236}">
                  <a16:creationId xmlns:a16="http://schemas.microsoft.com/office/drawing/2014/main" id="{39A13440-8261-CB80-013F-238252A30D6D}"/>
                </a:ext>
              </a:extLst>
            </p:cNvPr>
            <p:cNvSpPr/>
            <p:nvPr/>
          </p:nvSpPr>
          <p:spPr>
            <a:xfrm>
              <a:off x="8854311" y="6267410"/>
              <a:ext cx="854588" cy="27214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CTRL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5" name="矩形 120">
              <a:extLst>
                <a:ext uri="{FF2B5EF4-FFF2-40B4-BE49-F238E27FC236}">
                  <a16:creationId xmlns:a16="http://schemas.microsoft.com/office/drawing/2014/main" id="{B0AD7D91-61B2-F950-FC56-FC20E253F784}"/>
                </a:ext>
              </a:extLst>
            </p:cNvPr>
            <p:cNvSpPr/>
            <p:nvPr/>
          </p:nvSpPr>
          <p:spPr>
            <a:xfrm>
              <a:off x="9938623" y="6267409"/>
              <a:ext cx="854588" cy="27214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CTRL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6" name="矩形 121">
              <a:extLst>
                <a:ext uri="{FF2B5EF4-FFF2-40B4-BE49-F238E27FC236}">
                  <a16:creationId xmlns:a16="http://schemas.microsoft.com/office/drawing/2014/main" id="{912339D2-3434-6858-9E5D-209196694ACC}"/>
                </a:ext>
              </a:extLst>
            </p:cNvPr>
            <p:cNvSpPr/>
            <p:nvPr/>
          </p:nvSpPr>
          <p:spPr>
            <a:xfrm>
              <a:off x="6685685" y="6567847"/>
              <a:ext cx="854588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7" name="矩形 122">
              <a:extLst>
                <a:ext uri="{FF2B5EF4-FFF2-40B4-BE49-F238E27FC236}">
                  <a16:creationId xmlns:a16="http://schemas.microsoft.com/office/drawing/2014/main" id="{913C47F9-D8AD-FE85-1DC8-EC32A3235A5E}"/>
                </a:ext>
              </a:extLst>
            </p:cNvPr>
            <p:cNvSpPr/>
            <p:nvPr/>
          </p:nvSpPr>
          <p:spPr>
            <a:xfrm>
              <a:off x="7769998" y="6567847"/>
              <a:ext cx="854588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8" name="矩形 123">
              <a:extLst>
                <a:ext uri="{FF2B5EF4-FFF2-40B4-BE49-F238E27FC236}">
                  <a16:creationId xmlns:a16="http://schemas.microsoft.com/office/drawing/2014/main" id="{64176AAA-35D1-D6B5-8A3F-80DF951B49A5}"/>
                </a:ext>
              </a:extLst>
            </p:cNvPr>
            <p:cNvSpPr/>
            <p:nvPr/>
          </p:nvSpPr>
          <p:spPr>
            <a:xfrm>
              <a:off x="8854311" y="6567847"/>
              <a:ext cx="854588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9" name="矩形 124">
              <a:extLst>
                <a:ext uri="{FF2B5EF4-FFF2-40B4-BE49-F238E27FC236}">
                  <a16:creationId xmlns:a16="http://schemas.microsoft.com/office/drawing/2014/main" id="{B2838DAC-27BF-10EE-15D1-26A9579B7C29}"/>
                </a:ext>
              </a:extLst>
            </p:cNvPr>
            <p:cNvSpPr/>
            <p:nvPr/>
          </p:nvSpPr>
          <p:spPr>
            <a:xfrm>
              <a:off x="9938624" y="6567847"/>
              <a:ext cx="854588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</p:grpSp>
      <p:sp>
        <p:nvSpPr>
          <p:cNvPr id="149" name="Rectangle 148">
            <a:extLst>
              <a:ext uri="{FF2B5EF4-FFF2-40B4-BE49-F238E27FC236}">
                <a16:creationId xmlns:a16="http://schemas.microsoft.com/office/drawing/2014/main" id="{62648750-66D5-C02F-77ED-0EAA047BC308}"/>
              </a:ext>
            </a:extLst>
          </p:cNvPr>
          <p:cNvSpPr/>
          <p:nvPr/>
        </p:nvSpPr>
        <p:spPr>
          <a:xfrm>
            <a:off x="6706980" y="4997412"/>
            <a:ext cx="1034718" cy="150410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2"/>
                </a:solidFill>
              </a:rPr>
              <a:t>W</a:t>
            </a:r>
            <a:r>
              <a:rPr lang="en-GB" sz="1100" baseline="-25000" dirty="0">
                <a:solidFill>
                  <a:schemeClr val="tx2"/>
                </a:solidFill>
              </a:rPr>
              <a:t>0</a:t>
            </a:r>
            <a:r>
              <a:rPr lang="en-GB" sz="1100" baseline="30000" dirty="0">
                <a:solidFill>
                  <a:schemeClr val="tx2"/>
                </a:solidFill>
              </a:rPr>
              <a:t>UQ</a:t>
            </a:r>
            <a:endParaRPr lang="en-CH" sz="1100" baseline="30000" dirty="0">
              <a:solidFill>
                <a:schemeClr val="tx2"/>
              </a:solidFill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79566BC0-71A2-8582-5BB3-4201C3E08C20}"/>
              </a:ext>
            </a:extLst>
          </p:cNvPr>
          <p:cNvSpPr/>
          <p:nvPr/>
        </p:nvSpPr>
        <p:spPr>
          <a:xfrm>
            <a:off x="7764864" y="4997412"/>
            <a:ext cx="513513" cy="150410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2"/>
                </a:solidFill>
              </a:rPr>
              <a:t>W</a:t>
            </a:r>
            <a:r>
              <a:rPr lang="en-GB" sz="1100" baseline="-25000" dirty="0">
                <a:solidFill>
                  <a:schemeClr val="tx2"/>
                </a:solidFill>
              </a:rPr>
              <a:t>0</a:t>
            </a:r>
            <a:r>
              <a:rPr lang="en-GB" sz="1100" baseline="30000" dirty="0">
                <a:solidFill>
                  <a:schemeClr val="tx2"/>
                </a:solidFill>
              </a:rPr>
              <a:t>QR</a:t>
            </a:r>
            <a:endParaRPr lang="en-CH" sz="1100" baseline="30000" dirty="0">
              <a:solidFill>
                <a:schemeClr val="tx2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A04A9B9-F601-9B8C-59EC-35109B0950C5}"/>
              </a:ext>
            </a:extLst>
          </p:cNvPr>
          <p:cNvSpPr/>
          <p:nvPr/>
        </p:nvSpPr>
        <p:spPr>
          <a:xfrm>
            <a:off x="1925648" y="1492528"/>
            <a:ext cx="1142637" cy="2604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2"/>
                </a:solidFill>
              </a:rPr>
              <a:t>C</a:t>
            </a:r>
            <a:r>
              <a:rPr lang="en-GB" baseline="30000" dirty="0">
                <a:solidFill>
                  <a:schemeClr val="tx2"/>
                </a:solidFill>
              </a:rPr>
              <a:t>Q</a:t>
            </a:r>
            <a:endParaRPr lang="en-CH" baseline="30000" dirty="0">
              <a:solidFill>
                <a:schemeClr val="tx2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AF8F692-F3C3-6CEA-BBBC-D3A952A0D03D}"/>
              </a:ext>
            </a:extLst>
          </p:cNvPr>
          <p:cNvSpPr/>
          <p:nvPr/>
        </p:nvSpPr>
        <p:spPr>
          <a:xfrm>
            <a:off x="3114160" y="1492528"/>
            <a:ext cx="1142637" cy="2604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2"/>
                </a:solidFill>
              </a:rPr>
              <a:t>C</a:t>
            </a:r>
            <a:r>
              <a:rPr lang="en-GB" baseline="30000" dirty="0">
                <a:solidFill>
                  <a:schemeClr val="tx2"/>
                </a:solidFill>
              </a:rPr>
              <a:t>KV</a:t>
            </a:r>
            <a:endParaRPr lang="en-CH" baseline="30000" dirty="0">
              <a:solidFill>
                <a:schemeClr val="tx2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C441A7D-2D05-58EA-BD34-1D7307800CE1}"/>
              </a:ext>
            </a:extLst>
          </p:cNvPr>
          <p:cNvSpPr/>
          <p:nvPr/>
        </p:nvSpPr>
        <p:spPr>
          <a:xfrm>
            <a:off x="4302672" y="1492528"/>
            <a:ext cx="604725" cy="2604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2"/>
                </a:solidFill>
              </a:rPr>
              <a:t>K</a:t>
            </a:r>
            <a:r>
              <a:rPr lang="en-GB" baseline="30000" dirty="0">
                <a:solidFill>
                  <a:schemeClr val="tx2"/>
                </a:solidFill>
              </a:rPr>
              <a:t>R</a:t>
            </a:r>
            <a:endParaRPr lang="en-CH" baseline="30000" dirty="0">
              <a:solidFill>
                <a:schemeClr val="tx2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479A830-3023-B780-CB32-502169270251}"/>
              </a:ext>
            </a:extLst>
          </p:cNvPr>
          <p:cNvSpPr/>
          <p:nvPr/>
        </p:nvSpPr>
        <p:spPr>
          <a:xfrm>
            <a:off x="8328866" y="4997412"/>
            <a:ext cx="1034718" cy="150410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2"/>
                </a:solidFill>
              </a:rPr>
              <a:t>W</a:t>
            </a:r>
            <a:r>
              <a:rPr lang="en-GB" sz="1100" baseline="-25000" dirty="0">
                <a:solidFill>
                  <a:schemeClr val="tx2"/>
                </a:solidFill>
              </a:rPr>
              <a:t>1</a:t>
            </a:r>
            <a:r>
              <a:rPr lang="en-GB" sz="1100" baseline="30000" dirty="0">
                <a:solidFill>
                  <a:schemeClr val="tx2"/>
                </a:solidFill>
              </a:rPr>
              <a:t>UQ</a:t>
            </a:r>
            <a:endParaRPr lang="en-CH" sz="1100" baseline="30000" dirty="0">
              <a:solidFill>
                <a:schemeClr val="tx2"/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45188B12-B132-BD29-E888-22BDF335D4B2}"/>
              </a:ext>
            </a:extLst>
          </p:cNvPr>
          <p:cNvSpPr/>
          <p:nvPr/>
        </p:nvSpPr>
        <p:spPr>
          <a:xfrm>
            <a:off x="9386750" y="4997412"/>
            <a:ext cx="513513" cy="150410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2"/>
                </a:solidFill>
              </a:rPr>
              <a:t>W</a:t>
            </a:r>
            <a:r>
              <a:rPr lang="en-GB" sz="1100" baseline="-25000" dirty="0">
                <a:solidFill>
                  <a:schemeClr val="tx2"/>
                </a:solidFill>
              </a:rPr>
              <a:t>1</a:t>
            </a:r>
            <a:r>
              <a:rPr lang="en-GB" sz="1100" baseline="30000" dirty="0">
                <a:solidFill>
                  <a:schemeClr val="tx2"/>
                </a:solidFill>
              </a:rPr>
              <a:t>QR</a:t>
            </a:r>
            <a:endParaRPr lang="en-CH" sz="1100" baseline="30000" dirty="0">
              <a:solidFill>
                <a:schemeClr val="tx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24CF43-3220-922C-C4C4-F854880F2263}"/>
              </a:ext>
            </a:extLst>
          </p:cNvPr>
          <p:cNvSpPr/>
          <p:nvPr/>
        </p:nvSpPr>
        <p:spPr>
          <a:xfrm>
            <a:off x="3068285" y="935703"/>
            <a:ext cx="6913113" cy="3876929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272621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355B4D-6C23-4F05-26BB-B56CC30622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53C0CC-A45E-2D33-68B9-474CBFF490B6}"/>
              </a:ext>
            </a:extLst>
          </p:cNvPr>
          <p:cNvSpPr txBox="1">
            <a:spLocks/>
          </p:cNvSpPr>
          <p:nvPr/>
        </p:nvSpPr>
        <p:spPr>
          <a:xfrm>
            <a:off x="299070" y="170391"/>
            <a:ext cx="11638929" cy="620851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 algn="l" defTabSz="8640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100" baseline="0">
                <a:ln w="15875" cmpd="sng">
                  <a:noFill/>
                  <a:round/>
                </a:ln>
                <a:solidFill>
                  <a:schemeClr val="accent3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86401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-100" normalizeH="0" baseline="0" noProof="0" dirty="0">
                <a:ln w="15875" cmpd="sng">
                  <a:noFill/>
                  <a:round/>
                </a:ln>
                <a:solidFill>
                  <a:srgbClr val="168638"/>
                </a:solidFill>
                <a:effectLst/>
                <a:uLnTx/>
                <a:uFillTx/>
                <a:latin typeface="Calibri"/>
                <a:ea typeface="Roboto" panose="02000000000000000000" pitchFamily="2" charset="0"/>
                <a:cs typeface="Roboto" panose="02000000000000000000" pitchFamily="2" charset="0"/>
              </a:rPr>
              <a:t>Decompression + </a:t>
            </a:r>
            <a:r>
              <a:rPr kumimoji="0" lang="en-US" altLang="zh-CN" sz="3600" b="0" i="0" u="none" strike="noStrike" kern="1200" cap="none" spc="-100" normalizeH="0" baseline="0" noProof="0" dirty="0" err="1">
                <a:ln w="15875" cmpd="sng">
                  <a:noFill/>
                  <a:round/>
                </a:ln>
                <a:solidFill>
                  <a:srgbClr val="168638"/>
                </a:solidFill>
                <a:effectLst/>
                <a:uLnTx/>
                <a:uFillTx/>
                <a:latin typeface="Calibri"/>
                <a:ea typeface="Roboto" panose="02000000000000000000" pitchFamily="2" charset="0"/>
                <a:cs typeface="Roboto" panose="02000000000000000000" pitchFamily="2" charset="0"/>
              </a:rPr>
              <a:t>RoPE</a:t>
            </a:r>
            <a:r>
              <a:rPr kumimoji="0" lang="en-US" altLang="zh-CN" sz="3600" b="0" i="0" u="none" strike="noStrike" kern="1200" cap="none" spc="-100" normalizeH="0" baseline="0" noProof="0" dirty="0">
                <a:ln w="15875" cmpd="sng">
                  <a:noFill/>
                  <a:round/>
                </a:ln>
                <a:solidFill>
                  <a:srgbClr val="168638"/>
                </a:solidFill>
                <a:effectLst/>
                <a:uLnTx/>
                <a:uFillTx/>
                <a:latin typeface="Calibri"/>
                <a:ea typeface="Roboto" panose="02000000000000000000" pitchFamily="2" charset="0"/>
                <a:cs typeface="Roboto" panose="02000000000000000000" pitchFamily="2" charset="0"/>
              </a:rPr>
              <a:t> -&gt; Forming Q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2E2570C-3476-57FE-ED15-7AD238B7A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DD8BBF-345E-4024-ADB0-843CB582CCD3}" type="slidenum">
              <a:rPr kumimoji="0" lang="zh-CN" altLang="en-US" sz="1376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37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/>
              <a:cs typeface="+mn-cs"/>
            </a:endParaRPr>
          </a:p>
        </p:txBody>
      </p:sp>
      <p:grpSp>
        <p:nvGrpSpPr>
          <p:cNvPr id="3" name="组合 125">
            <a:extLst>
              <a:ext uri="{FF2B5EF4-FFF2-40B4-BE49-F238E27FC236}">
                <a16:creationId xmlns:a16="http://schemas.microsoft.com/office/drawing/2014/main" id="{6C0E97F7-7C4F-ABD5-0DD1-30EF1E8359DD}"/>
              </a:ext>
            </a:extLst>
          </p:cNvPr>
          <p:cNvGrpSpPr/>
          <p:nvPr/>
        </p:nvGrpSpPr>
        <p:grpSpPr>
          <a:xfrm>
            <a:off x="5170713" y="952787"/>
            <a:ext cx="4638449" cy="3706566"/>
            <a:chOff x="4518251" y="1601932"/>
            <a:chExt cx="6554979" cy="5238058"/>
          </a:xfrm>
        </p:grpSpPr>
        <p:grpSp>
          <p:nvGrpSpPr>
            <p:cNvPr id="5" name="组合 2">
              <a:extLst>
                <a:ext uri="{FF2B5EF4-FFF2-40B4-BE49-F238E27FC236}">
                  <a16:creationId xmlns:a16="http://schemas.microsoft.com/office/drawing/2014/main" id="{73EB7264-D7D7-F47F-39EA-49CB98E7BF31}"/>
                </a:ext>
              </a:extLst>
            </p:cNvPr>
            <p:cNvGrpSpPr/>
            <p:nvPr/>
          </p:nvGrpSpPr>
          <p:grpSpPr>
            <a:xfrm>
              <a:off x="6498911" y="1601932"/>
              <a:ext cx="4574319" cy="4692987"/>
              <a:chOff x="3090538" y="1935087"/>
              <a:chExt cx="2470008" cy="2534086"/>
            </a:xfrm>
          </p:grpSpPr>
          <p:grpSp>
            <p:nvGrpSpPr>
              <p:cNvPr id="24" name="组合 7">
                <a:extLst>
                  <a:ext uri="{FF2B5EF4-FFF2-40B4-BE49-F238E27FC236}">
                    <a16:creationId xmlns:a16="http://schemas.microsoft.com/office/drawing/2014/main" id="{84190F9B-5AE2-4676-D457-8E0055C6DD2A}"/>
                  </a:ext>
                </a:extLst>
              </p:cNvPr>
              <p:cNvGrpSpPr/>
              <p:nvPr/>
            </p:nvGrpSpPr>
            <p:grpSpPr>
              <a:xfrm>
                <a:off x="3190281" y="1986644"/>
                <a:ext cx="2304308" cy="2399530"/>
                <a:chOff x="3770120" y="903514"/>
                <a:chExt cx="2304308" cy="2399530"/>
              </a:xfrm>
            </p:grpSpPr>
            <p:sp>
              <p:nvSpPr>
                <p:cNvPr id="115" name="矩形 92">
                  <a:extLst>
                    <a:ext uri="{FF2B5EF4-FFF2-40B4-BE49-F238E27FC236}">
                      <a16:creationId xmlns:a16="http://schemas.microsoft.com/office/drawing/2014/main" id="{5693210A-AAF5-DCB6-B151-6B89BC1E6EC0}"/>
                    </a:ext>
                  </a:extLst>
                </p:cNvPr>
                <p:cNvSpPr/>
                <p:nvPr/>
              </p:nvSpPr>
              <p:spPr>
                <a:xfrm>
                  <a:off x="3770120" y="903514"/>
                  <a:ext cx="549234" cy="575389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16" name="矩形 93">
                  <a:extLst>
                    <a:ext uri="{FF2B5EF4-FFF2-40B4-BE49-F238E27FC236}">
                      <a16:creationId xmlns:a16="http://schemas.microsoft.com/office/drawing/2014/main" id="{9A12A115-BDD2-E3D1-4A74-AFF1BA15A3AF}"/>
                    </a:ext>
                  </a:extLst>
                </p:cNvPr>
                <p:cNvSpPr/>
                <p:nvPr/>
              </p:nvSpPr>
              <p:spPr>
                <a:xfrm>
                  <a:off x="4353001" y="903514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17" name="矩形 94">
                  <a:extLst>
                    <a:ext uri="{FF2B5EF4-FFF2-40B4-BE49-F238E27FC236}">
                      <a16:creationId xmlns:a16="http://schemas.microsoft.com/office/drawing/2014/main" id="{43427F7D-BAB6-92D0-9D30-745A85744FED}"/>
                    </a:ext>
                  </a:extLst>
                </p:cNvPr>
                <p:cNvSpPr/>
                <p:nvPr/>
              </p:nvSpPr>
              <p:spPr>
                <a:xfrm>
                  <a:off x="4942313" y="903514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18" name="矩形 95">
                  <a:extLst>
                    <a:ext uri="{FF2B5EF4-FFF2-40B4-BE49-F238E27FC236}">
                      <a16:creationId xmlns:a16="http://schemas.microsoft.com/office/drawing/2014/main" id="{8221FEB1-EC58-488B-32D6-5E917C9C7FE9}"/>
                    </a:ext>
                  </a:extLst>
                </p:cNvPr>
                <p:cNvSpPr/>
                <p:nvPr/>
              </p:nvSpPr>
              <p:spPr>
                <a:xfrm>
                  <a:off x="5525194" y="903514"/>
                  <a:ext cx="549234" cy="575389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19" name="矩形 96">
                  <a:extLst>
                    <a:ext uri="{FF2B5EF4-FFF2-40B4-BE49-F238E27FC236}">
                      <a16:creationId xmlns:a16="http://schemas.microsoft.com/office/drawing/2014/main" id="{A193DABF-E185-2247-8120-6F54A71DF42D}"/>
                    </a:ext>
                  </a:extLst>
                </p:cNvPr>
                <p:cNvSpPr/>
                <p:nvPr/>
              </p:nvSpPr>
              <p:spPr>
                <a:xfrm>
                  <a:off x="3770120" y="1511561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20" name="矩形 97">
                  <a:extLst>
                    <a:ext uri="{FF2B5EF4-FFF2-40B4-BE49-F238E27FC236}">
                      <a16:creationId xmlns:a16="http://schemas.microsoft.com/office/drawing/2014/main" id="{5D8CFC5B-04C8-F52B-1BC3-F418AF46DAAE}"/>
                    </a:ext>
                  </a:extLst>
                </p:cNvPr>
                <p:cNvSpPr/>
                <p:nvPr/>
              </p:nvSpPr>
              <p:spPr>
                <a:xfrm>
                  <a:off x="4353001" y="1511561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21" name="矩形 98">
                  <a:extLst>
                    <a:ext uri="{FF2B5EF4-FFF2-40B4-BE49-F238E27FC236}">
                      <a16:creationId xmlns:a16="http://schemas.microsoft.com/office/drawing/2014/main" id="{79B2AC79-2E09-7433-8F4A-938E72C65F85}"/>
                    </a:ext>
                  </a:extLst>
                </p:cNvPr>
                <p:cNvSpPr/>
                <p:nvPr/>
              </p:nvSpPr>
              <p:spPr>
                <a:xfrm>
                  <a:off x="4942313" y="1511561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22" name="矩形 99">
                  <a:extLst>
                    <a:ext uri="{FF2B5EF4-FFF2-40B4-BE49-F238E27FC236}">
                      <a16:creationId xmlns:a16="http://schemas.microsoft.com/office/drawing/2014/main" id="{6690C980-55DD-BCDC-6D94-590CEE992258}"/>
                    </a:ext>
                  </a:extLst>
                </p:cNvPr>
                <p:cNvSpPr/>
                <p:nvPr/>
              </p:nvSpPr>
              <p:spPr>
                <a:xfrm>
                  <a:off x="5525194" y="1511561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23" name="矩形 100">
                  <a:extLst>
                    <a:ext uri="{FF2B5EF4-FFF2-40B4-BE49-F238E27FC236}">
                      <a16:creationId xmlns:a16="http://schemas.microsoft.com/office/drawing/2014/main" id="{1758F843-4B4D-4134-201F-4FDE4A83407A}"/>
                    </a:ext>
                  </a:extLst>
                </p:cNvPr>
                <p:cNvSpPr/>
                <p:nvPr/>
              </p:nvSpPr>
              <p:spPr>
                <a:xfrm>
                  <a:off x="3770120" y="2119608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24" name="矩形 101">
                  <a:extLst>
                    <a:ext uri="{FF2B5EF4-FFF2-40B4-BE49-F238E27FC236}">
                      <a16:creationId xmlns:a16="http://schemas.microsoft.com/office/drawing/2014/main" id="{60D9BEAC-B9F3-4708-0CEE-9461E9CE2215}"/>
                    </a:ext>
                  </a:extLst>
                </p:cNvPr>
                <p:cNvSpPr/>
                <p:nvPr/>
              </p:nvSpPr>
              <p:spPr>
                <a:xfrm>
                  <a:off x="4353001" y="2119608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26" name="矩形 102">
                  <a:extLst>
                    <a:ext uri="{FF2B5EF4-FFF2-40B4-BE49-F238E27FC236}">
                      <a16:creationId xmlns:a16="http://schemas.microsoft.com/office/drawing/2014/main" id="{3E3F6A32-2B4B-98A9-0F62-4718CBD016EC}"/>
                    </a:ext>
                  </a:extLst>
                </p:cNvPr>
                <p:cNvSpPr/>
                <p:nvPr/>
              </p:nvSpPr>
              <p:spPr>
                <a:xfrm>
                  <a:off x="4942313" y="2119608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27" name="矩形 103">
                  <a:extLst>
                    <a:ext uri="{FF2B5EF4-FFF2-40B4-BE49-F238E27FC236}">
                      <a16:creationId xmlns:a16="http://schemas.microsoft.com/office/drawing/2014/main" id="{D52577C4-05D1-C829-E14D-9373BF97AA85}"/>
                    </a:ext>
                  </a:extLst>
                </p:cNvPr>
                <p:cNvSpPr/>
                <p:nvPr/>
              </p:nvSpPr>
              <p:spPr>
                <a:xfrm>
                  <a:off x="5525194" y="2119608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28" name="矩形 104">
                  <a:extLst>
                    <a:ext uri="{FF2B5EF4-FFF2-40B4-BE49-F238E27FC236}">
                      <a16:creationId xmlns:a16="http://schemas.microsoft.com/office/drawing/2014/main" id="{0B3B0B68-658E-711C-90E4-E3C0BFFB4BA9}"/>
                    </a:ext>
                  </a:extLst>
                </p:cNvPr>
                <p:cNvSpPr/>
                <p:nvPr/>
              </p:nvSpPr>
              <p:spPr>
                <a:xfrm>
                  <a:off x="3770120" y="2727655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30" name="矩形 105">
                  <a:extLst>
                    <a:ext uri="{FF2B5EF4-FFF2-40B4-BE49-F238E27FC236}">
                      <a16:creationId xmlns:a16="http://schemas.microsoft.com/office/drawing/2014/main" id="{1DBF1DB7-B137-701F-219D-9FDC40341F02}"/>
                    </a:ext>
                  </a:extLst>
                </p:cNvPr>
                <p:cNvSpPr/>
                <p:nvPr/>
              </p:nvSpPr>
              <p:spPr>
                <a:xfrm>
                  <a:off x="4353001" y="2727655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31" name="矩形 106">
                  <a:extLst>
                    <a:ext uri="{FF2B5EF4-FFF2-40B4-BE49-F238E27FC236}">
                      <a16:creationId xmlns:a16="http://schemas.microsoft.com/office/drawing/2014/main" id="{BDF07B38-F2A6-23E3-3266-4014096FE27A}"/>
                    </a:ext>
                  </a:extLst>
                </p:cNvPr>
                <p:cNvSpPr/>
                <p:nvPr/>
              </p:nvSpPr>
              <p:spPr>
                <a:xfrm>
                  <a:off x="4942313" y="2727655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33" name="矩形 107">
                  <a:extLst>
                    <a:ext uri="{FF2B5EF4-FFF2-40B4-BE49-F238E27FC236}">
                      <a16:creationId xmlns:a16="http://schemas.microsoft.com/office/drawing/2014/main" id="{7EC1540F-5197-C6E8-056B-ECD5B5DE90E5}"/>
                    </a:ext>
                  </a:extLst>
                </p:cNvPr>
                <p:cNvSpPr/>
                <p:nvPr/>
              </p:nvSpPr>
              <p:spPr>
                <a:xfrm>
                  <a:off x="5525194" y="2727655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</p:grpSp>
          <p:sp>
            <p:nvSpPr>
              <p:cNvPr id="25" name="矩形 8">
                <a:extLst>
                  <a:ext uri="{FF2B5EF4-FFF2-40B4-BE49-F238E27FC236}">
                    <a16:creationId xmlns:a16="http://schemas.microsoft.com/office/drawing/2014/main" id="{FFFA8DAD-AEE1-C5F7-660B-AA96B085E17A}"/>
                  </a:ext>
                </a:extLst>
              </p:cNvPr>
              <p:cNvSpPr/>
              <p:nvPr/>
            </p:nvSpPr>
            <p:spPr>
              <a:xfrm>
                <a:off x="3189970" y="2347223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26" name="矩形 9">
                <a:extLst>
                  <a:ext uri="{FF2B5EF4-FFF2-40B4-BE49-F238E27FC236}">
                    <a16:creationId xmlns:a16="http://schemas.microsoft.com/office/drawing/2014/main" id="{3520F580-D929-E649-D35A-B80821409B5D}"/>
                  </a:ext>
                </a:extLst>
              </p:cNvPr>
              <p:cNvSpPr/>
              <p:nvPr/>
            </p:nvSpPr>
            <p:spPr>
              <a:xfrm>
                <a:off x="3777138" y="2347223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28" name="矩形 10">
                <a:extLst>
                  <a:ext uri="{FF2B5EF4-FFF2-40B4-BE49-F238E27FC236}">
                    <a16:creationId xmlns:a16="http://schemas.microsoft.com/office/drawing/2014/main" id="{9D622638-F2D6-518A-C72B-0DC8107D5D71}"/>
                  </a:ext>
                </a:extLst>
              </p:cNvPr>
              <p:cNvSpPr/>
              <p:nvPr/>
            </p:nvSpPr>
            <p:spPr>
              <a:xfrm>
                <a:off x="4364306" y="2347223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29" name="矩形 11">
                <a:extLst>
                  <a:ext uri="{FF2B5EF4-FFF2-40B4-BE49-F238E27FC236}">
                    <a16:creationId xmlns:a16="http://schemas.microsoft.com/office/drawing/2014/main" id="{F7CC8DFC-9A1A-CEED-E4EB-7A522158438F}"/>
                  </a:ext>
                </a:extLst>
              </p:cNvPr>
              <p:cNvSpPr/>
              <p:nvPr/>
            </p:nvSpPr>
            <p:spPr>
              <a:xfrm>
                <a:off x="4951475" y="2347223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2" name="矩形 12">
                <a:extLst>
                  <a:ext uri="{FF2B5EF4-FFF2-40B4-BE49-F238E27FC236}">
                    <a16:creationId xmlns:a16="http://schemas.microsoft.com/office/drawing/2014/main" id="{61B34F00-EAA8-DE89-4085-5384B84CEC03}"/>
                  </a:ext>
                </a:extLst>
              </p:cNvPr>
              <p:cNvSpPr/>
              <p:nvPr/>
            </p:nvSpPr>
            <p:spPr>
              <a:xfrm>
                <a:off x="3189970" y="2953270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3" name="矩形 13">
                <a:extLst>
                  <a:ext uri="{FF2B5EF4-FFF2-40B4-BE49-F238E27FC236}">
                    <a16:creationId xmlns:a16="http://schemas.microsoft.com/office/drawing/2014/main" id="{75CABBB7-744C-A8A6-0E7C-A62230C23005}"/>
                  </a:ext>
                </a:extLst>
              </p:cNvPr>
              <p:cNvSpPr/>
              <p:nvPr/>
            </p:nvSpPr>
            <p:spPr>
              <a:xfrm>
                <a:off x="3777138" y="2953270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4" name="矩形 14">
                <a:extLst>
                  <a:ext uri="{FF2B5EF4-FFF2-40B4-BE49-F238E27FC236}">
                    <a16:creationId xmlns:a16="http://schemas.microsoft.com/office/drawing/2014/main" id="{E567AD55-2B70-E1D7-B76F-71B9BF4CE68B}"/>
                  </a:ext>
                </a:extLst>
              </p:cNvPr>
              <p:cNvSpPr/>
              <p:nvPr/>
            </p:nvSpPr>
            <p:spPr>
              <a:xfrm>
                <a:off x="4364306" y="2953270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5" name="矩形 15">
                <a:extLst>
                  <a:ext uri="{FF2B5EF4-FFF2-40B4-BE49-F238E27FC236}">
                    <a16:creationId xmlns:a16="http://schemas.microsoft.com/office/drawing/2014/main" id="{4A96C701-B602-C82D-90ED-A3DC6FD8089C}"/>
                  </a:ext>
                </a:extLst>
              </p:cNvPr>
              <p:cNvSpPr/>
              <p:nvPr/>
            </p:nvSpPr>
            <p:spPr>
              <a:xfrm>
                <a:off x="4951475" y="2953270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6" name="矩形 16">
                <a:extLst>
                  <a:ext uri="{FF2B5EF4-FFF2-40B4-BE49-F238E27FC236}">
                    <a16:creationId xmlns:a16="http://schemas.microsoft.com/office/drawing/2014/main" id="{F66EDAB1-2089-3293-818C-5E59BB7344D4}"/>
                  </a:ext>
                </a:extLst>
              </p:cNvPr>
              <p:cNvSpPr/>
              <p:nvPr/>
            </p:nvSpPr>
            <p:spPr>
              <a:xfrm>
                <a:off x="3189970" y="3559317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7" name="矩形 17">
                <a:extLst>
                  <a:ext uri="{FF2B5EF4-FFF2-40B4-BE49-F238E27FC236}">
                    <a16:creationId xmlns:a16="http://schemas.microsoft.com/office/drawing/2014/main" id="{90B69615-54F6-A0AD-BB28-EE3CF04F7358}"/>
                  </a:ext>
                </a:extLst>
              </p:cNvPr>
              <p:cNvSpPr/>
              <p:nvPr/>
            </p:nvSpPr>
            <p:spPr>
              <a:xfrm>
                <a:off x="3777138" y="3559317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8" name="矩形 18">
                <a:extLst>
                  <a:ext uri="{FF2B5EF4-FFF2-40B4-BE49-F238E27FC236}">
                    <a16:creationId xmlns:a16="http://schemas.microsoft.com/office/drawing/2014/main" id="{70663793-CEC7-53D9-6189-01C0A32E4C8B}"/>
                  </a:ext>
                </a:extLst>
              </p:cNvPr>
              <p:cNvSpPr/>
              <p:nvPr/>
            </p:nvSpPr>
            <p:spPr>
              <a:xfrm>
                <a:off x="4364306" y="3559317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9" name="矩形 19">
                <a:extLst>
                  <a:ext uri="{FF2B5EF4-FFF2-40B4-BE49-F238E27FC236}">
                    <a16:creationId xmlns:a16="http://schemas.microsoft.com/office/drawing/2014/main" id="{F0FA339F-5DE4-7AAA-1C35-67BA7D4FBFB2}"/>
                  </a:ext>
                </a:extLst>
              </p:cNvPr>
              <p:cNvSpPr/>
              <p:nvPr/>
            </p:nvSpPr>
            <p:spPr>
              <a:xfrm>
                <a:off x="4951475" y="3559317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0" name="矩形 20">
                <a:extLst>
                  <a:ext uri="{FF2B5EF4-FFF2-40B4-BE49-F238E27FC236}">
                    <a16:creationId xmlns:a16="http://schemas.microsoft.com/office/drawing/2014/main" id="{E7D47990-88C8-5C0A-52ED-F61B5B239DDA}"/>
                  </a:ext>
                </a:extLst>
              </p:cNvPr>
              <p:cNvSpPr/>
              <p:nvPr/>
            </p:nvSpPr>
            <p:spPr>
              <a:xfrm>
                <a:off x="3189970" y="4165364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1" name="矩形 21">
                <a:extLst>
                  <a:ext uri="{FF2B5EF4-FFF2-40B4-BE49-F238E27FC236}">
                    <a16:creationId xmlns:a16="http://schemas.microsoft.com/office/drawing/2014/main" id="{F84E5CAD-E8E1-0439-B661-0FFD3C06BE9F}"/>
                  </a:ext>
                </a:extLst>
              </p:cNvPr>
              <p:cNvSpPr/>
              <p:nvPr/>
            </p:nvSpPr>
            <p:spPr>
              <a:xfrm>
                <a:off x="3777138" y="4165364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2" name="矩形 22">
                <a:extLst>
                  <a:ext uri="{FF2B5EF4-FFF2-40B4-BE49-F238E27FC236}">
                    <a16:creationId xmlns:a16="http://schemas.microsoft.com/office/drawing/2014/main" id="{C4E4AC62-024F-13A0-C3F1-95224C4533AB}"/>
                  </a:ext>
                </a:extLst>
              </p:cNvPr>
              <p:cNvSpPr/>
              <p:nvPr/>
            </p:nvSpPr>
            <p:spPr>
              <a:xfrm>
                <a:off x="4364306" y="4165364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3" name="矩形 23">
                <a:extLst>
                  <a:ext uri="{FF2B5EF4-FFF2-40B4-BE49-F238E27FC236}">
                    <a16:creationId xmlns:a16="http://schemas.microsoft.com/office/drawing/2014/main" id="{B80226F5-3BBB-FE2E-E5A9-92107E824CA0}"/>
                  </a:ext>
                </a:extLst>
              </p:cNvPr>
              <p:cNvSpPr/>
              <p:nvPr/>
            </p:nvSpPr>
            <p:spPr>
              <a:xfrm>
                <a:off x="4951475" y="4165364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4" name="箭头: 左右 24">
                <a:extLst>
                  <a:ext uri="{FF2B5EF4-FFF2-40B4-BE49-F238E27FC236}">
                    <a16:creationId xmlns:a16="http://schemas.microsoft.com/office/drawing/2014/main" id="{F74DC3A3-C20B-E2A9-2926-AF276FE841B3}"/>
                  </a:ext>
                </a:extLst>
              </p:cNvPr>
              <p:cNvSpPr/>
              <p:nvPr/>
            </p:nvSpPr>
            <p:spPr>
              <a:xfrm>
                <a:off x="3395736" y="2371205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5" name="箭头: 左右 25">
                <a:extLst>
                  <a:ext uri="{FF2B5EF4-FFF2-40B4-BE49-F238E27FC236}">
                    <a16:creationId xmlns:a16="http://schemas.microsoft.com/office/drawing/2014/main" id="{34E5075A-5283-F028-7130-0BA0D8503D4A}"/>
                  </a:ext>
                </a:extLst>
              </p:cNvPr>
              <p:cNvSpPr/>
              <p:nvPr/>
            </p:nvSpPr>
            <p:spPr>
              <a:xfrm>
                <a:off x="3982904" y="2371205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7" name="箭头: 左右 26">
                <a:extLst>
                  <a:ext uri="{FF2B5EF4-FFF2-40B4-BE49-F238E27FC236}">
                    <a16:creationId xmlns:a16="http://schemas.microsoft.com/office/drawing/2014/main" id="{78DDC6DC-0184-6B36-EB07-BB477BD82F7C}"/>
                  </a:ext>
                </a:extLst>
              </p:cNvPr>
              <p:cNvSpPr/>
              <p:nvPr/>
            </p:nvSpPr>
            <p:spPr>
              <a:xfrm>
                <a:off x="4570072" y="2371205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8" name="箭头: 左右 27">
                <a:extLst>
                  <a:ext uri="{FF2B5EF4-FFF2-40B4-BE49-F238E27FC236}">
                    <a16:creationId xmlns:a16="http://schemas.microsoft.com/office/drawing/2014/main" id="{C5EE9028-5B55-188D-EA11-6D01435DFDE3}"/>
                  </a:ext>
                </a:extLst>
              </p:cNvPr>
              <p:cNvSpPr/>
              <p:nvPr/>
            </p:nvSpPr>
            <p:spPr>
              <a:xfrm>
                <a:off x="3390378" y="2974733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9" name="箭头: 左右 28">
                <a:extLst>
                  <a:ext uri="{FF2B5EF4-FFF2-40B4-BE49-F238E27FC236}">
                    <a16:creationId xmlns:a16="http://schemas.microsoft.com/office/drawing/2014/main" id="{B4B714FE-9E96-7213-8EC2-77655D54E60B}"/>
                  </a:ext>
                </a:extLst>
              </p:cNvPr>
              <p:cNvSpPr/>
              <p:nvPr/>
            </p:nvSpPr>
            <p:spPr>
              <a:xfrm>
                <a:off x="3977546" y="2974733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0" name="箭头: 左右 29">
                <a:extLst>
                  <a:ext uri="{FF2B5EF4-FFF2-40B4-BE49-F238E27FC236}">
                    <a16:creationId xmlns:a16="http://schemas.microsoft.com/office/drawing/2014/main" id="{36F65E65-EEEE-508E-A03D-9CB52A044E87}"/>
                  </a:ext>
                </a:extLst>
              </p:cNvPr>
              <p:cNvSpPr/>
              <p:nvPr/>
            </p:nvSpPr>
            <p:spPr>
              <a:xfrm>
                <a:off x="4564714" y="2974733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1" name="箭头: 左右 30">
                <a:extLst>
                  <a:ext uri="{FF2B5EF4-FFF2-40B4-BE49-F238E27FC236}">
                    <a16:creationId xmlns:a16="http://schemas.microsoft.com/office/drawing/2014/main" id="{1C08D4FB-A6C0-4DDE-20FB-ABF38C1F0405}"/>
                  </a:ext>
                </a:extLst>
              </p:cNvPr>
              <p:cNvSpPr/>
              <p:nvPr/>
            </p:nvSpPr>
            <p:spPr>
              <a:xfrm>
                <a:off x="3390378" y="3580678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2" name="箭头: 左右 31">
                <a:extLst>
                  <a:ext uri="{FF2B5EF4-FFF2-40B4-BE49-F238E27FC236}">
                    <a16:creationId xmlns:a16="http://schemas.microsoft.com/office/drawing/2014/main" id="{BF3E84F4-481A-8045-E896-7FB725409C42}"/>
                  </a:ext>
                </a:extLst>
              </p:cNvPr>
              <p:cNvSpPr/>
              <p:nvPr/>
            </p:nvSpPr>
            <p:spPr>
              <a:xfrm>
                <a:off x="3977546" y="3580678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3" name="箭头: 左右 32">
                <a:extLst>
                  <a:ext uri="{FF2B5EF4-FFF2-40B4-BE49-F238E27FC236}">
                    <a16:creationId xmlns:a16="http://schemas.microsoft.com/office/drawing/2014/main" id="{8BB75B14-4DD3-ADCF-890D-C225C01D1298}"/>
                  </a:ext>
                </a:extLst>
              </p:cNvPr>
              <p:cNvSpPr/>
              <p:nvPr/>
            </p:nvSpPr>
            <p:spPr>
              <a:xfrm>
                <a:off x="4564714" y="3580678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4" name="箭头: 左右 33">
                <a:extLst>
                  <a:ext uri="{FF2B5EF4-FFF2-40B4-BE49-F238E27FC236}">
                    <a16:creationId xmlns:a16="http://schemas.microsoft.com/office/drawing/2014/main" id="{5C4FDD94-D787-766C-7F20-BCFA79A044EB}"/>
                  </a:ext>
                </a:extLst>
              </p:cNvPr>
              <p:cNvSpPr/>
              <p:nvPr/>
            </p:nvSpPr>
            <p:spPr>
              <a:xfrm>
                <a:off x="3390378" y="4188161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5" name="箭头: 左右 34">
                <a:extLst>
                  <a:ext uri="{FF2B5EF4-FFF2-40B4-BE49-F238E27FC236}">
                    <a16:creationId xmlns:a16="http://schemas.microsoft.com/office/drawing/2014/main" id="{9FE403FF-F3AB-3656-A92D-8EB5BE368ABE}"/>
                  </a:ext>
                </a:extLst>
              </p:cNvPr>
              <p:cNvSpPr/>
              <p:nvPr/>
            </p:nvSpPr>
            <p:spPr>
              <a:xfrm>
                <a:off x="3977546" y="4188161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6" name="箭头: 左右 35">
                <a:extLst>
                  <a:ext uri="{FF2B5EF4-FFF2-40B4-BE49-F238E27FC236}">
                    <a16:creationId xmlns:a16="http://schemas.microsoft.com/office/drawing/2014/main" id="{B4CB4311-565F-CC3F-2B12-A97E2B427F84}"/>
                  </a:ext>
                </a:extLst>
              </p:cNvPr>
              <p:cNvSpPr/>
              <p:nvPr/>
            </p:nvSpPr>
            <p:spPr>
              <a:xfrm>
                <a:off x="4564714" y="4188161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7" name="箭头: 左右 36">
                <a:extLst>
                  <a:ext uri="{FF2B5EF4-FFF2-40B4-BE49-F238E27FC236}">
                    <a16:creationId xmlns:a16="http://schemas.microsoft.com/office/drawing/2014/main" id="{5F3328CE-F998-9DE0-BF42-FFE9E6D17EAC}"/>
                  </a:ext>
                </a:extLst>
              </p:cNvPr>
              <p:cNvSpPr/>
              <p:nvPr/>
            </p:nvSpPr>
            <p:spPr>
              <a:xfrm rot="5400000">
                <a:off x="3049982" y="2682114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8" name="箭头: 左右 37">
                <a:extLst>
                  <a:ext uri="{FF2B5EF4-FFF2-40B4-BE49-F238E27FC236}">
                    <a16:creationId xmlns:a16="http://schemas.microsoft.com/office/drawing/2014/main" id="{C1FFEAB8-08AC-56F3-B204-E086771DB10B}"/>
                  </a:ext>
                </a:extLst>
              </p:cNvPr>
              <p:cNvSpPr/>
              <p:nvPr/>
            </p:nvSpPr>
            <p:spPr>
              <a:xfrm rot="5400000">
                <a:off x="3049982" y="3297309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9" name="箭头: 左右 38">
                <a:extLst>
                  <a:ext uri="{FF2B5EF4-FFF2-40B4-BE49-F238E27FC236}">
                    <a16:creationId xmlns:a16="http://schemas.microsoft.com/office/drawing/2014/main" id="{2AA551B4-C7DB-054F-86CD-BF246190C508}"/>
                  </a:ext>
                </a:extLst>
              </p:cNvPr>
              <p:cNvSpPr/>
              <p:nvPr/>
            </p:nvSpPr>
            <p:spPr>
              <a:xfrm rot="5400000">
                <a:off x="3049982" y="3903356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0" name="箭头: 左右 39">
                <a:extLst>
                  <a:ext uri="{FF2B5EF4-FFF2-40B4-BE49-F238E27FC236}">
                    <a16:creationId xmlns:a16="http://schemas.microsoft.com/office/drawing/2014/main" id="{871292C9-2F88-C939-2CD9-FE3F0C8D0E10}"/>
                  </a:ext>
                </a:extLst>
              </p:cNvPr>
              <p:cNvSpPr/>
              <p:nvPr/>
            </p:nvSpPr>
            <p:spPr>
              <a:xfrm rot="5400000">
                <a:off x="3644129" y="2682114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1" name="箭头: 左右 40">
                <a:extLst>
                  <a:ext uri="{FF2B5EF4-FFF2-40B4-BE49-F238E27FC236}">
                    <a16:creationId xmlns:a16="http://schemas.microsoft.com/office/drawing/2014/main" id="{6F79E1AE-7F02-77CE-2AE3-3027FAF1DFB8}"/>
                  </a:ext>
                </a:extLst>
              </p:cNvPr>
              <p:cNvSpPr/>
              <p:nvPr/>
            </p:nvSpPr>
            <p:spPr>
              <a:xfrm rot="5400000">
                <a:off x="3644129" y="3297309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2" name="箭头: 左右 41">
                <a:extLst>
                  <a:ext uri="{FF2B5EF4-FFF2-40B4-BE49-F238E27FC236}">
                    <a16:creationId xmlns:a16="http://schemas.microsoft.com/office/drawing/2014/main" id="{E8AB6472-A7EC-626D-4905-8E5682EEE50C}"/>
                  </a:ext>
                </a:extLst>
              </p:cNvPr>
              <p:cNvSpPr/>
              <p:nvPr/>
            </p:nvSpPr>
            <p:spPr>
              <a:xfrm rot="5400000">
                <a:off x="3644129" y="3903356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3" name="箭头: 左右 42">
                <a:extLst>
                  <a:ext uri="{FF2B5EF4-FFF2-40B4-BE49-F238E27FC236}">
                    <a16:creationId xmlns:a16="http://schemas.microsoft.com/office/drawing/2014/main" id="{DA6C3F42-BAE9-E8D0-424C-A270CE8FAC67}"/>
                  </a:ext>
                </a:extLst>
              </p:cNvPr>
              <p:cNvSpPr/>
              <p:nvPr/>
            </p:nvSpPr>
            <p:spPr>
              <a:xfrm rot="5400000">
                <a:off x="4229398" y="2682114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4" name="箭头: 左右 43">
                <a:extLst>
                  <a:ext uri="{FF2B5EF4-FFF2-40B4-BE49-F238E27FC236}">
                    <a16:creationId xmlns:a16="http://schemas.microsoft.com/office/drawing/2014/main" id="{AC44D855-9667-BE7D-0D65-243F008320F3}"/>
                  </a:ext>
                </a:extLst>
              </p:cNvPr>
              <p:cNvSpPr/>
              <p:nvPr/>
            </p:nvSpPr>
            <p:spPr>
              <a:xfrm rot="5400000">
                <a:off x="4229398" y="3297309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5" name="箭头: 左右 44">
                <a:extLst>
                  <a:ext uri="{FF2B5EF4-FFF2-40B4-BE49-F238E27FC236}">
                    <a16:creationId xmlns:a16="http://schemas.microsoft.com/office/drawing/2014/main" id="{C3D2EBBF-43EB-5331-CFBD-BE79AC751D15}"/>
                  </a:ext>
                </a:extLst>
              </p:cNvPr>
              <p:cNvSpPr/>
              <p:nvPr/>
            </p:nvSpPr>
            <p:spPr>
              <a:xfrm rot="5400000">
                <a:off x="4229398" y="3903356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6" name="箭头: 左右 45">
                <a:extLst>
                  <a:ext uri="{FF2B5EF4-FFF2-40B4-BE49-F238E27FC236}">
                    <a16:creationId xmlns:a16="http://schemas.microsoft.com/office/drawing/2014/main" id="{176E9198-FA06-D05C-8380-6900B6328192}"/>
                  </a:ext>
                </a:extLst>
              </p:cNvPr>
              <p:cNvSpPr/>
              <p:nvPr/>
            </p:nvSpPr>
            <p:spPr>
              <a:xfrm rot="5400000">
                <a:off x="4822242" y="2682114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7" name="箭头: 左右 46">
                <a:extLst>
                  <a:ext uri="{FF2B5EF4-FFF2-40B4-BE49-F238E27FC236}">
                    <a16:creationId xmlns:a16="http://schemas.microsoft.com/office/drawing/2014/main" id="{B90EAF52-7413-6DDD-400A-C491E304163D}"/>
                  </a:ext>
                </a:extLst>
              </p:cNvPr>
              <p:cNvSpPr/>
              <p:nvPr/>
            </p:nvSpPr>
            <p:spPr>
              <a:xfrm rot="5400000">
                <a:off x="4822242" y="3288161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8" name="箭头: 左右 47">
                <a:extLst>
                  <a:ext uri="{FF2B5EF4-FFF2-40B4-BE49-F238E27FC236}">
                    <a16:creationId xmlns:a16="http://schemas.microsoft.com/office/drawing/2014/main" id="{4EF3C8A4-E472-2717-C5C5-E0671A21CED0}"/>
                  </a:ext>
                </a:extLst>
              </p:cNvPr>
              <p:cNvSpPr/>
              <p:nvPr/>
            </p:nvSpPr>
            <p:spPr>
              <a:xfrm rot="5400000">
                <a:off x="4822242" y="3903356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9" name="箭头: 左右 48">
                <a:extLst>
                  <a:ext uri="{FF2B5EF4-FFF2-40B4-BE49-F238E27FC236}">
                    <a16:creationId xmlns:a16="http://schemas.microsoft.com/office/drawing/2014/main" id="{E1157832-9723-8054-EDC7-5E39A83041C4}"/>
                  </a:ext>
                </a:extLst>
              </p:cNvPr>
              <p:cNvSpPr/>
              <p:nvPr/>
            </p:nvSpPr>
            <p:spPr>
              <a:xfrm>
                <a:off x="3395736" y="2496817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0" name="箭头: 左右 49">
                <a:extLst>
                  <a:ext uri="{FF2B5EF4-FFF2-40B4-BE49-F238E27FC236}">
                    <a16:creationId xmlns:a16="http://schemas.microsoft.com/office/drawing/2014/main" id="{ED0A383D-4A37-A03E-12D0-A5FF1BAC7B10}"/>
                  </a:ext>
                </a:extLst>
              </p:cNvPr>
              <p:cNvSpPr/>
              <p:nvPr/>
            </p:nvSpPr>
            <p:spPr>
              <a:xfrm>
                <a:off x="3984169" y="2496817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1" name="箭头: 左右 50">
                <a:extLst>
                  <a:ext uri="{FF2B5EF4-FFF2-40B4-BE49-F238E27FC236}">
                    <a16:creationId xmlns:a16="http://schemas.microsoft.com/office/drawing/2014/main" id="{CDD6FF0B-BFF7-B06E-41EF-E7082C052F5C}"/>
                  </a:ext>
                </a:extLst>
              </p:cNvPr>
              <p:cNvSpPr/>
              <p:nvPr/>
            </p:nvSpPr>
            <p:spPr>
              <a:xfrm>
                <a:off x="4572602" y="2496817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2" name="箭头: 左右 51">
                <a:extLst>
                  <a:ext uri="{FF2B5EF4-FFF2-40B4-BE49-F238E27FC236}">
                    <a16:creationId xmlns:a16="http://schemas.microsoft.com/office/drawing/2014/main" id="{5D0DD9D3-FE49-C82C-A845-28B1ECD7BCD0}"/>
                  </a:ext>
                </a:extLst>
              </p:cNvPr>
              <p:cNvSpPr/>
              <p:nvPr/>
            </p:nvSpPr>
            <p:spPr>
              <a:xfrm>
                <a:off x="3395736" y="3097546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3" name="箭头: 左右 52">
                <a:extLst>
                  <a:ext uri="{FF2B5EF4-FFF2-40B4-BE49-F238E27FC236}">
                    <a16:creationId xmlns:a16="http://schemas.microsoft.com/office/drawing/2014/main" id="{E3A5207B-F0E0-F3FC-EF25-8B71317D9E0A}"/>
                  </a:ext>
                </a:extLst>
              </p:cNvPr>
              <p:cNvSpPr/>
              <p:nvPr/>
            </p:nvSpPr>
            <p:spPr>
              <a:xfrm>
                <a:off x="3984169" y="3097546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4" name="箭头: 左右 53">
                <a:extLst>
                  <a:ext uri="{FF2B5EF4-FFF2-40B4-BE49-F238E27FC236}">
                    <a16:creationId xmlns:a16="http://schemas.microsoft.com/office/drawing/2014/main" id="{4F7419E2-86B2-7936-9F6E-45C8E3D4B00E}"/>
                  </a:ext>
                </a:extLst>
              </p:cNvPr>
              <p:cNvSpPr/>
              <p:nvPr/>
            </p:nvSpPr>
            <p:spPr>
              <a:xfrm>
                <a:off x="4572602" y="3097546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5" name="箭头: 左右 54">
                <a:extLst>
                  <a:ext uri="{FF2B5EF4-FFF2-40B4-BE49-F238E27FC236}">
                    <a16:creationId xmlns:a16="http://schemas.microsoft.com/office/drawing/2014/main" id="{18705FD0-7307-137B-8685-FC4B99DA0D9A}"/>
                  </a:ext>
                </a:extLst>
              </p:cNvPr>
              <p:cNvSpPr/>
              <p:nvPr/>
            </p:nvSpPr>
            <p:spPr>
              <a:xfrm>
                <a:off x="3395736" y="3704622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6" name="箭头: 左右 55">
                <a:extLst>
                  <a:ext uri="{FF2B5EF4-FFF2-40B4-BE49-F238E27FC236}">
                    <a16:creationId xmlns:a16="http://schemas.microsoft.com/office/drawing/2014/main" id="{92EE123C-330A-2154-3B1B-D4A712EA1902}"/>
                  </a:ext>
                </a:extLst>
              </p:cNvPr>
              <p:cNvSpPr/>
              <p:nvPr/>
            </p:nvSpPr>
            <p:spPr>
              <a:xfrm>
                <a:off x="3984169" y="3704622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7" name="箭头: 左右 56">
                <a:extLst>
                  <a:ext uri="{FF2B5EF4-FFF2-40B4-BE49-F238E27FC236}">
                    <a16:creationId xmlns:a16="http://schemas.microsoft.com/office/drawing/2014/main" id="{6E83A48B-33F9-C5F2-6808-EB86053ED306}"/>
                  </a:ext>
                </a:extLst>
              </p:cNvPr>
              <p:cNvSpPr/>
              <p:nvPr/>
            </p:nvSpPr>
            <p:spPr>
              <a:xfrm>
                <a:off x="4572602" y="3704622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8" name="箭头: 左右 57">
                <a:extLst>
                  <a:ext uri="{FF2B5EF4-FFF2-40B4-BE49-F238E27FC236}">
                    <a16:creationId xmlns:a16="http://schemas.microsoft.com/office/drawing/2014/main" id="{62A909FE-5FE9-0703-F909-BC1AB3A8FCBE}"/>
                  </a:ext>
                </a:extLst>
              </p:cNvPr>
              <p:cNvSpPr/>
              <p:nvPr/>
            </p:nvSpPr>
            <p:spPr>
              <a:xfrm>
                <a:off x="3395736" y="4307466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9" name="箭头: 左右 58">
                <a:extLst>
                  <a:ext uri="{FF2B5EF4-FFF2-40B4-BE49-F238E27FC236}">
                    <a16:creationId xmlns:a16="http://schemas.microsoft.com/office/drawing/2014/main" id="{96D6FD9E-DC9F-D4D6-DE41-49E6E9AC95DE}"/>
                  </a:ext>
                </a:extLst>
              </p:cNvPr>
              <p:cNvSpPr/>
              <p:nvPr/>
            </p:nvSpPr>
            <p:spPr>
              <a:xfrm>
                <a:off x="3984169" y="4307466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0" name="箭头: 左右 59">
                <a:extLst>
                  <a:ext uri="{FF2B5EF4-FFF2-40B4-BE49-F238E27FC236}">
                    <a16:creationId xmlns:a16="http://schemas.microsoft.com/office/drawing/2014/main" id="{AD2953EC-D968-1A7E-4EBF-F249310BA658}"/>
                  </a:ext>
                </a:extLst>
              </p:cNvPr>
              <p:cNvSpPr/>
              <p:nvPr/>
            </p:nvSpPr>
            <p:spPr>
              <a:xfrm>
                <a:off x="4572602" y="4307466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1" name="箭头: 左右 60">
                <a:extLst>
                  <a:ext uri="{FF2B5EF4-FFF2-40B4-BE49-F238E27FC236}">
                    <a16:creationId xmlns:a16="http://schemas.microsoft.com/office/drawing/2014/main" id="{95B75636-D4A5-78C4-47C9-2A2321B9611A}"/>
                  </a:ext>
                </a:extLst>
              </p:cNvPr>
              <p:cNvSpPr/>
              <p:nvPr/>
            </p:nvSpPr>
            <p:spPr>
              <a:xfrm rot="5400000">
                <a:off x="3143869" y="2718402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2" name="箭头: 左右 61">
                <a:extLst>
                  <a:ext uri="{FF2B5EF4-FFF2-40B4-BE49-F238E27FC236}">
                    <a16:creationId xmlns:a16="http://schemas.microsoft.com/office/drawing/2014/main" id="{1579ABE5-1D6B-9425-D9EB-D6022F30A19C}"/>
                  </a:ext>
                </a:extLst>
              </p:cNvPr>
              <p:cNvSpPr/>
              <p:nvPr/>
            </p:nvSpPr>
            <p:spPr>
              <a:xfrm rot="5400000">
                <a:off x="3730186" y="2718403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3" name="箭头: 左右 62">
                <a:extLst>
                  <a:ext uri="{FF2B5EF4-FFF2-40B4-BE49-F238E27FC236}">
                    <a16:creationId xmlns:a16="http://schemas.microsoft.com/office/drawing/2014/main" id="{C040F0CC-7D2A-74D3-D0AC-91AE6242CE0C}"/>
                  </a:ext>
                </a:extLst>
              </p:cNvPr>
              <p:cNvSpPr/>
              <p:nvPr/>
            </p:nvSpPr>
            <p:spPr>
              <a:xfrm rot="5400000">
                <a:off x="4316503" y="2718404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4" name="箭头: 左右 63">
                <a:extLst>
                  <a:ext uri="{FF2B5EF4-FFF2-40B4-BE49-F238E27FC236}">
                    <a16:creationId xmlns:a16="http://schemas.microsoft.com/office/drawing/2014/main" id="{B6AE12E5-F521-3DF1-32CD-DF647BB1C7A4}"/>
                  </a:ext>
                </a:extLst>
              </p:cNvPr>
              <p:cNvSpPr/>
              <p:nvPr/>
            </p:nvSpPr>
            <p:spPr>
              <a:xfrm rot="5400000">
                <a:off x="4902820" y="2718405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5" name="箭头: 左右 64">
                <a:extLst>
                  <a:ext uri="{FF2B5EF4-FFF2-40B4-BE49-F238E27FC236}">
                    <a16:creationId xmlns:a16="http://schemas.microsoft.com/office/drawing/2014/main" id="{EB0DD7B8-4E23-4FE1-9442-64E9BE4C4911}"/>
                  </a:ext>
                </a:extLst>
              </p:cNvPr>
              <p:cNvSpPr/>
              <p:nvPr/>
            </p:nvSpPr>
            <p:spPr>
              <a:xfrm rot="5400000">
                <a:off x="3143869" y="3327621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7" name="箭头: 左右 65">
                <a:extLst>
                  <a:ext uri="{FF2B5EF4-FFF2-40B4-BE49-F238E27FC236}">
                    <a16:creationId xmlns:a16="http://schemas.microsoft.com/office/drawing/2014/main" id="{80443D0B-E6B6-AEF5-CE8C-5C02121D2065}"/>
                  </a:ext>
                </a:extLst>
              </p:cNvPr>
              <p:cNvSpPr/>
              <p:nvPr/>
            </p:nvSpPr>
            <p:spPr>
              <a:xfrm rot="5400000">
                <a:off x="3730186" y="3327622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8" name="箭头: 左右 66">
                <a:extLst>
                  <a:ext uri="{FF2B5EF4-FFF2-40B4-BE49-F238E27FC236}">
                    <a16:creationId xmlns:a16="http://schemas.microsoft.com/office/drawing/2014/main" id="{6DBE7AF1-8713-0CDD-86FF-AC6A2E33808C}"/>
                  </a:ext>
                </a:extLst>
              </p:cNvPr>
              <p:cNvSpPr/>
              <p:nvPr/>
            </p:nvSpPr>
            <p:spPr>
              <a:xfrm rot="5400000">
                <a:off x="4316503" y="3327623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9" name="箭头: 左右 67">
                <a:extLst>
                  <a:ext uri="{FF2B5EF4-FFF2-40B4-BE49-F238E27FC236}">
                    <a16:creationId xmlns:a16="http://schemas.microsoft.com/office/drawing/2014/main" id="{31C3241B-9B29-5D10-8D6B-5B67C2EF854D}"/>
                  </a:ext>
                </a:extLst>
              </p:cNvPr>
              <p:cNvSpPr/>
              <p:nvPr/>
            </p:nvSpPr>
            <p:spPr>
              <a:xfrm rot="5400000">
                <a:off x="4902820" y="3324449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90" name="箭头: 左右 68">
                <a:extLst>
                  <a:ext uri="{FF2B5EF4-FFF2-40B4-BE49-F238E27FC236}">
                    <a16:creationId xmlns:a16="http://schemas.microsoft.com/office/drawing/2014/main" id="{23AF68A4-185A-16CC-726A-D335C9385145}"/>
                  </a:ext>
                </a:extLst>
              </p:cNvPr>
              <p:cNvSpPr/>
              <p:nvPr/>
            </p:nvSpPr>
            <p:spPr>
              <a:xfrm rot="5400000">
                <a:off x="3143869" y="3936840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91" name="箭头: 左右 69">
                <a:extLst>
                  <a:ext uri="{FF2B5EF4-FFF2-40B4-BE49-F238E27FC236}">
                    <a16:creationId xmlns:a16="http://schemas.microsoft.com/office/drawing/2014/main" id="{D566EC28-AC17-F9BC-CF87-0DE3B4A2F748}"/>
                  </a:ext>
                </a:extLst>
              </p:cNvPr>
              <p:cNvSpPr/>
              <p:nvPr/>
            </p:nvSpPr>
            <p:spPr>
              <a:xfrm rot="5400000">
                <a:off x="3730186" y="3936841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93" name="箭头: 左右 70">
                <a:extLst>
                  <a:ext uri="{FF2B5EF4-FFF2-40B4-BE49-F238E27FC236}">
                    <a16:creationId xmlns:a16="http://schemas.microsoft.com/office/drawing/2014/main" id="{14012D29-315D-ADB9-F13F-58B97CEDF2A6}"/>
                  </a:ext>
                </a:extLst>
              </p:cNvPr>
              <p:cNvSpPr/>
              <p:nvPr/>
            </p:nvSpPr>
            <p:spPr>
              <a:xfrm rot="5400000">
                <a:off x="4316503" y="3936842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94" name="箭头: 左右 71">
                <a:extLst>
                  <a:ext uri="{FF2B5EF4-FFF2-40B4-BE49-F238E27FC236}">
                    <a16:creationId xmlns:a16="http://schemas.microsoft.com/office/drawing/2014/main" id="{41FB76EA-657B-C641-0E98-4FFAB22D67CF}"/>
                  </a:ext>
                </a:extLst>
              </p:cNvPr>
              <p:cNvSpPr/>
              <p:nvPr/>
            </p:nvSpPr>
            <p:spPr>
              <a:xfrm rot="5400000">
                <a:off x="4902820" y="3936843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grpSp>
            <p:nvGrpSpPr>
              <p:cNvPr id="95" name="组合 72">
                <a:extLst>
                  <a:ext uri="{FF2B5EF4-FFF2-40B4-BE49-F238E27FC236}">
                    <a16:creationId xmlns:a16="http://schemas.microsoft.com/office/drawing/2014/main" id="{92D93A8C-EE5A-F1F4-34FE-9F061EA98F4B}"/>
                  </a:ext>
                </a:extLst>
              </p:cNvPr>
              <p:cNvGrpSpPr/>
              <p:nvPr/>
            </p:nvGrpSpPr>
            <p:grpSpPr>
              <a:xfrm>
                <a:off x="3213445" y="1935087"/>
                <a:ext cx="1868370" cy="429342"/>
                <a:chOff x="6685631" y="835025"/>
                <a:chExt cx="1868370" cy="429342"/>
              </a:xfrm>
            </p:grpSpPr>
            <p:sp>
              <p:nvSpPr>
                <p:cNvPr id="111" name="箭头: 左右 88">
                  <a:extLst>
                    <a:ext uri="{FF2B5EF4-FFF2-40B4-BE49-F238E27FC236}">
                      <a16:creationId xmlns:a16="http://schemas.microsoft.com/office/drawing/2014/main" id="{5FA2D135-FA41-8725-D498-637000A944C0}"/>
                    </a:ext>
                  </a:extLst>
                </p:cNvPr>
                <p:cNvSpPr/>
                <p:nvPr/>
              </p:nvSpPr>
              <p:spPr>
                <a:xfrm rot="5400000">
                  <a:off x="6535196" y="985460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12" name="箭头: 左右 89">
                  <a:extLst>
                    <a:ext uri="{FF2B5EF4-FFF2-40B4-BE49-F238E27FC236}">
                      <a16:creationId xmlns:a16="http://schemas.microsoft.com/office/drawing/2014/main" id="{556877EF-5249-89A8-E39E-87A401002A5E}"/>
                    </a:ext>
                  </a:extLst>
                </p:cNvPr>
                <p:cNvSpPr/>
                <p:nvPr/>
              </p:nvSpPr>
              <p:spPr>
                <a:xfrm rot="5400000">
                  <a:off x="7097171" y="985461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13" name="箭头: 左右 90">
                  <a:extLst>
                    <a:ext uri="{FF2B5EF4-FFF2-40B4-BE49-F238E27FC236}">
                      <a16:creationId xmlns:a16="http://schemas.microsoft.com/office/drawing/2014/main" id="{B7DD1D17-25CE-B6A7-F22D-F0AA2E1807D7}"/>
                    </a:ext>
                  </a:extLst>
                </p:cNvPr>
                <p:cNvSpPr/>
                <p:nvPr/>
              </p:nvSpPr>
              <p:spPr>
                <a:xfrm rot="5400000">
                  <a:off x="7681371" y="985462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14" name="箭头: 左右 91">
                  <a:extLst>
                    <a:ext uri="{FF2B5EF4-FFF2-40B4-BE49-F238E27FC236}">
                      <a16:creationId xmlns:a16="http://schemas.microsoft.com/office/drawing/2014/main" id="{7170D874-E4FB-00A1-672E-24DF1F79EC0E}"/>
                    </a:ext>
                  </a:extLst>
                </p:cNvPr>
                <p:cNvSpPr/>
                <p:nvPr/>
              </p:nvSpPr>
              <p:spPr>
                <a:xfrm rot="5400000">
                  <a:off x="8275096" y="985463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</p:grpSp>
          <p:grpSp>
            <p:nvGrpSpPr>
              <p:cNvPr id="96" name="组合 73">
                <a:extLst>
                  <a:ext uri="{FF2B5EF4-FFF2-40B4-BE49-F238E27FC236}">
                    <a16:creationId xmlns:a16="http://schemas.microsoft.com/office/drawing/2014/main" id="{F4305B3E-81B2-55D3-EB8D-30C67D583C4C}"/>
                  </a:ext>
                </a:extLst>
              </p:cNvPr>
              <p:cNvGrpSpPr/>
              <p:nvPr/>
            </p:nvGrpSpPr>
            <p:grpSpPr>
              <a:xfrm>
                <a:off x="3213445" y="4339124"/>
                <a:ext cx="1868370" cy="130049"/>
                <a:chOff x="6685631" y="3273987"/>
                <a:chExt cx="1868370" cy="429342"/>
              </a:xfrm>
            </p:grpSpPr>
            <p:sp>
              <p:nvSpPr>
                <p:cNvPr id="107" name="箭头: 左右 84">
                  <a:extLst>
                    <a:ext uri="{FF2B5EF4-FFF2-40B4-BE49-F238E27FC236}">
                      <a16:creationId xmlns:a16="http://schemas.microsoft.com/office/drawing/2014/main" id="{2F5DA4B9-996E-7B49-F0C8-7C961296DD31}"/>
                    </a:ext>
                  </a:extLst>
                </p:cNvPr>
                <p:cNvSpPr/>
                <p:nvPr/>
              </p:nvSpPr>
              <p:spPr>
                <a:xfrm rot="5400000">
                  <a:off x="6535196" y="3424422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8" name="箭头: 左右 85">
                  <a:extLst>
                    <a:ext uri="{FF2B5EF4-FFF2-40B4-BE49-F238E27FC236}">
                      <a16:creationId xmlns:a16="http://schemas.microsoft.com/office/drawing/2014/main" id="{B8A680FE-D774-55B6-48FD-B0819CD632C7}"/>
                    </a:ext>
                  </a:extLst>
                </p:cNvPr>
                <p:cNvSpPr/>
                <p:nvPr/>
              </p:nvSpPr>
              <p:spPr>
                <a:xfrm rot="5400000">
                  <a:off x="7097171" y="3424423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9" name="箭头: 左右 86">
                  <a:extLst>
                    <a:ext uri="{FF2B5EF4-FFF2-40B4-BE49-F238E27FC236}">
                      <a16:creationId xmlns:a16="http://schemas.microsoft.com/office/drawing/2014/main" id="{80A8EEAB-999B-FECB-3C5B-E5278314CE24}"/>
                    </a:ext>
                  </a:extLst>
                </p:cNvPr>
                <p:cNvSpPr/>
                <p:nvPr/>
              </p:nvSpPr>
              <p:spPr>
                <a:xfrm rot="5400000">
                  <a:off x="7681371" y="3424424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10" name="箭头: 左右 87">
                  <a:extLst>
                    <a:ext uri="{FF2B5EF4-FFF2-40B4-BE49-F238E27FC236}">
                      <a16:creationId xmlns:a16="http://schemas.microsoft.com/office/drawing/2014/main" id="{4F4BA48A-1B67-7B4C-041C-9C0E0377293C}"/>
                    </a:ext>
                  </a:extLst>
                </p:cNvPr>
                <p:cNvSpPr/>
                <p:nvPr/>
              </p:nvSpPr>
              <p:spPr>
                <a:xfrm rot="5400000">
                  <a:off x="8275096" y="3424425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</p:grpSp>
          <p:grpSp>
            <p:nvGrpSpPr>
              <p:cNvPr id="97" name="组合 74">
                <a:extLst>
                  <a:ext uri="{FF2B5EF4-FFF2-40B4-BE49-F238E27FC236}">
                    <a16:creationId xmlns:a16="http://schemas.microsoft.com/office/drawing/2014/main" id="{606C92A8-82C3-E4D5-8B47-A7883D59D9C1}"/>
                  </a:ext>
                </a:extLst>
              </p:cNvPr>
              <p:cNvGrpSpPr/>
              <p:nvPr/>
            </p:nvGrpSpPr>
            <p:grpSpPr>
              <a:xfrm rot="5400000">
                <a:off x="2196894" y="3301106"/>
                <a:ext cx="1932604" cy="145316"/>
                <a:chOff x="6685631" y="3273987"/>
                <a:chExt cx="1868370" cy="429342"/>
              </a:xfrm>
            </p:grpSpPr>
            <p:sp>
              <p:nvSpPr>
                <p:cNvPr id="103" name="箭头: 左右 80">
                  <a:extLst>
                    <a:ext uri="{FF2B5EF4-FFF2-40B4-BE49-F238E27FC236}">
                      <a16:creationId xmlns:a16="http://schemas.microsoft.com/office/drawing/2014/main" id="{390B0FC1-3C85-C883-9E85-8E2598550CD6}"/>
                    </a:ext>
                  </a:extLst>
                </p:cNvPr>
                <p:cNvSpPr/>
                <p:nvPr/>
              </p:nvSpPr>
              <p:spPr>
                <a:xfrm rot="5400000">
                  <a:off x="6535196" y="3424422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4" name="箭头: 左右 81">
                  <a:extLst>
                    <a:ext uri="{FF2B5EF4-FFF2-40B4-BE49-F238E27FC236}">
                      <a16:creationId xmlns:a16="http://schemas.microsoft.com/office/drawing/2014/main" id="{9109A53C-7647-A433-C9A2-54097DEB9CDE}"/>
                    </a:ext>
                  </a:extLst>
                </p:cNvPr>
                <p:cNvSpPr/>
                <p:nvPr/>
              </p:nvSpPr>
              <p:spPr>
                <a:xfrm rot="5400000">
                  <a:off x="7097171" y="3424423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5" name="箭头: 左右 82">
                  <a:extLst>
                    <a:ext uri="{FF2B5EF4-FFF2-40B4-BE49-F238E27FC236}">
                      <a16:creationId xmlns:a16="http://schemas.microsoft.com/office/drawing/2014/main" id="{C318148C-C136-0D30-43FD-9FD08CF5EF7A}"/>
                    </a:ext>
                  </a:extLst>
                </p:cNvPr>
                <p:cNvSpPr/>
                <p:nvPr/>
              </p:nvSpPr>
              <p:spPr>
                <a:xfrm rot="5400000">
                  <a:off x="7681371" y="3424424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6" name="箭头: 左右 83">
                  <a:extLst>
                    <a:ext uri="{FF2B5EF4-FFF2-40B4-BE49-F238E27FC236}">
                      <a16:creationId xmlns:a16="http://schemas.microsoft.com/office/drawing/2014/main" id="{D676B44F-7280-8DB5-0829-11B5B2EBA07E}"/>
                    </a:ext>
                  </a:extLst>
                </p:cNvPr>
                <p:cNvSpPr/>
                <p:nvPr/>
              </p:nvSpPr>
              <p:spPr>
                <a:xfrm rot="5400000">
                  <a:off x="8275096" y="3424425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</p:grpSp>
          <p:grpSp>
            <p:nvGrpSpPr>
              <p:cNvPr id="98" name="组合 75">
                <a:extLst>
                  <a:ext uri="{FF2B5EF4-FFF2-40B4-BE49-F238E27FC236}">
                    <a16:creationId xmlns:a16="http://schemas.microsoft.com/office/drawing/2014/main" id="{C3B4DC23-2877-1A78-8FC4-6745A339EDFA}"/>
                  </a:ext>
                </a:extLst>
              </p:cNvPr>
              <p:cNvGrpSpPr/>
              <p:nvPr/>
            </p:nvGrpSpPr>
            <p:grpSpPr>
              <a:xfrm rot="5400000">
                <a:off x="4362579" y="3176085"/>
                <a:ext cx="1966592" cy="429342"/>
                <a:chOff x="6685631" y="835025"/>
                <a:chExt cx="1868370" cy="429342"/>
              </a:xfrm>
            </p:grpSpPr>
            <p:sp>
              <p:nvSpPr>
                <p:cNvPr id="99" name="箭头: 左右 76">
                  <a:extLst>
                    <a:ext uri="{FF2B5EF4-FFF2-40B4-BE49-F238E27FC236}">
                      <a16:creationId xmlns:a16="http://schemas.microsoft.com/office/drawing/2014/main" id="{AF8967FE-C898-2733-D70A-451F4931348E}"/>
                    </a:ext>
                  </a:extLst>
                </p:cNvPr>
                <p:cNvSpPr/>
                <p:nvPr/>
              </p:nvSpPr>
              <p:spPr>
                <a:xfrm rot="5400000">
                  <a:off x="6535196" y="985460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0" name="箭头: 左右 77">
                  <a:extLst>
                    <a:ext uri="{FF2B5EF4-FFF2-40B4-BE49-F238E27FC236}">
                      <a16:creationId xmlns:a16="http://schemas.microsoft.com/office/drawing/2014/main" id="{3E250586-777F-A575-298B-9B791EA7C402}"/>
                    </a:ext>
                  </a:extLst>
                </p:cNvPr>
                <p:cNvSpPr/>
                <p:nvPr/>
              </p:nvSpPr>
              <p:spPr>
                <a:xfrm rot="5400000">
                  <a:off x="7097171" y="985461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1" name="箭头: 左右 78">
                  <a:extLst>
                    <a:ext uri="{FF2B5EF4-FFF2-40B4-BE49-F238E27FC236}">
                      <a16:creationId xmlns:a16="http://schemas.microsoft.com/office/drawing/2014/main" id="{D2571151-7846-460C-A37B-7CF4523198E2}"/>
                    </a:ext>
                  </a:extLst>
                </p:cNvPr>
                <p:cNvSpPr/>
                <p:nvPr/>
              </p:nvSpPr>
              <p:spPr>
                <a:xfrm rot="5400000">
                  <a:off x="7681371" y="985462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2" name="箭头: 左右 79">
                  <a:extLst>
                    <a:ext uri="{FF2B5EF4-FFF2-40B4-BE49-F238E27FC236}">
                      <a16:creationId xmlns:a16="http://schemas.microsoft.com/office/drawing/2014/main" id="{D5A773ED-9180-7634-2499-38BFF5C97988}"/>
                    </a:ext>
                  </a:extLst>
                </p:cNvPr>
                <p:cNvSpPr/>
                <p:nvPr/>
              </p:nvSpPr>
              <p:spPr>
                <a:xfrm rot="5400000">
                  <a:off x="8275096" y="985463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</p:grpSp>
        </p:grpSp>
        <p:grpSp>
          <p:nvGrpSpPr>
            <p:cNvPr id="6" name="组合 108">
              <a:extLst>
                <a:ext uri="{FF2B5EF4-FFF2-40B4-BE49-F238E27FC236}">
                  <a16:creationId xmlns:a16="http://schemas.microsoft.com/office/drawing/2014/main" id="{D7E204EC-9A11-1CE2-4A5B-BC07B1CEB6D0}"/>
                </a:ext>
              </a:extLst>
            </p:cNvPr>
            <p:cNvGrpSpPr/>
            <p:nvPr/>
          </p:nvGrpSpPr>
          <p:grpSpPr>
            <a:xfrm>
              <a:off x="5639205" y="2423467"/>
              <a:ext cx="854588" cy="3706129"/>
              <a:chOff x="2862668" y="2193494"/>
              <a:chExt cx="1055914" cy="3706129"/>
            </a:xfrm>
            <a:solidFill>
              <a:schemeClr val="bg2"/>
            </a:solidFill>
          </p:grpSpPr>
          <p:sp>
            <p:nvSpPr>
              <p:cNvPr id="20" name="矩形 109">
                <a:extLst>
                  <a:ext uri="{FF2B5EF4-FFF2-40B4-BE49-F238E27FC236}">
                    <a16:creationId xmlns:a16="http://schemas.microsoft.com/office/drawing/2014/main" id="{5B9F7B5F-F92D-2C10-B6F1-D6C2F14F0C37}"/>
                  </a:ext>
                </a:extLst>
              </p:cNvPr>
              <p:cNvSpPr/>
              <p:nvPr/>
            </p:nvSpPr>
            <p:spPr>
              <a:xfrm>
                <a:off x="2862668" y="2193494"/>
                <a:ext cx="1055914" cy="272143"/>
              </a:xfrm>
              <a:prstGeom prst="rect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>
                    <a:solidFill>
                      <a:schemeClr val="tx2"/>
                    </a:solidFill>
                  </a:rPr>
                  <a:t>CTRL</a:t>
                </a:r>
                <a:endParaRPr lang="zh-CN" altLang="en-US" sz="9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1" name="矩形 110">
                <a:extLst>
                  <a:ext uri="{FF2B5EF4-FFF2-40B4-BE49-F238E27FC236}">
                    <a16:creationId xmlns:a16="http://schemas.microsoft.com/office/drawing/2014/main" id="{BB6D4976-C06E-0950-6A53-B8E630037C4D}"/>
                  </a:ext>
                </a:extLst>
              </p:cNvPr>
              <p:cNvSpPr/>
              <p:nvPr/>
            </p:nvSpPr>
            <p:spPr>
              <a:xfrm>
                <a:off x="2862668" y="3338156"/>
                <a:ext cx="1055914" cy="272143"/>
              </a:xfrm>
              <a:prstGeom prst="rect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>
                    <a:solidFill>
                      <a:schemeClr val="tx2"/>
                    </a:solidFill>
                  </a:rPr>
                  <a:t>CTRL</a:t>
                </a:r>
                <a:endParaRPr lang="zh-CN" altLang="en-US" sz="9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2" name="矩形 111">
                <a:extLst>
                  <a:ext uri="{FF2B5EF4-FFF2-40B4-BE49-F238E27FC236}">
                    <a16:creationId xmlns:a16="http://schemas.microsoft.com/office/drawing/2014/main" id="{AAA05EC0-9B72-EC1E-1492-3A03C0D762EA}"/>
                  </a:ext>
                </a:extLst>
              </p:cNvPr>
              <p:cNvSpPr/>
              <p:nvPr/>
            </p:nvSpPr>
            <p:spPr>
              <a:xfrm>
                <a:off x="2862668" y="4482818"/>
                <a:ext cx="1055914" cy="272143"/>
              </a:xfrm>
              <a:prstGeom prst="rect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>
                    <a:solidFill>
                      <a:schemeClr val="tx2"/>
                    </a:solidFill>
                  </a:rPr>
                  <a:t>CTRL</a:t>
                </a:r>
                <a:endParaRPr lang="zh-CN" altLang="en-US" sz="9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3" name="矩形 112">
                <a:extLst>
                  <a:ext uri="{FF2B5EF4-FFF2-40B4-BE49-F238E27FC236}">
                    <a16:creationId xmlns:a16="http://schemas.microsoft.com/office/drawing/2014/main" id="{B720EFD6-34BC-EC6C-9169-1D9C34C008BB}"/>
                  </a:ext>
                </a:extLst>
              </p:cNvPr>
              <p:cNvSpPr/>
              <p:nvPr/>
            </p:nvSpPr>
            <p:spPr>
              <a:xfrm>
                <a:off x="2862668" y="5627480"/>
                <a:ext cx="1055914" cy="272143"/>
              </a:xfrm>
              <a:prstGeom prst="rect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>
                    <a:solidFill>
                      <a:schemeClr val="tx2"/>
                    </a:solidFill>
                  </a:rPr>
                  <a:t>CTRL</a:t>
                </a:r>
                <a:endParaRPr lang="zh-CN" altLang="en-US" sz="900" dirty="0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8" name="矩形 113">
              <a:extLst>
                <a:ext uri="{FF2B5EF4-FFF2-40B4-BE49-F238E27FC236}">
                  <a16:creationId xmlns:a16="http://schemas.microsoft.com/office/drawing/2014/main" id="{53E86986-405F-A189-F06A-D574102B62E5}"/>
                </a:ext>
              </a:extLst>
            </p:cNvPr>
            <p:cNvSpPr/>
            <p:nvPr/>
          </p:nvSpPr>
          <p:spPr>
            <a:xfrm>
              <a:off x="4518251" y="2423467"/>
              <a:ext cx="1055914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9" name="矩形 114">
              <a:extLst>
                <a:ext uri="{FF2B5EF4-FFF2-40B4-BE49-F238E27FC236}">
                  <a16:creationId xmlns:a16="http://schemas.microsoft.com/office/drawing/2014/main" id="{9A36FF74-1D73-872C-E8BE-340647C20E61}"/>
                </a:ext>
              </a:extLst>
            </p:cNvPr>
            <p:cNvSpPr/>
            <p:nvPr/>
          </p:nvSpPr>
          <p:spPr>
            <a:xfrm>
              <a:off x="4518251" y="3568129"/>
              <a:ext cx="1055914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0" name="矩形 115">
              <a:extLst>
                <a:ext uri="{FF2B5EF4-FFF2-40B4-BE49-F238E27FC236}">
                  <a16:creationId xmlns:a16="http://schemas.microsoft.com/office/drawing/2014/main" id="{DD976AEC-3B4A-CB77-3888-43BA1F121007}"/>
                </a:ext>
              </a:extLst>
            </p:cNvPr>
            <p:cNvSpPr/>
            <p:nvPr/>
          </p:nvSpPr>
          <p:spPr>
            <a:xfrm>
              <a:off x="4518251" y="4712791"/>
              <a:ext cx="1055914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1" name="矩形 116">
              <a:extLst>
                <a:ext uri="{FF2B5EF4-FFF2-40B4-BE49-F238E27FC236}">
                  <a16:creationId xmlns:a16="http://schemas.microsoft.com/office/drawing/2014/main" id="{FAA51BE0-2BC8-630A-F1A4-A7466848816C}"/>
                </a:ext>
              </a:extLst>
            </p:cNvPr>
            <p:cNvSpPr/>
            <p:nvPr/>
          </p:nvSpPr>
          <p:spPr>
            <a:xfrm>
              <a:off x="4518251" y="5857453"/>
              <a:ext cx="1055914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2" name="矩形 117">
              <a:extLst>
                <a:ext uri="{FF2B5EF4-FFF2-40B4-BE49-F238E27FC236}">
                  <a16:creationId xmlns:a16="http://schemas.microsoft.com/office/drawing/2014/main" id="{0D60072D-ED29-5FAE-447A-7AEC82434C46}"/>
                </a:ext>
              </a:extLst>
            </p:cNvPr>
            <p:cNvSpPr/>
            <p:nvPr/>
          </p:nvSpPr>
          <p:spPr>
            <a:xfrm>
              <a:off x="6685685" y="6267411"/>
              <a:ext cx="854588" cy="27214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CTRL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3" name="矩形 118">
              <a:extLst>
                <a:ext uri="{FF2B5EF4-FFF2-40B4-BE49-F238E27FC236}">
                  <a16:creationId xmlns:a16="http://schemas.microsoft.com/office/drawing/2014/main" id="{36D82BFD-FB10-BAF1-850C-2E133C5110FE}"/>
                </a:ext>
              </a:extLst>
            </p:cNvPr>
            <p:cNvSpPr/>
            <p:nvPr/>
          </p:nvSpPr>
          <p:spPr>
            <a:xfrm>
              <a:off x="7769998" y="6267411"/>
              <a:ext cx="854588" cy="27214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CTRL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4" name="矩形 119">
              <a:extLst>
                <a:ext uri="{FF2B5EF4-FFF2-40B4-BE49-F238E27FC236}">
                  <a16:creationId xmlns:a16="http://schemas.microsoft.com/office/drawing/2014/main" id="{39A13440-8261-CB80-013F-238252A30D6D}"/>
                </a:ext>
              </a:extLst>
            </p:cNvPr>
            <p:cNvSpPr/>
            <p:nvPr/>
          </p:nvSpPr>
          <p:spPr>
            <a:xfrm>
              <a:off x="8854311" y="6267410"/>
              <a:ext cx="854588" cy="27214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CTRL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5" name="矩形 120">
              <a:extLst>
                <a:ext uri="{FF2B5EF4-FFF2-40B4-BE49-F238E27FC236}">
                  <a16:creationId xmlns:a16="http://schemas.microsoft.com/office/drawing/2014/main" id="{B0AD7D91-61B2-F950-FC56-FC20E253F784}"/>
                </a:ext>
              </a:extLst>
            </p:cNvPr>
            <p:cNvSpPr/>
            <p:nvPr/>
          </p:nvSpPr>
          <p:spPr>
            <a:xfrm>
              <a:off x="9938623" y="6267409"/>
              <a:ext cx="854588" cy="27214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CTRL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6" name="矩形 121">
              <a:extLst>
                <a:ext uri="{FF2B5EF4-FFF2-40B4-BE49-F238E27FC236}">
                  <a16:creationId xmlns:a16="http://schemas.microsoft.com/office/drawing/2014/main" id="{912339D2-3434-6858-9E5D-209196694ACC}"/>
                </a:ext>
              </a:extLst>
            </p:cNvPr>
            <p:cNvSpPr/>
            <p:nvPr/>
          </p:nvSpPr>
          <p:spPr>
            <a:xfrm>
              <a:off x="6685685" y="6567847"/>
              <a:ext cx="854588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7" name="矩形 122">
              <a:extLst>
                <a:ext uri="{FF2B5EF4-FFF2-40B4-BE49-F238E27FC236}">
                  <a16:creationId xmlns:a16="http://schemas.microsoft.com/office/drawing/2014/main" id="{913C47F9-D8AD-FE85-1DC8-EC32A3235A5E}"/>
                </a:ext>
              </a:extLst>
            </p:cNvPr>
            <p:cNvSpPr/>
            <p:nvPr/>
          </p:nvSpPr>
          <p:spPr>
            <a:xfrm>
              <a:off x="7769998" y="6567847"/>
              <a:ext cx="854588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8" name="矩形 123">
              <a:extLst>
                <a:ext uri="{FF2B5EF4-FFF2-40B4-BE49-F238E27FC236}">
                  <a16:creationId xmlns:a16="http://schemas.microsoft.com/office/drawing/2014/main" id="{64176AAA-35D1-D6B5-8A3F-80DF951B49A5}"/>
                </a:ext>
              </a:extLst>
            </p:cNvPr>
            <p:cNvSpPr/>
            <p:nvPr/>
          </p:nvSpPr>
          <p:spPr>
            <a:xfrm>
              <a:off x="8854311" y="6567847"/>
              <a:ext cx="854588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9" name="矩形 124">
              <a:extLst>
                <a:ext uri="{FF2B5EF4-FFF2-40B4-BE49-F238E27FC236}">
                  <a16:creationId xmlns:a16="http://schemas.microsoft.com/office/drawing/2014/main" id="{B2838DAC-27BF-10EE-15D1-26A9579B7C29}"/>
                </a:ext>
              </a:extLst>
            </p:cNvPr>
            <p:cNvSpPr/>
            <p:nvPr/>
          </p:nvSpPr>
          <p:spPr>
            <a:xfrm>
              <a:off x="9938624" y="6567847"/>
              <a:ext cx="854588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</p:grpSp>
      <p:sp>
        <p:nvSpPr>
          <p:cNvPr id="149" name="Rectangle 148">
            <a:extLst>
              <a:ext uri="{FF2B5EF4-FFF2-40B4-BE49-F238E27FC236}">
                <a16:creationId xmlns:a16="http://schemas.microsoft.com/office/drawing/2014/main" id="{62648750-66D5-C02F-77ED-0EAA047BC308}"/>
              </a:ext>
            </a:extLst>
          </p:cNvPr>
          <p:cNvSpPr/>
          <p:nvPr/>
        </p:nvSpPr>
        <p:spPr>
          <a:xfrm>
            <a:off x="6706980" y="4997412"/>
            <a:ext cx="1034718" cy="150410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2"/>
                </a:solidFill>
              </a:rPr>
              <a:t>W</a:t>
            </a:r>
            <a:r>
              <a:rPr lang="en-GB" sz="1100" baseline="-25000" dirty="0">
                <a:solidFill>
                  <a:schemeClr val="tx2"/>
                </a:solidFill>
              </a:rPr>
              <a:t>0</a:t>
            </a:r>
            <a:r>
              <a:rPr lang="en-GB" sz="1100" baseline="30000" dirty="0">
                <a:solidFill>
                  <a:schemeClr val="tx2"/>
                </a:solidFill>
              </a:rPr>
              <a:t>UQ</a:t>
            </a:r>
            <a:endParaRPr lang="en-CH" sz="1100" baseline="30000" dirty="0">
              <a:solidFill>
                <a:schemeClr val="tx2"/>
              </a:solidFill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79566BC0-71A2-8582-5BB3-4201C3E08C20}"/>
              </a:ext>
            </a:extLst>
          </p:cNvPr>
          <p:cNvSpPr/>
          <p:nvPr/>
        </p:nvSpPr>
        <p:spPr>
          <a:xfrm>
            <a:off x="7764864" y="4997412"/>
            <a:ext cx="513513" cy="150410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2"/>
                </a:solidFill>
              </a:rPr>
              <a:t>W</a:t>
            </a:r>
            <a:r>
              <a:rPr lang="en-GB" sz="1100" baseline="-25000" dirty="0">
                <a:solidFill>
                  <a:schemeClr val="tx2"/>
                </a:solidFill>
              </a:rPr>
              <a:t>0</a:t>
            </a:r>
            <a:r>
              <a:rPr lang="en-GB" sz="1100" baseline="30000" dirty="0">
                <a:solidFill>
                  <a:schemeClr val="tx2"/>
                </a:solidFill>
              </a:rPr>
              <a:t>QR</a:t>
            </a:r>
            <a:endParaRPr lang="en-CH" sz="1100" baseline="30000" dirty="0">
              <a:solidFill>
                <a:schemeClr val="tx2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A04A9B9-F601-9B8C-59EC-35109B0950C5}"/>
              </a:ext>
            </a:extLst>
          </p:cNvPr>
          <p:cNvSpPr/>
          <p:nvPr/>
        </p:nvSpPr>
        <p:spPr>
          <a:xfrm>
            <a:off x="1925648" y="1492528"/>
            <a:ext cx="1142637" cy="2604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2"/>
                </a:solidFill>
              </a:rPr>
              <a:t>C</a:t>
            </a:r>
            <a:r>
              <a:rPr lang="en-GB" baseline="30000" dirty="0">
                <a:solidFill>
                  <a:schemeClr val="tx2"/>
                </a:solidFill>
              </a:rPr>
              <a:t>Q</a:t>
            </a:r>
            <a:endParaRPr lang="en-CH" baseline="30000" dirty="0">
              <a:solidFill>
                <a:schemeClr val="tx2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AF8F692-F3C3-6CEA-BBBC-D3A952A0D03D}"/>
              </a:ext>
            </a:extLst>
          </p:cNvPr>
          <p:cNvSpPr/>
          <p:nvPr/>
        </p:nvSpPr>
        <p:spPr>
          <a:xfrm>
            <a:off x="3114160" y="1492528"/>
            <a:ext cx="1142637" cy="2604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2"/>
                </a:solidFill>
              </a:rPr>
              <a:t>C</a:t>
            </a:r>
            <a:r>
              <a:rPr lang="en-GB" baseline="30000" dirty="0">
                <a:solidFill>
                  <a:schemeClr val="tx2"/>
                </a:solidFill>
              </a:rPr>
              <a:t>KV</a:t>
            </a:r>
            <a:endParaRPr lang="en-CH" baseline="30000" dirty="0">
              <a:solidFill>
                <a:schemeClr val="tx2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C441A7D-2D05-58EA-BD34-1D7307800CE1}"/>
              </a:ext>
            </a:extLst>
          </p:cNvPr>
          <p:cNvSpPr/>
          <p:nvPr/>
        </p:nvSpPr>
        <p:spPr>
          <a:xfrm>
            <a:off x="4302672" y="1492528"/>
            <a:ext cx="604725" cy="2604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2"/>
                </a:solidFill>
              </a:rPr>
              <a:t>K</a:t>
            </a:r>
            <a:r>
              <a:rPr lang="en-GB" baseline="30000" dirty="0">
                <a:solidFill>
                  <a:schemeClr val="tx2"/>
                </a:solidFill>
              </a:rPr>
              <a:t>R</a:t>
            </a:r>
            <a:endParaRPr lang="en-CH" baseline="30000" dirty="0">
              <a:solidFill>
                <a:schemeClr val="tx2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479A830-3023-B780-CB32-502169270251}"/>
              </a:ext>
            </a:extLst>
          </p:cNvPr>
          <p:cNvSpPr/>
          <p:nvPr/>
        </p:nvSpPr>
        <p:spPr>
          <a:xfrm>
            <a:off x="8328866" y="4997412"/>
            <a:ext cx="1034718" cy="150410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2"/>
                </a:solidFill>
              </a:rPr>
              <a:t>W</a:t>
            </a:r>
            <a:r>
              <a:rPr lang="en-GB" sz="1100" baseline="-25000" dirty="0">
                <a:solidFill>
                  <a:schemeClr val="tx2"/>
                </a:solidFill>
              </a:rPr>
              <a:t>1</a:t>
            </a:r>
            <a:r>
              <a:rPr lang="en-GB" sz="1100" baseline="30000" dirty="0">
                <a:solidFill>
                  <a:schemeClr val="tx2"/>
                </a:solidFill>
              </a:rPr>
              <a:t>UQ</a:t>
            </a:r>
            <a:endParaRPr lang="en-CH" sz="1100" baseline="30000" dirty="0">
              <a:solidFill>
                <a:schemeClr val="tx2"/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45188B12-B132-BD29-E888-22BDF335D4B2}"/>
              </a:ext>
            </a:extLst>
          </p:cNvPr>
          <p:cNvSpPr/>
          <p:nvPr/>
        </p:nvSpPr>
        <p:spPr>
          <a:xfrm>
            <a:off x="9386750" y="4997412"/>
            <a:ext cx="513513" cy="150410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2"/>
                </a:solidFill>
              </a:rPr>
              <a:t>W</a:t>
            </a:r>
            <a:r>
              <a:rPr lang="en-GB" sz="1100" baseline="-25000" dirty="0">
                <a:solidFill>
                  <a:schemeClr val="tx2"/>
                </a:solidFill>
              </a:rPr>
              <a:t>1</a:t>
            </a:r>
            <a:r>
              <a:rPr lang="en-GB" sz="1100" baseline="30000" dirty="0">
                <a:solidFill>
                  <a:schemeClr val="tx2"/>
                </a:solidFill>
              </a:rPr>
              <a:t>QR</a:t>
            </a:r>
            <a:endParaRPr lang="en-CH" sz="1100" baseline="30000" dirty="0">
              <a:solidFill>
                <a:schemeClr val="tx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24CF43-3220-922C-C4C4-F854880F2263}"/>
              </a:ext>
            </a:extLst>
          </p:cNvPr>
          <p:cNvSpPr/>
          <p:nvPr/>
        </p:nvSpPr>
        <p:spPr>
          <a:xfrm>
            <a:off x="3068285" y="935703"/>
            <a:ext cx="6913113" cy="3876929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BD530C1C-FA76-C23E-A1AA-1FC8A53E3045}"/>
              </a:ext>
            </a:extLst>
          </p:cNvPr>
          <p:cNvSpPr/>
          <p:nvPr/>
        </p:nvSpPr>
        <p:spPr>
          <a:xfrm>
            <a:off x="6706980" y="1492527"/>
            <a:ext cx="1034718" cy="26046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2"/>
                </a:solidFill>
              </a:rPr>
              <a:t>Q</a:t>
            </a:r>
            <a:r>
              <a:rPr lang="en-GB" sz="1100" baseline="-25000" dirty="0">
                <a:solidFill>
                  <a:schemeClr val="tx2"/>
                </a:solidFill>
              </a:rPr>
              <a:t>0</a:t>
            </a:r>
            <a:r>
              <a:rPr lang="en-GB" sz="1100" baseline="30000" dirty="0">
                <a:solidFill>
                  <a:schemeClr val="tx2"/>
                </a:solidFill>
              </a:rPr>
              <a:t>C</a:t>
            </a:r>
            <a:endParaRPr lang="en-CH" sz="1100" baseline="30000" dirty="0">
              <a:solidFill>
                <a:schemeClr val="tx2"/>
              </a:solidFill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34AA1F0C-04AE-E8DA-DB21-7E671BC6FBA1}"/>
              </a:ext>
            </a:extLst>
          </p:cNvPr>
          <p:cNvSpPr/>
          <p:nvPr/>
        </p:nvSpPr>
        <p:spPr>
          <a:xfrm>
            <a:off x="7764864" y="1492527"/>
            <a:ext cx="513513" cy="26046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2"/>
                </a:solidFill>
              </a:rPr>
              <a:t>Q</a:t>
            </a:r>
            <a:r>
              <a:rPr lang="en-GB" sz="1100" baseline="-25000" dirty="0">
                <a:solidFill>
                  <a:schemeClr val="tx2"/>
                </a:solidFill>
              </a:rPr>
              <a:t>0</a:t>
            </a:r>
            <a:r>
              <a:rPr lang="en-GB" sz="1100" baseline="30000" dirty="0">
                <a:solidFill>
                  <a:schemeClr val="tx2"/>
                </a:solidFill>
              </a:rPr>
              <a:t>R</a:t>
            </a:r>
            <a:endParaRPr lang="en-CH" sz="1100" baseline="30000" dirty="0">
              <a:solidFill>
                <a:schemeClr val="tx2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1BA212CD-2A0A-5086-B26A-7DEBE8452B8A}"/>
              </a:ext>
            </a:extLst>
          </p:cNvPr>
          <p:cNvSpPr/>
          <p:nvPr/>
        </p:nvSpPr>
        <p:spPr>
          <a:xfrm>
            <a:off x="8328866" y="1492527"/>
            <a:ext cx="1034718" cy="26046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2"/>
                </a:solidFill>
              </a:rPr>
              <a:t>Q</a:t>
            </a:r>
            <a:r>
              <a:rPr lang="en-GB" sz="1100" baseline="-25000" dirty="0">
                <a:solidFill>
                  <a:schemeClr val="tx2"/>
                </a:solidFill>
              </a:rPr>
              <a:t>1</a:t>
            </a:r>
            <a:r>
              <a:rPr lang="en-GB" sz="1100" baseline="30000" dirty="0">
                <a:solidFill>
                  <a:schemeClr val="tx2"/>
                </a:solidFill>
              </a:rPr>
              <a:t>C</a:t>
            </a:r>
            <a:endParaRPr lang="en-CH" sz="1100" baseline="30000" dirty="0">
              <a:solidFill>
                <a:schemeClr val="tx2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C694CE60-C449-B242-2BED-29F5318C22E9}"/>
              </a:ext>
            </a:extLst>
          </p:cNvPr>
          <p:cNvSpPr/>
          <p:nvPr/>
        </p:nvSpPr>
        <p:spPr>
          <a:xfrm>
            <a:off x="9386750" y="1492527"/>
            <a:ext cx="513513" cy="26046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2"/>
                </a:solidFill>
              </a:rPr>
              <a:t>Q</a:t>
            </a:r>
            <a:r>
              <a:rPr lang="en-GB" sz="1100" baseline="-25000" dirty="0">
                <a:solidFill>
                  <a:schemeClr val="tx2"/>
                </a:solidFill>
              </a:rPr>
              <a:t>1</a:t>
            </a:r>
            <a:r>
              <a:rPr lang="en-GB" sz="1100" baseline="30000" dirty="0">
                <a:solidFill>
                  <a:schemeClr val="tx2"/>
                </a:solidFill>
              </a:rPr>
              <a:t>R</a:t>
            </a:r>
            <a:endParaRPr lang="en-CH" sz="1100" baseline="30000" dirty="0">
              <a:solidFill>
                <a:schemeClr val="tx2"/>
              </a:solidFill>
            </a:endParaRPr>
          </a:p>
        </p:txBody>
      </p: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DD95848B-5B6D-4C8A-F0C5-74ACF3A3BE4D}"/>
              </a:ext>
            </a:extLst>
          </p:cNvPr>
          <p:cNvSpPr/>
          <p:nvPr/>
        </p:nvSpPr>
        <p:spPr>
          <a:xfrm>
            <a:off x="9358359" y="724797"/>
            <a:ext cx="595521" cy="340573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35" name="文本框 151">
            <a:extLst>
              <a:ext uri="{FF2B5EF4-FFF2-40B4-BE49-F238E27FC236}">
                <a16:creationId xmlns:a16="http://schemas.microsoft.com/office/drawing/2014/main" id="{811E184C-C71A-22AB-1797-40C96C8202E1}"/>
              </a:ext>
            </a:extLst>
          </p:cNvPr>
          <p:cNvSpPr txBox="1"/>
          <p:nvPr/>
        </p:nvSpPr>
        <p:spPr>
          <a:xfrm>
            <a:off x="9346168" y="924316"/>
            <a:ext cx="7525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RoPE</a:t>
            </a:r>
            <a:endParaRPr kumimoji="0" lang="zh-CN" altLang="en-US" sz="1800" b="1" i="0" u="none" strike="noStrike" kern="1200" cap="none" spc="0" normalizeH="0" baseline="-2500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36" name="Rectangle: Rounded Corners 135">
            <a:extLst>
              <a:ext uri="{FF2B5EF4-FFF2-40B4-BE49-F238E27FC236}">
                <a16:creationId xmlns:a16="http://schemas.microsoft.com/office/drawing/2014/main" id="{2A36D1BC-5C7F-DE22-A2B4-F13FF9B4B247}"/>
              </a:ext>
            </a:extLst>
          </p:cNvPr>
          <p:cNvSpPr/>
          <p:nvPr/>
        </p:nvSpPr>
        <p:spPr>
          <a:xfrm>
            <a:off x="7723578" y="724797"/>
            <a:ext cx="595521" cy="340573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37" name="文本框 151">
            <a:extLst>
              <a:ext uri="{FF2B5EF4-FFF2-40B4-BE49-F238E27FC236}">
                <a16:creationId xmlns:a16="http://schemas.microsoft.com/office/drawing/2014/main" id="{BFF888B4-D6CC-2D81-F9CA-86E2836D6AB8}"/>
              </a:ext>
            </a:extLst>
          </p:cNvPr>
          <p:cNvSpPr txBox="1"/>
          <p:nvPr/>
        </p:nvSpPr>
        <p:spPr>
          <a:xfrm>
            <a:off x="7711387" y="924316"/>
            <a:ext cx="7525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RoPE</a:t>
            </a:r>
            <a:endParaRPr kumimoji="0" lang="zh-CN" altLang="en-US" sz="1800" b="1" i="0" u="none" strike="noStrike" kern="1200" cap="none" spc="0" normalizeH="0" baseline="-2500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23563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355B4D-6C23-4F05-26BB-B56CC30622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53C0CC-A45E-2D33-68B9-474CBFF490B6}"/>
              </a:ext>
            </a:extLst>
          </p:cNvPr>
          <p:cNvSpPr txBox="1">
            <a:spLocks/>
          </p:cNvSpPr>
          <p:nvPr/>
        </p:nvSpPr>
        <p:spPr>
          <a:xfrm>
            <a:off x="299070" y="170391"/>
            <a:ext cx="11638929" cy="620851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 algn="l" defTabSz="8640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100" baseline="0">
                <a:ln w="15875" cmpd="sng">
                  <a:noFill/>
                  <a:round/>
                </a:ln>
                <a:solidFill>
                  <a:schemeClr val="accent3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86401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-100" normalizeH="0" baseline="0" noProof="0" dirty="0">
                <a:ln w="15875" cmpd="sng">
                  <a:noFill/>
                  <a:round/>
                </a:ln>
                <a:solidFill>
                  <a:srgbClr val="168638"/>
                </a:solidFill>
                <a:effectLst/>
                <a:uLnTx/>
                <a:uFillTx/>
                <a:latin typeface="Calibri"/>
                <a:ea typeface="Roboto" panose="02000000000000000000" pitchFamily="2" charset="0"/>
                <a:cs typeface="Roboto" panose="02000000000000000000" pitchFamily="2" charset="0"/>
              </a:rPr>
              <a:t>Decompression + </a:t>
            </a:r>
            <a:r>
              <a:rPr kumimoji="0" lang="en-US" altLang="zh-CN" sz="3600" b="0" i="0" u="none" strike="noStrike" kern="1200" cap="none" spc="-100" normalizeH="0" baseline="0" noProof="0" dirty="0" err="1">
                <a:ln w="15875" cmpd="sng">
                  <a:noFill/>
                  <a:round/>
                </a:ln>
                <a:solidFill>
                  <a:srgbClr val="168638"/>
                </a:solidFill>
                <a:effectLst/>
                <a:uLnTx/>
                <a:uFillTx/>
                <a:latin typeface="Calibri"/>
                <a:ea typeface="Roboto" panose="02000000000000000000" pitchFamily="2" charset="0"/>
                <a:cs typeface="Roboto" panose="02000000000000000000" pitchFamily="2" charset="0"/>
              </a:rPr>
              <a:t>RoPE</a:t>
            </a:r>
            <a:r>
              <a:rPr kumimoji="0" lang="en-US" altLang="zh-CN" sz="3600" b="0" i="0" u="none" strike="noStrike" kern="1200" cap="none" spc="-100" normalizeH="0" baseline="0" noProof="0" dirty="0">
                <a:ln w="15875" cmpd="sng">
                  <a:noFill/>
                  <a:round/>
                </a:ln>
                <a:solidFill>
                  <a:srgbClr val="168638"/>
                </a:solidFill>
                <a:effectLst/>
                <a:uLnTx/>
                <a:uFillTx/>
                <a:latin typeface="Calibri"/>
                <a:ea typeface="Roboto" panose="02000000000000000000" pitchFamily="2" charset="0"/>
                <a:cs typeface="Roboto" panose="02000000000000000000" pitchFamily="2" charset="0"/>
              </a:rPr>
              <a:t> -&gt; Forming Q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2E2570C-3476-57FE-ED15-7AD238B7A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DD8BBF-345E-4024-ADB0-843CB582CCD3}" type="slidenum">
              <a:rPr kumimoji="0" lang="zh-CN" altLang="en-US" sz="1376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37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/>
              <a:cs typeface="+mn-cs"/>
            </a:endParaRPr>
          </a:p>
        </p:txBody>
      </p:sp>
      <p:grpSp>
        <p:nvGrpSpPr>
          <p:cNvPr id="3" name="组合 125">
            <a:extLst>
              <a:ext uri="{FF2B5EF4-FFF2-40B4-BE49-F238E27FC236}">
                <a16:creationId xmlns:a16="http://schemas.microsoft.com/office/drawing/2014/main" id="{6C0E97F7-7C4F-ABD5-0DD1-30EF1E8359DD}"/>
              </a:ext>
            </a:extLst>
          </p:cNvPr>
          <p:cNvGrpSpPr/>
          <p:nvPr/>
        </p:nvGrpSpPr>
        <p:grpSpPr>
          <a:xfrm>
            <a:off x="5170713" y="952787"/>
            <a:ext cx="4638449" cy="3706566"/>
            <a:chOff x="4518251" y="1601932"/>
            <a:chExt cx="6554979" cy="5238058"/>
          </a:xfrm>
        </p:grpSpPr>
        <p:grpSp>
          <p:nvGrpSpPr>
            <p:cNvPr id="5" name="组合 2">
              <a:extLst>
                <a:ext uri="{FF2B5EF4-FFF2-40B4-BE49-F238E27FC236}">
                  <a16:creationId xmlns:a16="http://schemas.microsoft.com/office/drawing/2014/main" id="{73EB7264-D7D7-F47F-39EA-49CB98E7BF31}"/>
                </a:ext>
              </a:extLst>
            </p:cNvPr>
            <p:cNvGrpSpPr/>
            <p:nvPr/>
          </p:nvGrpSpPr>
          <p:grpSpPr>
            <a:xfrm>
              <a:off x="6498911" y="1601932"/>
              <a:ext cx="4574319" cy="4692987"/>
              <a:chOff x="3090538" y="1935087"/>
              <a:chExt cx="2470008" cy="2534086"/>
            </a:xfrm>
          </p:grpSpPr>
          <p:grpSp>
            <p:nvGrpSpPr>
              <p:cNvPr id="24" name="组合 7">
                <a:extLst>
                  <a:ext uri="{FF2B5EF4-FFF2-40B4-BE49-F238E27FC236}">
                    <a16:creationId xmlns:a16="http://schemas.microsoft.com/office/drawing/2014/main" id="{84190F9B-5AE2-4676-D457-8E0055C6DD2A}"/>
                  </a:ext>
                </a:extLst>
              </p:cNvPr>
              <p:cNvGrpSpPr/>
              <p:nvPr/>
            </p:nvGrpSpPr>
            <p:grpSpPr>
              <a:xfrm>
                <a:off x="3190281" y="1986644"/>
                <a:ext cx="2304308" cy="2399530"/>
                <a:chOff x="3770120" y="903514"/>
                <a:chExt cx="2304308" cy="2399530"/>
              </a:xfrm>
            </p:grpSpPr>
            <p:sp>
              <p:nvSpPr>
                <p:cNvPr id="115" name="矩形 92">
                  <a:extLst>
                    <a:ext uri="{FF2B5EF4-FFF2-40B4-BE49-F238E27FC236}">
                      <a16:creationId xmlns:a16="http://schemas.microsoft.com/office/drawing/2014/main" id="{5693210A-AAF5-DCB6-B151-6B89BC1E6EC0}"/>
                    </a:ext>
                  </a:extLst>
                </p:cNvPr>
                <p:cNvSpPr/>
                <p:nvPr/>
              </p:nvSpPr>
              <p:spPr>
                <a:xfrm>
                  <a:off x="3770120" y="903514"/>
                  <a:ext cx="549234" cy="575389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16" name="矩形 93">
                  <a:extLst>
                    <a:ext uri="{FF2B5EF4-FFF2-40B4-BE49-F238E27FC236}">
                      <a16:creationId xmlns:a16="http://schemas.microsoft.com/office/drawing/2014/main" id="{9A12A115-BDD2-E3D1-4A74-AFF1BA15A3AF}"/>
                    </a:ext>
                  </a:extLst>
                </p:cNvPr>
                <p:cNvSpPr/>
                <p:nvPr/>
              </p:nvSpPr>
              <p:spPr>
                <a:xfrm>
                  <a:off x="4353001" y="903514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17" name="矩形 94">
                  <a:extLst>
                    <a:ext uri="{FF2B5EF4-FFF2-40B4-BE49-F238E27FC236}">
                      <a16:creationId xmlns:a16="http://schemas.microsoft.com/office/drawing/2014/main" id="{43427F7D-BAB6-92D0-9D30-745A85744FED}"/>
                    </a:ext>
                  </a:extLst>
                </p:cNvPr>
                <p:cNvSpPr/>
                <p:nvPr/>
              </p:nvSpPr>
              <p:spPr>
                <a:xfrm>
                  <a:off x="4942313" y="903514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18" name="矩形 95">
                  <a:extLst>
                    <a:ext uri="{FF2B5EF4-FFF2-40B4-BE49-F238E27FC236}">
                      <a16:creationId xmlns:a16="http://schemas.microsoft.com/office/drawing/2014/main" id="{8221FEB1-EC58-488B-32D6-5E917C9C7FE9}"/>
                    </a:ext>
                  </a:extLst>
                </p:cNvPr>
                <p:cNvSpPr/>
                <p:nvPr/>
              </p:nvSpPr>
              <p:spPr>
                <a:xfrm>
                  <a:off x="5525194" y="903514"/>
                  <a:ext cx="549234" cy="575389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19" name="矩形 96">
                  <a:extLst>
                    <a:ext uri="{FF2B5EF4-FFF2-40B4-BE49-F238E27FC236}">
                      <a16:creationId xmlns:a16="http://schemas.microsoft.com/office/drawing/2014/main" id="{A193DABF-E185-2247-8120-6F54A71DF42D}"/>
                    </a:ext>
                  </a:extLst>
                </p:cNvPr>
                <p:cNvSpPr/>
                <p:nvPr/>
              </p:nvSpPr>
              <p:spPr>
                <a:xfrm>
                  <a:off x="3770120" y="1511561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20" name="矩形 97">
                  <a:extLst>
                    <a:ext uri="{FF2B5EF4-FFF2-40B4-BE49-F238E27FC236}">
                      <a16:creationId xmlns:a16="http://schemas.microsoft.com/office/drawing/2014/main" id="{5D8CFC5B-04C8-F52B-1BC3-F418AF46DAAE}"/>
                    </a:ext>
                  </a:extLst>
                </p:cNvPr>
                <p:cNvSpPr/>
                <p:nvPr/>
              </p:nvSpPr>
              <p:spPr>
                <a:xfrm>
                  <a:off x="4353001" y="1511561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21" name="矩形 98">
                  <a:extLst>
                    <a:ext uri="{FF2B5EF4-FFF2-40B4-BE49-F238E27FC236}">
                      <a16:creationId xmlns:a16="http://schemas.microsoft.com/office/drawing/2014/main" id="{79B2AC79-2E09-7433-8F4A-938E72C65F85}"/>
                    </a:ext>
                  </a:extLst>
                </p:cNvPr>
                <p:cNvSpPr/>
                <p:nvPr/>
              </p:nvSpPr>
              <p:spPr>
                <a:xfrm>
                  <a:off x="4942313" y="1511561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22" name="矩形 99">
                  <a:extLst>
                    <a:ext uri="{FF2B5EF4-FFF2-40B4-BE49-F238E27FC236}">
                      <a16:creationId xmlns:a16="http://schemas.microsoft.com/office/drawing/2014/main" id="{6690C980-55DD-BCDC-6D94-590CEE992258}"/>
                    </a:ext>
                  </a:extLst>
                </p:cNvPr>
                <p:cNvSpPr/>
                <p:nvPr/>
              </p:nvSpPr>
              <p:spPr>
                <a:xfrm>
                  <a:off x="5525194" y="1511561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23" name="矩形 100">
                  <a:extLst>
                    <a:ext uri="{FF2B5EF4-FFF2-40B4-BE49-F238E27FC236}">
                      <a16:creationId xmlns:a16="http://schemas.microsoft.com/office/drawing/2014/main" id="{1758F843-4B4D-4134-201F-4FDE4A83407A}"/>
                    </a:ext>
                  </a:extLst>
                </p:cNvPr>
                <p:cNvSpPr/>
                <p:nvPr/>
              </p:nvSpPr>
              <p:spPr>
                <a:xfrm>
                  <a:off x="3770120" y="2119608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24" name="矩形 101">
                  <a:extLst>
                    <a:ext uri="{FF2B5EF4-FFF2-40B4-BE49-F238E27FC236}">
                      <a16:creationId xmlns:a16="http://schemas.microsoft.com/office/drawing/2014/main" id="{60D9BEAC-B9F3-4708-0CEE-9461E9CE2215}"/>
                    </a:ext>
                  </a:extLst>
                </p:cNvPr>
                <p:cNvSpPr/>
                <p:nvPr/>
              </p:nvSpPr>
              <p:spPr>
                <a:xfrm>
                  <a:off x="4353001" y="2119608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26" name="矩形 102">
                  <a:extLst>
                    <a:ext uri="{FF2B5EF4-FFF2-40B4-BE49-F238E27FC236}">
                      <a16:creationId xmlns:a16="http://schemas.microsoft.com/office/drawing/2014/main" id="{3E3F6A32-2B4B-98A9-0F62-4718CBD016EC}"/>
                    </a:ext>
                  </a:extLst>
                </p:cNvPr>
                <p:cNvSpPr/>
                <p:nvPr/>
              </p:nvSpPr>
              <p:spPr>
                <a:xfrm>
                  <a:off x="4942313" y="2119608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27" name="矩形 103">
                  <a:extLst>
                    <a:ext uri="{FF2B5EF4-FFF2-40B4-BE49-F238E27FC236}">
                      <a16:creationId xmlns:a16="http://schemas.microsoft.com/office/drawing/2014/main" id="{D52577C4-05D1-C829-E14D-9373BF97AA85}"/>
                    </a:ext>
                  </a:extLst>
                </p:cNvPr>
                <p:cNvSpPr/>
                <p:nvPr/>
              </p:nvSpPr>
              <p:spPr>
                <a:xfrm>
                  <a:off x="5525194" y="2119608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28" name="矩形 104">
                  <a:extLst>
                    <a:ext uri="{FF2B5EF4-FFF2-40B4-BE49-F238E27FC236}">
                      <a16:creationId xmlns:a16="http://schemas.microsoft.com/office/drawing/2014/main" id="{0B3B0B68-658E-711C-90E4-E3C0BFFB4BA9}"/>
                    </a:ext>
                  </a:extLst>
                </p:cNvPr>
                <p:cNvSpPr/>
                <p:nvPr/>
              </p:nvSpPr>
              <p:spPr>
                <a:xfrm>
                  <a:off x="3770120" y="2727655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30" name="矩形 105">
                  <a:extLst>
                    <a:ext uri="{FF2B5EF4-FFF2-40B4-BE49-F238E27FC236}">
                      <a16:creationId xmlns:a16="http://schemas.microsoft.com/office/drawing/2014/main" id="{1DBF1DB7-B137-701F-219D-9FDC40341F02}"/>
                    </a:ext>
                  </a:extLst>
                </p:cNvPr>
                <p:cNvSpPr/>
                <p:nvPr/>
              </p:nvSpPr>
              <p:spPr>
                <a:xfrm>
                  <a:off x="4353001" y="2727655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31" name="矩形 106">
                  <a:extLst>
                    <a:ext uri="{FF2B5EF4-FFF2-40B4-BE49-F238E27FC236}">
                      <a16:creationId xmlns:a16="http://schemas.microsoft.com/office/drawing/2014/main" id="{BDF07B38-F2A6-23E3-3266-4014096FE27A}"/>
                    </a:ext>
                  </a:extLst>
                </p:cNvPr>
                <p:cNvSpPr/>
                <p:nvPr/>
              </p:nvSpPr>
              <p:spPr>
                <a:xfrm>
                  <a:off x="4942313" y="2727655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33" name="矩形 107">
                  <a:extLst>
                    <a:ext uri="{FF2B5EF4-FFF2-40B4-BE49-F238E27FC236}">
                      <a16:creationId xmlns:a16="http://schemas.microsoft.com/office/drawing/2014/main" id="{7EC1540F-5197-C6E8-056B-ECD5B5DE90E5}"/>
                    </a:ext>
                  </a:extLst>
                </p:cNvPr>
                <p:cNvSpPr/>
                <p:nvPr/>
              </p:nvSpPr>
              <p:spPr>
                <a:xfrm>
                  <a:off x="5525194" y="2727655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</p:grpSp>
          <p:sp>
            <p:nvSpPr>
              <p:cNvPr id="25" name="矩形 8">
                <a:extLst>
                  <a:ext uri="{FF2B5EF4-FFF2-40B4-BE49-F238E27FC236}">
                    <a16:creationId xmlns:a16="http://schemas.microsoft.com/office/drawing/2014/main" id="{FFFA8DAD-AEE1-C5F7-660B-AA96B085E17A}"/>
                  </a:ext>
                </a:extLst>
              </p:cNvPr>
              <p:cNvSpPr/>
              <p:nvPr/>
            </p:nvSpPr>
            <p:spPr>
              <a:xfrm>
                <a:off x="3189970" y="2347223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26" name="矩形 9">
                <a:extLst>
                  <a:ext uri="{FF2B5EF4-FFF2-40B4-BE49-F238E27FC236}">
                    <a16:creationId xmlns:a16="http://schemas.microsoft.com/office/drawing/2014/main" id="{3520F580-D929-E649-D35A-B80821409B5D}"/>
                  </a:ext>
                </a:extLst>
              </p:cNvPr>
              <p:cNvSpPr/>
              <p:nvPr/>
            </p:nvSpPr>
            <p:spPr>
              <a:xfrm>
                <a:off x="3777138" y="2347223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28" name="矩形 10">
                <a:extLst>
                  <a:ext uri="{FF2B5EF4-FFF2-40B4-BE49-F238E27FC236}">
                    <a16:creationId xmlns:a16="http://schemas.microsoft.com/office/drawing/2014/main" id="{9D622638-F2D6-518A-C72B-0DC8107D5D71}"/>
                  </a:ext>
                </a:extLst>
              </p:cNvPr>
              <p:cNvSpPr/>
              <p:nvPr/>
            </p:nvSpPr>
            <p:spPr>
              <a:xfrm>
                <a:off x="4364306" y="2347223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29" name="矩形 11">
                <a:extLst>
                  <a:ext uri="{FF2B5EF4-FFF2-40B4-BE49-F238E27FC236}">
                    <a16:creationId xmlns:a16="http://schemas.microsoft.com/office/drawing/2014/main" id="{F7CC8DFC-9A1A-CEED-E4EB-7A522158438F}"/>
                  </a:ext>
                </a:extLst>
              </p:cNvPr>
              <p:cNvSpPr/>
              <p:nvPr/>
            </p:nvSpPr>
            <p:spPr>
              <a:xfrm>
                <a:off x="4951475" y="2347223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2" name="矩形 12">
                <a:extLst>
                  <a:ext uri="{FF2B5EF4-FFF2-40B4-BE49-F238E27FC236}">
                    <a16:creationId xmlns:a16="http://schemas.microsoft.com/office/drawing/2014/main" id="{61B34F00-EAA8-DE89-4085-5384B84CEC03}"/>
                  </a:ext>
                </a:extLst>
              </p:cNvPr>
              <p:cNvSpPr/>
              <p:nvPr/>
            </p:nvSpPr>
            <p:spPr>
              <a:xfrm>
                <a:off x="3189970" y="2953270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3" name="矩形 13">
                <a:extLst>
                  <a:ext uri="{FF2B5EF4-FFF2-40B4-BE49-F238E27FC236}">
                    <a16:creationId xmlns:a16="http://schemas.microsoft.com/office/drawing/2014/main" id="{75CABBB7-744C-A8A6-0E7C-A62230C23005}"/>
                  </a:ext>
                </a:extLst>
              </p:cNvPr>
              <p:cNvSpPr/>
              <p:nvPr/>
            </p:nvSpPr>
            <p:spPr>
              <a:xfrm>
                <a:off x="3777138" y="2953270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4" name="矩形 14">
                <a:extLst>
                  <a:ext uri="{FF2B5EF4-FFF2-40B4-BE49-F238E27FC236}">
                    <a16:creationId xmlns:a16="http://schemas.microsoft.com/office/drawing/2014/main" id="{E567AD55-2B70-E1D7-B76F-71B9BF4CE68B}"/>
                  </a:ext>
                </a:extLst>
              </p:cNvPr>
              <p:cNvSpPr/>
              <p:nvPr/>
            </p:nvSpPr>
            <p:spPr>
              <a:xfrm>
                <a:off x="4364306" y="2953270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5" name="矩形 15">
                <a:extLst>
                  <a:ext uri="{FF2B5EF4-FFF2-40B4-BE49-F238E27FC236}">
                    <a16:creationId xmlns:a16="http://schemas.microsoft.com/office/drawing/2014/main" id="{4A96C701-B602-C82D-90ED-A3DC6FD8089C}"/>
                  </a:ext>
                </a:extLst>
              </p:cNvPr>
              <p:cNvSpPr/>
              <p:nvPr/>
            </p:nvSpPr>
            <p:spPr>
              <a:xfrm>
                <a:off x="4951475" y="2953270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6" name="矩形 16">
                <a:extLst>
                  <a:ext uri="{FF2B5EF4-FFF2-40B4-BE49-F238E27FC236}">
                    <a16:creationId xmlns:a16="http://schemas.microsoft.com/office/drawing/2014/main" id="{F66EDAB1-2089-3293-818C-5E59BB7344D4}"/>
                  </a:ext>
                </a:extLst>
              </p:cNvPr>
              <p:cNvSpPr/>
              <p:nvPr/>
            </p:nvSpPr>
            <p:spPr>
              <a:xfrm>
                <a:off x="3189970" y="3559317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7" name="矩形 17">
                <a:extLst>
                  <a:ext uri="{FF2B5EF4-FFF2-40B4-BE49-F238E27FC236}">
                    <a16:creationId xmlns:a16="http://schemas.microsoft.com/office/drawing/2014/main" id="{90B69615-54F6-A0AD-BB28-EE3CF04F7358}"/>
                  </a:ext>
                </a:extLst>
              </p:cNvPr>
              <p:cNvSpPr/>
              <p:nvPr/>
            </p:nvSpPr>
            <p:spPr>
              <a:xfrm>
                <a:off x="3777138" y="3559317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8" name="矩形 18">
                <a:extLst>
                  <a:ext uri="{FF2B5EF4-FFF2-40B4-BE49-F238E27FC236}">
                    <a16:creationId xmlns:a16="http://schemas.microsoft.com/office/drawing/2014/main" id="{70663793-CEC7-53D9-6189-01C0A32E4C8B}"/>
                  </a:ext>
                </a:extLst>
              </p:cNvPr>
              <p:cNvSpPr/>
              <p:nvPr/>
            </p:nvSpPr>
            <p:spPr>
              <a:xfrm>
                <a:off x="4364306" y="3559317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9" name="矩形 19">
                <a:extLst>
                  <a:ext uri="{FF2B5EF4-FFF2-40B4-BE49-F238E27FC236}">
                    <a16:creationId xmlns:a16="http://schemas.microsoft.com/office/drawing/2014/main" id="{F0FA339F-5DE4-7AAA-1C35-67BA7D4FBFB2}"/>
                  </a:ext>
                </a:extLst>
              </p:cNvPr>
              <p:cNvSpPr/>
              <p:nvPr/>
            </p:nvSpPr>
            <p:spPr>
              <a:xfrm>
                <a:off x="4951475" y="3559317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0" name="矩形 20">
                <a:extLst>
                  <a:ext uri="{FF2B5EF4-FFF2-40B4-BE49-F238E27FC236}">
                    <a16:creationId xmlns:a16="http://schemas.microsoft.com/office/drawing/2014/main" id="{E7D47990-88C8-5C0A-52ED-F61B5B239DDA}"/>
                  </a:ext>
                </a:extLst>
              </p:cNvPr>
              <p:cNvSpPr/>
              <p:nvPr/>
            </p:nvSpPr>
            <p:spPr>
              <a:xfrm>
                <a:off x="3189970" y="4165364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1" name="矩形 21">
                <a:extLst>
                  <a:ext uri="{FF2B5EF4-FFF2-40B4-BE49-F238E27FC236}">
                    <a16:creationId xmlns:a16="http://schemas.microsoft.com/office/drawing/2014/main" id="{F84E5CAD-E8E1-0439-B661-0FFD3C06BE9F}"/>
                  </a:ext>
                </a:extLst>
              </p:cNvPr>
              <p:cNvSpPr/>
              <p:nvPr/>
            </p:nvSpPr>
            <p:spPr>
              <a:xfrm>
                <a:off x="3777138" y="4165364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2" name="矩形 22">
                <a:extLst>
                  <a:ext uri="{FF2B5EF4-FFF2-40B4-BE49-F238E27FC236}">
                    <a16:creationId xmlns:a16="http://schemas.microsoft.com/office/drawing/2014/main" id="{C4E4AC62-024F-13A0-C3F1-95224C4533AB}"/>
                  </a:ext>
                </a:extLst>
              </p:cNvPr>
              <p:cNvSpPr/>
              <p:nvPr/>
            </p:nvSpPr>
            <p:spPr>
              <a:xfrm>
                <a:off x="4364306" y="4165364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3" name="矩形 23">
                <a:extLst>
                  <a:ext uri="{FF2B5EF4-FFF2-40B4-BE49-F238E27FC236}">
                    <a16:creationId xmlns:a16="http://schemas.microsoft.com/office/drawing/2014/main" id="{B80226F5-3BBB-FE2E-E5A9-92107E824CA0}"/>
                  </a:ext>
                </a:extLst>
              </p:cNvPr>
              <p:cNvSpPr/>
              <p:nvPr/>
            </p:nvSpPr>
            <p:spPr>
              <a:xfrm>
                <a:off x="4951475" y="4165364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4" name="箭头: 左右 24">
                <a:extLst>
                  <a:ext uri="{FF2B5EF4-FFF2-40B4-BE49-F238E27FC236}">
                    <a16:creationId xmlns:a16="http://schemas.microsoft.com/office/drawing/2014/main" id="{F74DC3A3-C20B-E2A9-2926-AF276FE841B3}"/>
                  </a:ext>
                </a:extLst>
              </p:cNvPr>
              <p:cNvSpPr/>
              <p:nvPr/>
            </p:nvSpPr>
            <p:spPr>
              <a:xfrm>
                <a:off x="3395736" y="2371205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5" name="箭头: 左右 25">
                <a:extLst>
                  <a:ext uri="{FF2B5EF4-FFF2-40B4-BE49-F238E27FC236}">
                    <a16:creationId xmlns:a16="http://schemas.microsoft.com/office/drawing/2014/main" id="{34E5075A-5283-F028-7130-0BA0D8503D4A}"/>
                  </a:ext>
                </a:extLst>
              </p:cNvPr>
              <p:cNvSpPr/>
              <p:nvPr/>
            </p:nvSpPr>
            <p:spPr>
              <a:xfrm>
                <a:off x="3982904" y="2371205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7" name="箭头: 左右 26">
                <a:extLst>
                  <a:ext uri="{FF2B5EF4-FFF2-40B4-BE49-F238E27FC236}">
                    <a16:creationId xmlns:a16="http://schemas.microsoft.com/office/drawing/2014/main" id="{78DDC6DC-0184-6B36-EB07-BB477BD82F7C}"/>
                  </a:ext>
                </a:extLst>
              </p:cNvPr>
              <p:cNvSpPr/>
              <p:nvPr/>
            </p:nvSpPr>
            <p:spPr>
              <a:xfrm>
                <a:off x="4570072" y="2371205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8" name="箭头: 左右 27">
                <a:extLst>
                  <a:ext uri="{FF2B5EF4-FFF2-40B4-BE49-F238E27FC236}">
                    <a16:creationId xmlns:a16="http://schemas.microsoft.com/office/drawing/2014/main" id="{C5EE9028-5B55-188D-EA11-6D01435DFDE3}"/>
                  </a:ext>
                </a:extLst>
              </p:cNvPr>
              <p:cNvSpPr/>
              <p:nvPr/>
            </p:nvSpPr>
            <p:spPr>
              <a:xfrm>
                <a:off x="3390378" y="2974733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9" name="箭头: 左右 28">
                <a:extLst>
                  <a:ext uri="{FF2B5EF4-FFF2-40B4-BE49-F238E27FC236}">
                    <a16:creationId xmlns:a16="http://schemas.microsoft.com/office/drawing/2014/main" id="{B4B714FE-9E96-7213-8EC2-77655D54E60B}"/>
                  </a:ext>
                </a:extLst>
              </p:cNvPr>
              <p:cNvSpPr/>
              <p:nvPr/>
            </p:nvSpPr>
            <p:spPr>
              <a:xfrm>
                <a:off x="3977546" y="2974733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0" name="箭头: 左右 29">
                <a:extLst>
                  <a:ext uri="{FF2B5EF4-FFF2-40B4-BE49-F238E27FC236}">
                    <a16:creationId xmlns:a16="http://schemas.microsoft.com/office/drawing/2014/main" id="{36F65E65-EEEE-508E-A03D-9CB52A044E87}"/>
                  </a:ext>
                </a:extLst>
              </p:cNvPr>
              <p:cNvSpPr/>
              <p:nvPr/>
            </p:nvSpPr>
            <p:spPr>
              <a:xfrm>
                <a:off x="4564714" y="2974733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1" name="箭头: 左右 30">
                <a:extLst>
                  <a:ext uri="{FF2B5EF4-FFF2-40B4-BE49-F238E27FC236}">
                    <a16:creationId xmlns:a16="http://schemas.microsoft.com/office/drawing/2014/main" id="{1C08D4FB-A6C0-4DDE-20FB-ABF38C1F0405}"/>
                  </a:ext>
                </a:extLst>
              </p:cNvPr>
              <p:cNvSpPr/>
              <p:nvPr/>
            </p:nvSpPr>
            <p:spPr>
              <a:xfrm>
                <a:off x="3390378" y="3580678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2" name="箭头: 左右 31">
                <a:extLst>
                  <a:ext uri="{FF2B5EF4-FFF2-40B4-BE49-F238E27FC236}">
                    <a16:creationId xmlns:a16="http://schemas.microsoft.com/office/drawing/2014/main" id="{BF3E84F4-481A-8045-E896-7FB725409C42}"/>
                  </a:ext>
                </a:extLst>
              </p:cNvPr>
              <p:cNvSpPr/>
              <p:nvPr/>
            </p:nvSpPr>
            <p:spPr>
              <a:xfrm>
                <a:off x="3977546" y="3580678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3" name="箭头: 左右 32">
                <a:extLst>
                  <a:ext uri="{FF2B5EF4-FFF2-40B4-BE49-F238E27FC236}">
                    <a16:creationId xmlns:a16="http://schemas.microsoft.com/office/drawing/2014/main" id="{8BB75B14-4DD3-ADCF-890D-C225C01D1298}"/>
                  </a:ext>
                </a:extLst>
              </p:cNvPr>
              <p:cNvSpPr/>
              <p:nvPr/>
            </p:nvSpPr>
            <p:spPr>
              <a:xfrm>
                <a:off x="4564714" y="3580678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4" name="箭头: 左右 33">
                <a:extLst>
                  <a:ext uri="{FF2B5EF4-FFF2-40B4-BE49-F238E27FC236}">
                    <a16:creationId xmlns:a16="http://schemas.microsoft.com/office/drawing/2014/main" id="{5C4FDD94-D787-766C-7F20-BCFA79A044EB}"/>
                  </a:ext>
                </a:extLst>
              </p:cNvPr>
              <p:cNvSpPr/>
              <p:nvPr/>
            </p:nvSpPr>
            <p:spPr>
              <a:xfrm>
                <a:off x="3390378" y="4188161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5" name="箭头: 左右 34">
                <a:extLst>
                  <a:ext uri="{FF2B5EF4-FFF2-40B4-BE49-F238E27FC236}">
                    <a16:creationId xmlns:a16="http://schemas.microsoft.com/office/drawing/2014/main" id="{9FE403FF-F3AB-3656-A92D-8EB5BE368ABE}"/>
                  </a:ext>
                </a:extLst>
              </p:cNvPr>
              <p:cNvSpPr/>
              <p:nvPr/>
            </p:nvSpPr>
            <p:spPr>
              <a:xfrm>
                <a:off x="3977546" y="4188161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6" name="箭头: 左右 35">
                <a:extLst>
                  <a:ext uri="{FF2B5EF4-FFF2-40B4-BE49-F238E27FC236}">
                    <a16:creationId xmlns:a16="http://schemas.microsoft.com/office/drawing/2014/main" id="{B4CB4311-565F-CC3F-2B12-A97E2B427F84}"/>
                  </a:ext>
                </a:extLst>
              </p:cNvPr>
              <p:cNvSpPr/>
              <p:nvPr/>
            </p:nvSpPr>
            <p:spPr>
              <a:xfrm>
                <a:off x="4564714" y="4188161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7" name="箭头: 左右 36">
                <a:extLst>
                  <a:ext uri="{FF2B5EF4-FFF2-40B4-BE49-F238E27FC236}">
                    <a16:creationId xmlns:a16="http://schemas.microsoft.com/office/drawing/2014/main" id="{5F3328CE-F998-9DE0-BF42-FFE9E6D17EAC}"/>
                  </a:ext>
                </a:extLst>
              </p:cNvPr>
              <p:cNvSpPr/>
              <p:nvPr/>
            </p:nvSpPr>
            <p:spPr>
              <a:xfrm rot="5400000">
                <a:off x="3049982" y="2682114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8" name="箭头: 左右 37">
                <a:extLst>
                  <a:ext uri="{FF2B5EF4-FFF2-40B4-BE49-F238E27FC236}">
                    <a16:creationId xmlns:a16="http://schemas.microsoft.com/office/drawing/2014/main" id="{C1FFEAB8-08AC-56F3-B204-E086771DB10B}"/>
                  </a:ext>
                </a:extLst>
              </p:cNvPr>
              <p:cNvSpPr/>
              <p:nvPr/>
            </p:nvSpPr>
            <p:spPr>
              <a:xfrm rot="5400000">
                <a:off x="3049982" y="3297309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9" name="箭头: 左右 38">
                <a:extLst>
                  <a:ext uri="{FF2B5EF4-FFF2-40B4-BE49-F238E27FC236}">
                    <a16:creationId xmlns:a16="http://schemas.microsoft.com/office/drawing/2014/main" id="{2AA551B4-C7DB-054F-86CD-BF246190C508}"/>
                  </a:ext>
                </a:extLst>
              </p:cNvPr>
              <p:cNvSpPr/>
              <p:nvPr/>
            </p:nvSpPr>
            <p:spPr>
              <a:xfrm rot="5400000">
                <a:off x="3049982" y="3903356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0" name="箭头: 左右 39">
                <a:extLst>
                  <a:ext uri="{FF2B5EF4-FFF2-40B4-BE49-F238E27FC236}">
                    <a16:creationId xmlns:a16="http://schemas.microsoft.com/office/drawing/2014/main" id="{871292C9-2F88-C939-2CD9-FE3F0C8D0E10}"/>
                  </a:ext>
                </a:extLst>
              </p:cNvPr>
              <p:cNvSpPr/>
              <p:nvPr/>
            </p:nvSpPr>
            <p:spPr>
              <a:xfrm rot="5400000">
                <a:off x="3644129" y="2682114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1" name="箭头: 左右 40">
                <a:extLst>
                  <a:ext uri="{FF2B5EF4-FFF2-40B4-BE49-F238E27FC236}">
                    <a16:creationId xmlns:a16="http://schemas.microsoft.com/office/drawing/2014/main" id="{6F79E1AE-7F02-77CE-2AE3-3027FAF1DFB8}"/>
                  </a:ext>
                </a:extLst>
              </p:cNvPr>
              <p:cNvSpPr/>
              <p:nvPr/>
            </p:nvSpPr>
            <p:spPr>
              <a:xfrm rot="5400000">
                <a:off x="3644129" y="3297309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2" name="箭头: 左右 41">
                <a:extLst>
                  <a:ext uri="{FF2B5EF4-FFF2-40B4-BE49-F238E27FC236}">
                    <a16:creationId xmlns:a16="http://schemas.microsoft.com/office/drawing/2014/main" id="{E8AB6472-A7EC-626D-4905-8E5682EEE50C}"/>
                  </a:ext>
                </a:extLst>
              </p:cNvPr>
              <p:cNvSpPr/>
              <p:nvPr/>
            </p:nvSpPr>
            <p:spPr>
              <a:xfrm rot="5400000">
                <a:off x="3644129" y="3903356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3" name="箭头: 左右 42">
                <a:extLst>
                  <a:ext uri="{FF2B5EF4-FFF2-40B4-BE49-F238E27FC236}">
                    <a16:creationId xmlns:a16="http://schemas.microsoft.com/office/drawing/2014/main" id="{DA6C3F42-BAE9-E8D0-424C-A270CE8FAC67}"/>
                  </a:ext>
                </a:extLst>
              </p:cNvPr>
              <p:cNvSpPr/>
              <p:nvPr/>
            </p:nvSpPr>
            <p:spPr>
              <a:xfrm rot="5400000">
                <a:off x="4229398" y="2682114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4" name="箭头: 左右 43">
                <a:extLst>
                  <a:ext uri="{FF2B5EF4-FFF2-40B4-BE49-F238E27FC236}">
                    <a16:creationId xmlns:a16="http://schemas.microsoft.com/office/drawing/2014/main" id="{AC44D855-9667-BE7D-0D65-243F008320F3}"/>
                  </a:ext>
                </a:extLst>
              </p:cNvPr>
              <p:cNvSpPr/>
              <p:nvPr/>
            </p:nvSpPr>
            <p:spPr>
              <a:xfrm rot="5400000">
                <a:off x="4229398" y="3297309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5" name="箭头: 左右 44">
                <a:extLst>
                  <a:ext uri="{FF2B5EF4-FFF2-40B4-BE49-F238E27FC236}">
                    <a16:creationId xmlns:a16="http://schemas.microsoft.com/office/drawing/2014/main" id="{C3D2EBBF-43EB-5331-CFBD-BE79AC751D15}"/>
                  </a:ext>
                </a:extLst>
              </p:cNvPr>
              <p:cNvSpPr/>
              <p:nvPr/>
            </p:nvSpPr>
            <p:spPr>
              <a:xfrm rot="5400000">
                <a:off x="4229398" y="3903356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6" name="箭头: 左右 45">
                <a:extLst>
                  <a:ext uri="{FF2B5EF4-FFF2-40B4-BE49-F238E27FC236}">
                    <a16:creationId xmlns:a16="http://schemas.microsoft.com/office/drawing/2014/main" id="{176E9198-FA06-D05C-8380-6900B6328192}"/>
                  </a:ext>
                </a:extLst>
              </p:cNvPr>
              <p:cNvSpPr/>
              <p:nvPr/>
            </p:nvSpPr>
            <p:spPr>
              <a:xfrm rot="5400000">
                <a:off x="4822242" y="2682114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7" name="箭头: 左右 46">
                <a:extLst>
                  <a:ext uri="{FF2B5EF4-FFF2-40B4-BE49-F238E27FC236}">
                    <a16:creationId xmlns:a16="http://schemas.microsoft.com/office/drawing/2014/main" id="{B90EAF52-7413-6DDD-400A-C491E304163D}"/>
                  </a:ext>
                </a:extLst>
              </p:cNvPr>
              <p:cNvSpPr/>
              <p:nvPr/>
            </p:nvSpPr>
            <p:spPr>
              <a:xfrm rot="5400000">
                <a:off x="4822242" y="3288161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8" name="箭头: 左右 47">
                <a:extLst>
                  <a:ext uri="{FF2B5EF4-FFF2-40B4-BE49-F238E27FC236}">
                    <a16:creationId xmlns:a16="http://schemas.microsoft.com/office/drawing/2014/main" id="{4EF3C8A4-E472-2717-C5C5-E0671A21CED0}"/>
                  </a:ext>
                </a:extLst>
              </p:cNvPr>
              <p:cNvSpPr/>
              <p:nvPr/>
            </p:nvSpPr>
            <p:spPr>
              <a:xfrm rot="5400000">
                <a:off x="4822242" y="3903356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9" name="箭头: 左右 48">
                <a:extLst>
                  <a:ext uri="{FF2B5EF4-FFF2-40B4-BE49-F238E27FC236}">
                    <a16:creationId xmlns:a16="http://schemas.microsoft.com/office/drawing/2014/main" id="{E1157832-9723-8054-EDC7-5E39A83041C4}"/>
                  </a:ext>
                </a:extLst>
              </p:cNvPr>
              <p:cNvSpPr/>
              <p:nvPr/>
            </p:nvSpPr>
            <p:spPr>
              <a:xfrm>
                <a:off x="3395736" y="2496817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0" name="箭头: 左右 49">
                <a:extLst>
                  <a:ext uri="{FF2B5EF4-FFF2-40B4-BE49-F238E27FC236}">
                    <a16:creationId xmlns:a16="http://schemas.microsoft.com/office/drawing/2014/main" id="{ED0A383D-4A37-A03E-12D0-A5FF1BAC7B10}"/>
                  </a:ext>
                </a:extLst>
              </p:cNvPr>
              <p:cNvSpPr/>
              <p:nvPr/>
            </p:nvSpPr>
            <p:spPr>
              <a:xfrm>
                <a:off x="3984169" y="2496817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1" name="箭头: 左右 50">
                <a:extLst>
                  <a:ext uri="{FF2B5EF4-FFF2-40B4-BE49-F238E27FC236}">
                    <a16:creationId xmlns:a16="http://schemas.microsoft.com/office/drawing/2014/main" id="{CDD6FF0B-BFF7-B06E-41EF-E7082C052F5C}"/>
                  </a:ext>
                </a:extLst>
              </p:cNvPr>
              <p:cNvSpPr/>
              <p:nvPr/>
            </p:nvSpPr>
            <p:spPr>
              <a:xfrm>
                <a:off x="4572602" y="2496817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2" name="箭头: 左右 51">
                <a:extLst>
                  <a:ext uri="{FF2B5EF4-FFF2-40B4-BE49-F238E27FC236}">
                    <a16:creationId xmlns:a16="http://schemas.microsoft.com/office/drawing/2014/main" id="{5D0DD9D3-FE49-C82C-A845-28B1ECD7BCD0}"/>
                  </a:ext>
                </a:extLst>
              </p:cNvPr>
              <p:cNvSpPr/>
              <p:nvPr/>
            </p:nvSpPr>
            <p:spPr>
              <a:xfrm>
                <a:off x="3395736" y="3097546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3" name="箭头: 左右 52">
                <a:extLst>
                  <a:ext uri="{FF2B5EF4-FFF2-40B4-BE49-F238E27FC236}">
                    <a16:creationId xmlns:a16="http://schemas.microsoft.com/office/drawing/2014/main" id="{E3A5207B-F0E0-F3FC-EF25-8B71317D9E0A}"/>
                  </a:ext>
                </a:extLst>
              </p:cNvPr>
              <p:cNvSpPr/>
              <p:nvPr/>
            </p:nvSpPr>
            <p:spPr>
              <a:xfrm>
                <a:off x="3984169" y="3097546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4" name="箭头: 左右 53">
                <a:extLst>
                  <a:ext uri="{FF2B5EF4-FFF2-40B4-BE49-F238E27FC236}">
                    <a16:creationId xmlns:a16="http://schemas.microsoft.com/office/drawing/2014/main" id="{4F7419E2-86B2-7936-9F6E-45C8E3D4B00E}"/>
                  </a:ext>
                </a:extLst>
              </p:cNvPr>
              <p:cNvSpPr/>
              <p:nvPr/>
            </p:nvSpPr>
            <p:spPr>
              <a:xfrm>
                <a:off x="4572602" y="3097546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5" name="箭头: 左右 54">
                <a:extLst>
                  <a:ext uri="{FF2B5EF4-FFF2-40B4-BE49-F238E27FC236}">
                    <a16:creationId xmlns:a16="http://schemas.microsoft.com/office/drawing/2014/main" id="{18705FD0-7307-137B-8685-FC4B99DA0D9A}"/>
                  </a:ext>
                </a:extLst>
              </p:cNvPr>
              <p:cNvSpPr/>
              <p:nvPr/>
            </p:nvSpPr>
            <p:spPr>
              <a:xfrm>
                <a:off x="3395736" y="3704622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6" name="箭头: 左右 55">
                <a:extLst>
                  <a:ext uri="{FF2B5EF4-FFF2-40B4-BE49-F238E27FC236}">
                    <a16:creationId xmlns:a16="http://schemas.microsoft.com/office/drawing/2014/main" id="{92EE123C-330A-2154-3B1B-D4A712EA1902}"/>
                  </a:ext>
                </a:extLst>
              </p:cNvPr>
              <p:cNvSpPr/>
              <p:nvPr/>
            </p:nvSpPr>
            <p:spPr>
              <a:xfrm>
                <a:off x="3984169" y="3704622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7" name="箭头: 左右 56">
                <a:extLst>
                  <a:ext uri="{FF2B5EF4-FFF2-40B4-BE49-F238E27FC236}">
                    <a16:creationId xmlns:a16="http://schemas.microsoft.com/office/drawing/2014/main" id="{6E83A48B-33F9-C5F2-6808-EB86053ED306}"/>
                  </a:ext>
                </a:extLst>
              </p:cNvPr>
              <p:cNvSpPr/>
              <p:nvPr/>
            </p:nvSpPr>
            <p:spPr>
              <a:xfrm>
                <a:off x="4572602" y="3704622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8" name="箭头: 左右 57">
                <a:extLst>
                  <a:ext uri="{FF2B5EF4-FFF2-40B4-BE49-F238E27FC236}">
                    <a16:creationId xmlns:a16="http://schemas.microsoft.com/office/drawing/2014/main" id="{62A909FE-5FE9-0703-F909-BC1AB3A8FCBE}"/>
                  </a:ext>
                </a:extLst>
              </p:cNvPr>
              <p:cNvSpPr/>
              <p:nvPr/>
            </p:nvSpPr>
            <p:spPr>
              <a:xfrm>
                <a:off x="3395736" y="4307466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9" name="箭头: 左右 58">
                <a:extLst>
                  <a:ext uri="{FF2B5EF4-FFF2-40B4-BE49-F238E27FC236}">
                    <a16:creationId xmlns:a16="http://schemas.microsoft.com/office/drawing/2014/main" id="{96D6FD9E-DC9F-D4D6-DE41-49E6E9AC95DE}"/>
                  </a:ext>
                </a:extLst>
              </p:cNvPr>
              <p:cNvSpPr/>
              <p:nvPr/>
            </p:nvSpPr>
            <p:spPr>
              <a:xfrm>
                <a:off x="3984169" y="4307466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0" name="箭头: 左右 59">
                <a:extLst>
                  <a:ext uri="{FF2B5EF4-FFF2-40B4-BE49-F238E27FC236}">
                    <a16:creationId xmlns:a16="http://schemas.microsoft.com/office/drawing/2014/main" id="{AD2953EC-D968-1A7E-4EBF-F249310BA658}"/>
                  </a:ext>
                </a:extLst>
              </p:cNvPr>
              <p:cNvSpPr/>
              <p:nvPr/>
            </p:nvSpPr>
            <p:spPr>
              <a:xfrm>
                <a:off x="4572602" y="4307466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1" name="箭头: 左右 60">
                <a:extLst>
                  <a:ext uri="{FF2B5EF4-FFF2-40B4-BE49-F238E27FC236}">
                    <a16:creationId xmlns:a16="http://schemas.microsoft.com/office/drawing/2014/main" id="{95B75636-D4A5-78C4-47C9-2A2321B9611A}"/>
                  </a:ext>
                </a:extLst>
              </p:cNvPr>
              <p:cNvSpPr/>
              <p:nvPr/>
            </p:nvSpPr>
            <p:spPr>
              <a:xfrm rot="5400000">
                <a:off x="3143869" y="2718402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2" name="箭头: 左右 61">
                <a:extLst>
                  <a:ext uri="{FF2B5EF4-FFF2-40B4-BE49-F238E27FC236}">
                    <a16:creationId xmlns:a16="http://schemas.microsoft.com/office/drawing/2014/main" id="{1579ABE5-1D6B-9425-D9EB-D6022F30A19C}"/>
                  </a:ext>
                </a:extLst>
              </p:cNvPr>
              <p:cNvSpPr/>
              <p:nvPr/>
            </p:nvSpPr>
            <p:spPr>
              <a:xfrm rot="5400000">
                <a:off x="3730186" y="2718403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3" name="箭头: 左右 62">
                <a:extLst>
                  <a:ext uri="{FF2B5EF4-FFF2-40B4-BE49-F238E27FC236}">
                    <a16:creationId xmlns:a16="http://schemas.microsoft.com/office/drawing/2014/main" id="{C040F0CC-7D2A-74D3-D0AC-91AE6242CE0C}"/>
                  </a:ext>
                </a:extLst>
              </p:cNvPr>
              <p:cNvSpPr/>
              <p:nvPr/>
            </p:nvSpPr>
            <p:spPr>
              <a:xfrm rot="5400000">
                <a:off x="4316503" y="2718404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4" name="箭头: 左右 63">
                <a:extLst>
                  <a:ext uri="{FF2B5EF4-FFF2-40B4-BE49-F238E27FC236}">
                    <a16:creationId xmlns:a16="http://schemas.microsoft.com/office/drawing/2014/main" id="{B6AE12E5-F521-3DF1-32CD-DF647BB1C7A4}"/>
                  </a:ext>
                </a:extLst>
              </p:cNvPr>
              <p:cNvSpPr/>
              <p:nvPr/>
            </p:nvSpPr>
            <p:spPr>
              <a:xfrm rot="5400000">
                <a:off x="4902820" y="2718405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5" name="箭头: 左右 64">
                <a:extLst>
                  <a:ext uri="{FF2B5EF4-FFF2-40B4-BE49-F238E27FC236}">
                    <a16:creationId xmlns:a16="http://schemas.microsoft.com/office/drawing/2014/main" id="{EB0DD7B8-4E23-4FE1-9442-64E9BE4C4911}"/>
                  </a:ext>
                </a:extLst>
              </p:cNvPr>
              <p:cNvSpPr/>
              <p:nvPr/>
            </p:nvSpPr>
            <p:spPr>
              <a:xfrm rot="5400000">
                <a:off x="3143869" y="3327621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7" name="箭头: 左右 65">
                <a:extLst>
                  <a:ext uri="{FF2B5EF4-FFF2-40B4-BE49-F238E27FC236}">
                    <a16:creationId xmlns:a16="http://schemas.microsoft.com/office/drawing/2014/main" id="{80443D0B-E6B6-AEF5-CE8C-5C02121D2065}"/>
                  </a:ext>
                </a:extLst>
              </p:cNvPr>
              <p:cNvSpPr/>
              <p:nvPr/>
            </p:nvSpPr>
            <p:spPr>
              <a:xfrm rot="5400000">
                <a:off x="3730186" y="3327622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8" name="箭头: 左右 66">
                <a:extLst>
                  <a:ext uri="{FF2B5EF4-FFF2-40B4-BE49-F238E27FC236}">
                    <a16:creationId xmlns:a16="http://schemas.microsoft.com/office/drawing/2014/main" id="{6DBE7AF1-8713-0CDD-86FF-AC6A2E33808C}"/>
                  </a:ext>
                </a:extLst>
              </p:cNvPr>
              <p:cNvSpPr/>
              <p:nvPr/>
            </p:nvSpPr>
            <p:spPr>
              <a:xfrm rot="5400000">
                <a:off x="4316503" y="3327623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9" name="箭头: 左右 67">
                <a:extLst>
                  <a:ext uri="{FF2B5EF4-FFF2-40B4-BE49-F238E27FC236}">
                    <a16:creationId xmlns:a16="http://schemas.microsoft.com/office/drawing/2014/main" id="{31C3241B-9B29-5D10-8D6B-5B67C2EF854D}"/>
                  </a:ext>
                </a:extLst>
              </p:cNvPr>
              <p:cNvSpPr/>
              <p:nvPr/>
            </p:nvSpPr>
            <p:spPr>
              <a:xfrm rot="5400000">
                <a:off x="4902820" y="3324449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90" name="箭头: 左右 68">
                <a:extLst>
                  <a:ext uri="{FF2B5EF4-FFF2-40B4-BE49-F238E27FC236}">
                    <a16:creationId xmlns:a16="http://schemas.microsoft.com/office/drawing/2014/main" id="{23AF68A4-185A-16CC-726A-D335C9385145}"/>
                  </a:ext>
                </a:extLst>
              </p:cNvPr>
              <p:cNvSpPr/>
              <p:nvPr/>
            </p:nvSpPr>
            <p:spPr>
              <a:xfrm rot="5400000">
                <a:off x="3143869" y="3936840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91" name="箭头: 左右 69">
                <a:extLst>
                  <a:ext uri="{FF2B5EF4-FFF2-40B4-BE49-F238E27FC236}">
                    <a16:creationId xmlns:a16="http://schemas.microsoft.com/office/drawing/2014/main" id="{D566EC28-AC17-F9BC-CF87-0DE3B4A2F748}"/>
                  </a:ext>
                </a:extLst>
              </p:cNvPr>
              <p:cNvSpPr/>
              <p:nvPr/>
            </p:nvSpPr>
            <p:spPr>
              <a:xfrm rot="5400000">
                <a:off x="3730186" y="3936841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93" name="箭头: 左右 70">
                <a:extLst>
                  <a:ext uri="{FF2B5EF4-FFF2-40B4-BE49-F238E27FC236}">
                    <a16:creationId xmlns:a16="http://schemas.microsoft.com/office/drawing/2014/main" id="{14012D29-315D-ADB9-F13F-58B97CEDF2A6}"/>
                  </a:ext>
                </a:extLst>
              </p:cNvPr>
              <p:cNvSpPr/>
              <p:nvPr/>
            </p:nvSpPr>
            <p:spPr>
              <a:xfrm rot="5400000">
                <a:off x="4316503" y="3936842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94" name="箭头: 左右 71">
                <a:extLst>
                  <a:ext uri="{FF2B5EF4-FFF2-40B4-BE49-F238E27FC236}">
                    <a16:creationId xmlns:a16="http://schemas.microsoft.com/office/drawing/2014/main" id="{41FB76EA-657B-C641-0E98-4FFAB22D67CF}"/>
                  </a:ext>
                </a:extLst>
              </p:cNvPr>
              <p:cNvSpPr/>
              <p:nvPr/>
            </p:nvSpPr>
            <p:spPr>
              <a:xfrm rot="5400000">
                <a:off x="4902820" y="3936843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grpSp>
            <p:nvGrpSpPr>
              <p:cNvPr id="95" name="组合 72">
                <a:extLst>
                  <a:ext uri="{FF2B5EF4-FFF2-40B4-BE49-F238E27FC236}">
                    <a16:creationId xmlns:a16="http://schemas.microsoft.com/office/drawing/2014/main" id="{92D93A8C-EE5A-F1F4-34FE-9F061EA98F4B}"/>
                  </a:ext>
                </a:extLst>
              </p:cNvPr>
              <p:cNvGrpSpPr/>
              <p:nvPr/>
            </p:nvGrpSpPr>
            <p:grpSpPr>
              <a:xfrm>
                <a:off x="3213445" y="1935087"/>
                <a:ext cx="1868370" cy="429342"/>
                <a:chOff x="6685631" y="835025"/>
                <a:chExt cx="1868370" cy="429342"/>
              </a:xfrm>
            </p:grpSpPr>
            <p:sp>
              <p:nvSpPr>
                <p:cNvPr id="111" name="箭头: 左右 88">
                  <a:extLst>
                    <a:ext uri="{FF2B5EF4-FFF2-40B4-BE49-F238E27FC236}">
                      <a16:creationId xmlns:a16="http://schemas.microsoft.com/office/drawing/2014/main" id="{5FA2D135-FA41-8725-D498-637000A944C0}"/>
                    </a:ext>
                  </a:extLst>
                </p:cNvPr>
                <p:cNvSpPr/>
                <p:nvPr/>
              </p:nvSpPr>
              <p:spPr>
                <a:xfrm rot="5400000">
                  <a:off x="6535196" y="985460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12" name="箭头: 左右 89">
                  <a:extLst>
                    <a:ext uri="{FF2B5EF4-FFF2-40B4-BE49-F238E27FC236}">
                      <a16:creationId xmlns:a16="http://schemas.microsoft.com/office/drawing/2014/main" id="{556877EF-5249-89A8-E39E-87A401002A5E}"/>
                    </a:ext>
                  </a:extLst>
                </p:cNvPr>
                <p:cNvSpPr/>
                <p:nvPr/>
              </p:nvSpPr>
              <p:spPr>
                <a:xfrm rot="5400000">
                  <a:off x="7097171" y="985461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13" name="箭头: 左右 90">
                  <a:extLst>
                    <a:ext uri="{FF2B5EF4-FFF2-40B4-BE49-F238E27FC236}">
                      <a16:creationId xmlns:a16="http://schemas.microsoft.com/office/drawing/2014/main" id="{B7DD1D17-25CE-B6A7-F22D-F0AA2E1807D7}"/>
                    </a:ext>
                  </a:extLst>
                </p:cNvPr>
                <p:cNvSpPr/>
                <p:nvPr/>
              </p:nvSpPr>
              <p:spPr>
                <a:xfrm rot="5400000">
                  <a:off x="7681371" y="985462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14" name="箭头: 左右 91">
                  <a:extLst>
                    <a:ext uri="{FF2B5EF4-FFF2-40B4-BE49-F238E27FC236}">
                      <a16:creationId xmlns:a16="http://schemas.microsoft.com/office/drawing/2014/main" id="{7170D874-E4FB-00A1-672E-24DF1F79EC0E}"/>
                    </a:ext>
                  </a:extLst>
                </p:cNvPr>
                <p:cNvSpPr/>
                <p:nvPr/>
              </p:nvSpPr>
              <p:spPr>
                <a:xfrm rot="5400000">
                  <a:off x="8275096" y="985463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</p:grpSp>
          <p:grpSp>
            <p:nvGrpSpPr>
              <p:cNvPr id="96" name="组合 73">
                <a:extLst>
                  <a:ext uri="{FF2B5EF4-FFF2-40B4-BE49-F238E27FC236}">
                    <a16:creationId xmlns:a16="http://schemas.microsoft.com/office/drawing/2014/main" id="{F4305B3E-81B2-55D3-EB8D-30C67D583C4C}"/>
                  </a:ext>
                </a:extLst>
              </p:cNvPr>
              <p:cNvGrpSpPr/>
              <p:nvPr/>
            </p:nvGrpSpPr>
            <p:grpSpPr>
              <a:xfrm>
                <a:off x="3213445" y="4339124"/>
                <a:ext cx="1868370" cy="130049"/>
                <a:chOff x="6685631" y="3273987"/>
                <a:chExt cx="1868370" cy="429342"/>
              </a:xfrm>
            </p:grpSpPr>
            <p:sp>
              <p:nvSpPr>
                <p:cNvPr id="107" name="箭头: 左右 84">
                  <a:extLst>
                    <a:ext uri="{FF2B5EF4-FFF2-40B4-BE49-F238E27FC236}">
                      <a16:creationId xmlns:a16="http://schemas.microsoft.com/office/drawing/2014/main" id="{2F5DA4B9-996E-7B49-F0C8-7C961296DD31}"/>
                    </a:ext>
                  </a:extLst>
                </p:cNvPr>
                <p:cNvSpPr/>
                <p:nvPr/>
              </p:nvSpPr>
              <p:spPr>
                <a:xfrm rot="5400000">
                  <a:off x="6535196" y="3424422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8" name="箭头: 左右 85">
                  <a:extLst>
                    <a:ext uri="{FF2B5EF4-FFF2-40B4-BE49-F238E27FC236}">
                      <a16:creationId xmlns:a16="http://schemas.microsoft.com/office/drawing/2014/main" id="{B8A680FE-D774-55B6-48FD-B0819CD632C7}"/>
                    </a:ext>
                  </a:extLst>
                </p:cNvPr>
                <p:cNvSpPr/>
                <p:nvPr/>
              </p:nvSpPr>
              <p:spPr>
                <a:xfrm rot="5400000">
                  <a:off x="7097171" y="3424423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9" name="箭头: 左右 86">
                  <a:extLst>
                    <a:ext uri="{FF2B5EF4-FFF2-40B4-BE49-F238E27FC236}">
                      <a16:creationId xmlns:a16="http://schemas.microsoft.com/office/drawing/2014/main" id="{80A8EEAB-999B-FECB-3C5B-E5278314CE24}"/>
                    </a:ext>
                  </a:extLst>
                </p:cNvPr>
                <p:cNvSpPr/>
                <p:nvPr/>
              </p:nvSpPr>
              <p:spPr>
                <a:xfrm rot="5400000">
                  <a:off x="7681371" y="3424424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10" name="箭头: 左右 87">
                  <a:extLst>
                    <a:ext uri="{FF2B5EF4-FFF2-40B4-BE49-F238E27FC236}">
                      <a16:creationId xmlns:a16="http://schemas.microsoft.com/office/drawing/2014/main" id="{4F4BA48A-1B67-7B4C-041C-9C0E0377293C}"/>
                    </a:ext>
                  </a:extLst>
                </p:cNvPr>
                <p:cNvSpPr/>
                <p:nvPr/>
              </p:nvSpPr>
              <p:spPr>
                <a:xfrm rot="5400000">
                  <a:off x="8275096" y="3424425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</p:grpSp>
          <p:grpSp>
            <p:nvGrpSpPr>
              <p:cNvPr id="97" name="组合 74">
                <a:extLst>
                  <a:ext uri="{FF2B5EF4-FFF2-40B4-BE49-F238E27FC236}">
                    <a16:creationId xmlns:a16="http://schemas.microsoft.com/office/drawing/2014/main" id="{606C92A8-82C3-E4D5-8B47-A7883D59D9C1}"/>
                  </a:ext>
                </a:extLst>
              </p:cNvPr>
              <p:cNvGrpSpPr/>
              <p:nvPr/>
            </p:nvGrpSpPr>
            <p:grpSpPr>
              <a:xfrm rot="5400000">
                <a:off x="2196894" y="3301106"/>
                <a:ext cx="1932604" cy="145316"/>
                <a:chOff x="6685631" y="3273987"/>
                <a:chExt cx="1868370" cy="429342"/>
              </a:xfrm>
            </p:grpSpPr>
            <p:sp>
              <p:nvSpPr>
                <p:cNvPr id="103" name="箭头: 左右 80">
                  <a:extLst>
                    <a:ext uri="{FF2B5EF4-FFF2-40B4-BE49-F238E27FC236}">
                      <a16:creationId xmlns:a16="http://schemas.microsoft.com/office/drawing/2014/main" id="{390B0FC1-3C85-C883-9E85-8E2598550CD6}"/>
                    </a:ext>
                  </a:extLst>
                </p:cNvPr>
                <p:cNvSpPr/>
                <p:nvPr/>
              </p:nvSpPr>
              <p:spPr>
                <a:xfrm rot="5400000">
                  <a:off x="6535196" y="3424422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4" name="箭头: 左右 81">
                  <a:extLst>
                    <a:ext uri="{FF2B5EF4-FFF2-40B4-BE49-F238E27FC236}">
                      <a16:creationId xmlns:a16="http://schemas.microsoft.com/office/drawing/2014/main" id="{9109A53C-7647-A433-C9A2-54097DEB9CDE}"/>
                    </a:ext>
                  </a:extLst>
                </p:cNvPr>
                <p:cNvSpPr/>
                <p:nvPr/>
              </p:nvSpPr>
              <p:spPr>
                <a:xfrm rot="5400000">
                  <a:off x="7097171" y="3424423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5" name="箭头: 左右 82">
                  <a:extLst>
                    <a:ext uri="{FF2B5EF4-FFF2-40B4-BE49-F238E27FC236}">
                      <a16:creationId xmlns:a16="http://schemas.microsoft.com/office/drawing/2014/main" id="{C318148C-C136-0D30-43FD-9FD08CF5EF7A}"/>
                    </a:ext>
                  </a:extLst>
                </p:cNvPr>
                <p:cNvSpPr/>
                <p:nvPr/>
              </p:nvSpPr>
              <p:spPr>
                <a:xfrm rot="5400000">
                  <a:off x="7681371" y="3424424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6" name="箭头: 左右 83">
                  <a:extLst>
                    <a:ext uri="{FF2B5EF4-FFF2-40B4-BE49-F238E27FC236}">
                      <a16:creationId xmlns:a16="http://schemas.microsoft.com/office/drawing/2014/main" id="{D676B44F-7280-8DB5-0829-11B5B2EBA07E}"/>
                    </a:ext>
                  </a:extLst>
                </p:cNvPr>
                <p:cNvSpPr/>
                <p:nvPr/>
              </p:nvSpPr>
              <p:spPr>
                <a:xfrm rot="5400000">
                  <a:off x="8275096" y="3424425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</p:grpSp>
          <p:grpSp>
            <p:nvGrpSpPr>
              <p:cNvPr id="98" name="组合 75">
                <a:extLst>
                  <a:ext uri="{FF2B5EF4-FFF2-40B4-BE49-F238E27FC236}">
                    <a16:creationId xmlns:a16="http://schemas.microsoft.com/office/drawing/2014/main" id="{C3B4DC23-2877-1A78-8FC4-6745A339EDFA}"/>
                  </a:ext>
                </a:extLst>
              </p:cNvPr>
              <p:cNvGrpSpPr/>
              <p:nvPr/>
            </p:nvGrpSpPr>
            <p:grpSpPr>
              <a:xfrm rot="5400000">
                <a:off x="4362579" y="3176085"/>
                <a:ext cx="1966592" cy="429342"/>
                <a:chOff x="6685631" y="835025"/>
                <a:chExt cx="1868370" cy="429342"/>
              </a:xfrm>
            </p:grpSpPr>
            <p:sp>
              <p:nvSpPr>
                <p:cNvPr id="99" name="箭头: 左右 76">
                  <a:extLst>
                    <a:ext uri="{FF2B5EF4-FFF2-40B4-BE49-F238E27FC236}">
                      <a16:creationId xmlns:a16="http://schemas.microsoft.com/office/drawing/2014/main" id="{AF8967FE-C898-2733-D70A-451F4931348E}"/>
                    </a:ext>
                  </a:extLst>
                </p:cNvPr>
                <p:cNvSpPr/>
                <p:nvPr/>
              </p:nvSpPr>
              <p:spPr>
                <a:xfrm rot="5400000">
                  <a:off x="6535196" y="985460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0" name="箭头: 左右 77">
                  <a:extLst>
                    <a:ext uri="{FF2B5EF4-FFF2-40B4-BE49-F238E27FC236}">
                      <a16:creationId xmlns:a16="http://schemas.microsoft.com/office/drawing/2014/main" id="{3E250586-777F-A575-298B-9B791EA7C402}"/>
                    </a:ext>
                  </a:extLst>
                </p:cNvPr>
                <p:cNvSpPr/>
                <p:nvPr/>
              </p:nvSpPr>
              <p:spPr>
                <a:xfrm rot="5400000">
                  <a:off x="7097171" y="985461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1" name="箭头: 左右 78">
                  <a:extLst>
                    <a:ext uri="{FF2B5EF4-FFF2-40B4-BE49-F238E27FC236}">
                      <a16:creationId xmlns:a16="http://schemas.microsoft.com/office/drawing/2014/main" id="{D2571151-7846-460C-A37B-7CF4523198E2}"/>
                    </a:ext>
                  </a:extLst>
                </p:cNvPr>
                <p:cNvSpPr/>
                <p:nvPr/>
              </p:nvSpPr>
              <p:spPr>
                <a:xfrm rot="5400000">
                  <a:off x="7681371" y="985462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2" name="箭头: 左右 79">
                  <a:extLst>
                    <a:ext uri="{FF2B5EF4-FFF2-40B4-BE49-F238E27FC236}">
                      <a16:creationId xmlns:a16="http://schemas.microsoft.com/office/drawing/2014/main" id="{D5A773ED-9180-7634-2499-38BFF5C97988}"/>
                    </a:ext>
                  </a:extLst>
                </p:cNvPr>
                <p:cNvSpPr/>
                <p:nvPr/>
              </p:nvSpPr>
              <p:spPr>
                <a:xfrm rot="5400000">
                  <a:off x="8275096" y="985463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</p:grpSp>
        </p:grpSp>
        <p:grpSp>
          <p:nvGrpSpPr>
            <p:cNvPr id="6" name="组合 108">
              <a:extLst>
                <a:ext uri="{FF2B5EF4-FFF2-40B4-BE49-F238E27FC236}">
                  <a16:creationId xmlns:a16="http://schemas.microsoft.com/office/drawing/2014/main" id="{D7E204EC-9A11-1CE2-4A5B-BC07B1CEB6D0}"/>
                </a:ext>
              </a:extLst>
            </p:cNvPr>
            <p:cNvGrpSpPr/>
            <p:nvPr/>
          </p:nvGrpSpPr>
          <p:grpSpPr>
            <a:xfrm>
              <a:off x="5639205" y="2423467"/>
              <a:ext cx="854588" cy="3706129"/>
              <a:chOff x="2862668" y="2193494"/>
              <a:chExt cx="1055914" cy="3706129"/>
            </a:xfrm>
            <a:solidFill>
              <a:schemeClr val="bg2"/>
            </a:solidFill>
          </p:grpSpPr>
          <p:sp>
            <p:nvSpPr>
              <p:cNvPr id="20" name="矩形 109">
                <a:extLst>
                  <a:ext uri="{FF2B5EF4-FFF2-40B4-BE49-F238E27FC236}">
                    <a16:creationId xmlns:a16="http://schemas.microsoft.com/office/drawing/2014/main" id="{5B9F7B5F-F92D-2C10-B6F1-D6C2F14F0C37}"/>
                  </a:ext>
                </a:extLst>
              </p:cNvPr>
              <p:cNvSpPr/>
              <p:nvPr/>
            </p:nvSpPr>
            <p:spPr>
              <a:xfrm>
                <a:off x="2862668" y="2193494"/>
                <a:ext cx="1055914" cy="272143"/>
              </a:xfrm>
              <a:prstGeom prst="rect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>
                    <a:solidFill>
                      <a:schemeClr val="tx2"/>
                    </a:solidFill>
                  </a:rPr>
                  <a:t>CTRL</a:t>
                </a:r>
                <a:endParaRPr lang="zh-CN" altLang="en-US" sz="9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1" name="矩形 110">
                <a:extLst>
                  <a:ext uri="{FF2B5EF4-FFF2-40B4-BE49-F238E27FC236}">
                    <a16:creationId xmlns:a16="http://schemas.microsoft.com/office/drawing/2014/main" id="{BB6D4976-C06E-0950-6A53-B8E630037C4D}"/>
                  </a:ext>
                </a:extLst>
              </p:cNvPr>
              <p:cNvSpPr/>
              <p:nvPr/>
            </p:nvSpPr>
            <p:spPr>
              <a:xfrm>
                <a:off x="2862668" y="3338156"/>
                <a:ext cx="1055914" cy="272143"/>
              </a:xfrm>
              <a:prstGeom prst="rect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>
                    <a:solidFill>
                      <a:schemeClr val="tx2"/>
                    </a:solidFill>
                  </a:rPr>
                  <a:t>CTRL</a:t>
                </a:r>
                <a:endParaRPr lang="zh-CN" altLang="en-US" sz="9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2" name="矩形 111">
                <a:extLst>
                  <a:ext uri="{FF2B5EF4-FFF2-40B4-BE49-F238E27FC236}">
                    <a16:creationId xmlns:a16="http://schemas.microsoft.com/office/drawing/2014/main" id="{AAA05EC0-9B72-EC1E-1492-3A03C0D762EA}"/>
                  </a:ext>
                </a:extLst>
              </p:cNvPr>
              <p:cNvSpPr/>
              <p:nvPr/>
            </p:nvSpPr>
            <p:spPr>
              <a:xfrm>
                <a:off x="2862668" y="4482818"/>
                <a:ext cx="1055914" cy="272143"/>
              </a:xfrm>
              <a:prstGeom prst="rect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>
                    <a:solidFill>
                      <a:schemeClr val="tx2"/>
                    </a:solidFill>
                  </a:rPr>
                  <a:t>CTRL</a:t>
                </a:r>
                <a:endParaRPr lang="zh-CN" altLang="en-US" sz="9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3" name="矩形 112">
                <a:extLst>
                  <a:ext uri="{FF2B5EF4-FFF2-40B4-BE49-F238E27FC236}">
                    <a16:creationId xmlns:a16="http://schemas.microsoft.com/office/drawing/2014/main" id="{B720EFD6-34BC-EC6C-9169-1D9C34C008BB}"/>
                  </a:ext>
                </a:extLst>
              </p:cNvPr>
              <p:cNvSpPr/>
              <p:nvPr/>
            </p:nvSpPr>
            <p:spPr>
              <a:xfrm>
                <a:off x="2862668" y="5627480"/>
                <a:ext cx="1055914" cy="272143"/>
              </a:xfrm>
              <a:prstGeom prst="rect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>
                    <a:solidFill>
                      <a:schemeClr val="tx2"/>
                    </a:solidFill>
                  </a:rPr>
                  <a:t>CTRL</a:t>
                </a:r>
                <a:endParaRPr lang="zh-CN" altLang="en-US" sz="900" dirty="0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8" name="矩形 113">
              <a:extLst>
                <a:ext uri="{FF2B5EF4-FFF2-40B4-BE49-F238E27FC236}">
                  <a16:creationId xmlns:a16="http://schemas.microsoft.com/office/drawing/2014/main" id="{53E86986-405F-A189-F06A-D574102B62E5}"/>
                </a:ext>
              </a:extLst>
            </p:cNvPr>
            <p:cNvSpPr/>
            <p:nvPr/>
          </p:nvSpPr>
          <p:spPr>
            <a:xfrm>
              <a:off x="4518251" y="2423467"/>
              <a:ext cx="1055914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9" name="矩形 114">
              <a:extLst>
                <a:ext uri="{FF2B5EF4-FFF2-40B4-BE49-F238E27FC236}">
                  <a16:creationId xmlns:a16="http://schemas.microsoft.com/office/drawing/2014/main" id="{9A36FF74-1D73-872C-E8BE-340647C20E61}"/>
                </a:ext>
              </a:extLst>
            </p:cNvPr>
            <p:cNvSpPr/>
            <p:nvPr/>
          </p:nvSpPr>
          <p:spPr>
            <a:xfrm>
              <a:off x="4518251" y="3568129"/>
              <a:ext cx="1055914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0" name="矩形 115">
              <a:extLst>
                <a:ext uri="{FF2B5EF4-FFF2-40B4-BE49-F238E27FC236}">
                  <a16:creationId xmlns:a16="http://schemas.microsoft.com/office/drawing/2014/main" id="{DD976AEC-3B4A-CB77-3888-43BA1F121007}"/>
                </a:ext>
              </a:extLst>
            </p:cNvPr>
            <p:cNvSpPr/>
            <p:nvPr/>
          </p:nvSpPr>
          <p:spPr>
            <a:xfrm>
              <a:off x="4518251" y="4712791"/>
              <a:ext cx="1055914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1" name="矩形 116">
              <a:extLst>
                <a:ext uri="{FF2B5EF4-FFF2-40B4-BE49-F238E27FC236}">
                  <a16:creationId xmlns:a16="http://schemas.microsoft.com/office/drawing/2014/main" id="{FAA51BE0-2BC8-630A-F1A4-A7466848816C}"/>
                </a:ext>
              </a:extLst>
            </p:cNvPr>
            <p:cNvSpPr/>
            <p:nvPr/>
          </p:nvSpPr>
          <p:spPr>
            <a:xfrm>
              <a:off x="4518251" y="5857453"/>
              <a:ext cx="1055914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2" name="矩形 117">
              <a:extLst>
                <a:ext uri="{FF2B5EF4-FFF2-40B4-BE49-F238E27FC236}">
                  <a16:creationId xmlns:a16="http://schemas.microsoft.com/office/drawing/2014/main" id="{0D60072D-ED29-5FAE-447A-7AEC82434C46}"/>
                </a:ext>
              </a:extLst>
            </p:cNvPr>
            <p:cNvSpPr/>
            <p:nvPr/>
          </p:nvSpPr>
          <p:spPr>
            <a:xfrm>
              <a:off x="6685685" y="6267411"/>
              <a:ext cx="854588" cy="27214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CTRL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3" name="矩形 118">
              <a:extLst>
                <a:ext uri="{FF2B5EF4-FFF2-40B4-BE49-F238E27FC236}">
                  <a16:creationId xmlns:a16="http://schemas.microsoft.com/office/drawing/2014/main" id="{36D82BFD-FB10-BAF1-850C-2E133C5110FE}"/>
                </a:ext>
              </a:extLst>
            </p:cNvPr>
            <p:cNvSpPr/>
            <p:nvPr/>
          </p:nvSpPr>
          <p:spPr>
            <a:xfrm>
              <a:off x="7769998" y="6267411"/>
              <a:ext cx="854588" cy="27214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CTRL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4" name="矩形 119">
              <a:extLst>
                <a:ext uri="{FF2B5EF4-FFF2-40B4-BE49-F238E27FC236}">
                  <a16:creationId xmlns:a16="http://schemas.microsoft.com/office/drawing/2014/main" id="{39A13440-8261-CB80-013F-238252A30D6D}"/>
                </a:ext>
              </a:extLst>
            </p:cNvPr>
            <p:cNvSpPr/>
            <p:nvPr/>
          </p:nvSpPr>
          <p:spPr>
            <a:xfrm>
              <a:off x="8854311" y="6267410"/>
              <a:ext cx="854588" cy="27214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CTRL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5" name="矩形 120">
              <a:extLst>
                <a:ext uri="{FF2B5EF4-FFF2-40B4-BE49-F238E27FC236}">
                  <a16:creationId xmlns:a16="http://schemas.microsoft.com/office/drawing/2014/main" id="{B0AD7D91-61B2-F950-FC56-FC20E253F784}"/>
                </a:ext>
              </a:extLst>
            </p:cNvPr>
            <p:cNvSpPr/>
            <p:nvPr/>
          </p:nvSpPr>
          <p:spPr>
            <a:xfrm>
              <a:off x="9938623" y="6267409"/>
              <a:ext cx="854588" cy="27214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CTRL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6" name="矩形 121">
              <a:extLst>
                <a:ext uri="{FF2B5EF4-FFF2-40B4-BE49-F238E27FC236}">
                  <a16:creationId xmlns:a16="http://schemas.microsoft.com/office/drawing/2014/main" id="{912339D2-3434-6858-9E5D-209196694ACC}"/>
                </a:ext>
              </a:extLst>
            </p:cNvPr>
            <p:cNvSpPr/>
            <p:nvPr/>
          </p:nvSpPr>
          <p:spPr>
            <a:xfrm>
              <a:off x="6685685" y="6567847"/>
              <a:ext cx="854588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7" name="矩形 122">
              <a:extLst>
                <a:ext uri="{FF2B5EF4-FFF2-40B4-BE49-F238E27FC236}">
                  <a16:creationId xmlns:a16="http://schemas.microsoft.com/office/drawing/2014/main" id="{913C47F9-D8AD-FE85-1DC8-EC32A3235A5E}"/>
                </a:ext>
              </a:extLst>
            </p:cNvPr>
            <p:cNvSpPr/>
            <p:nvPr/>
          </p:nvSpPr>
          <p:spPr>
            <a:xfrm>
              <a:off x="7769998" y="6567847"/>
              <a:ext cx="854588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8" name="矩形 123">
              <a:extLst>
                <a:ext uri="{FF2B5EF4-FFF2-40B4-BE49-F238E27FC236}">
                  <a16:creationId xmlns:a16="http://schemas.microsoft.com/office/drawing/2014/main" id="{64176AAA-35D1-D6B5-8A3F-80DF951B49A5}"/>
                </a:ext>
              </a:extLst>
            </p:cNvPr>
            <p:cNvSpPr/>
            <p:nvPr/>
          </p:nvSpPr>
          <p:spPr>
            <a:xfrm>
              <a:off x="8854311" y="6567847"/>
              <a:ext cx="854588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9" name="矩形 124">
              <a:extLst>
                <a:ext uri="{FF2B5EF4-FFF2-40B4-BE49-F238E27FC236}">
                  <a16:creationId xmlns:a16="http://schemas.microsoft.com/office/drawing/2014/main" id="{B2838DAC-27BF-10EE-15D1-26A9579B7C29}"/>
                </a:ext>
              </a:extLst>
            </p:cNvPr>
            <p:cNvSpPr/>
            <p:nvPr/>
          </p:nvSpPr>
          <p:spPr>
            <a:xfrm>
              <a:off x="9938624" y="6567847"/>
              <a:ext cx="854588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</p:grpSp>
      <p:sp>
        <p:nvSpPr>
          <p:cNvPr id="149" name="Rectangle 148">
            <a:extLst>
              <a:ext uri="{FF2B5EF4-FFF2-40B4-BE49-F238E27FC236}">
                <a16:creationId xmlns:a16="http://schemas.microsoft.com/office/drawing/2014/main" id="{62648750-66D5-C02F-77ED-0EAA047BC308}"/>
              </a:ext>
            </a:extLst>
          </p:cNvPr>
          <p:cNvSpPr/>
          <p:nvPr/>
        </p:nvSpPr>
        <p:spPr>
          <a:xfrm>
            <a:off x="6706980" y="4997412"/>
            <a:ext cx="1034718" cy="150410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2"/>
                </a:solidFill>
              </a:rPr>
              <a:t>W</a:t>
            </a:r>
            <a:r>
              <a:rPr lang="en-GB" sz="1100" baseline="-25000" dirty="0">
                <a:solidFill>
                  <a:schemeClr val="tx2"/>
                </a:solidFill>
              </a:rPr>
              <a:t>0</a:t>
            </a:r>
            <a:r>
              <a:rPr lang="en-GB" sz="1100" baseline="30000" dirty="0">
                <a:solidFill>
                  <a:schemeClr val="tx2"/>
                </a:solidFill>
              </a:rPr>
              <a:t>UQ</a:t>
            </a:r>
            <a:endParaRPr lang="en-CH" sz="1100" baseline="30000" dirty="0">
              <a:solidFill>
                <a:schemeClr val="tx2"/>
              </a:solidFill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79566BC0-71A2-8582-5BB3-4201C3E08C20}"/>
              </a:ext>
            </a:extLst>
          </p:cNvPr>
          <p:cNvSpPr/>
          <p:nvPr/>
        </p:nvSpPr>
        <p:spPr>
          <a:xfrm>
            <a:off x="7764864" y="4997412"/>
            <a:ext cx="513513" cy="150410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2"/>
                </a:solidFill>
              </a:rPr>
              <a:t>W</a:t>
            </a:r>
            <a:r>
              <a:rPr lang="en-GB" sz="1100" baseline="-25000" dirty="0">
                <a:solidFill>
                  <a:schemeClr val="tx2"/>
                </a:solidFill>
              </a:rPr>
              <a:t>0</a:t>
            </a:r>
            <a:r>
              <a:rPr lang="en-GB" sz="1100" baseline="30000" dirty="0">
                <a:solidFill>
                  <a:schemeClr val="tx2"/>
                </a:solidFill>
              </a:rPr>
              <a:t>QR</a:t>
            </a:r>
            <a:endParaRPr lang="en-CH" sz="1100" baseline="30000" dirty="0">
              <a:solidFill>
                <a:schemeClr val="tx2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AF8F692-F3C3-6CEA-BBBC-D3A952A0D03D}"/>
              </a:ext>
            </a:extLst>
          </p:cNvPr>
          <p:cNvSpPr/>
          <p:nvPr/>
        </p:nvSpPr>
        <p:spPr>
          <a:xfrm>
            <a:off x="3114160" y="1492528"/>
            <a:ext cx="1142637" cy="2604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2"/>
                </a:solidFill>
              </a:rPr>
              <a:t>C</a:t>
            </a:r>
            <a:r>
              <a:rPr lang="en-GB" baseline="30000" dirty="0">
                <a:solidFill>
                  <a:schemeClr val="tx2"/>
                </a:solidFill>
              </a:rPr>
              <a:t>KV</a:t>
            </a:r>
            <a:endParaRPr lang="en-CH" baseline="30000" dirty="0">
              <a:solidFill>
                <a:schemeClr val="tx2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C441A7D-2D05-58EA-BD34-1D7307800CE1}"/>
              </a:ext>
            </a:extLst>
          </p:cNvPr>
          <p:cNvSpPr/>
          <p:nvPr/>
        </p:nvSpPr>
        <p:spPr>
          <a:xfrm>
            <a:off x="4302672" y="1492528"/>
            <a:ext cx="604725" cy="2604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2"/>
                </a:solidFill>
              </a:rPr>
              <a:t>K</a:t>
            </a:r>
            <a:r>
              <a:rPr lang="en-GB" baseline="30000" dirty="0">
                <a:solidFill>
                  <a:schemeClr val="tx2"/>
                </a:solidFill>
              </a:rPr>
              <a:t>R</a:t>
            </a:r>
            <a:endParaRPr lang="en-CH" baseline="30000" dirty="0">
              <a:solidFill>
                <a:schemeClr val="tx2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479A830-3023-B780-CB32-502169270251}"/>
              </a:ext>
            </a:extLst>
          </p:cNvPr>
          <p:cNvSpPr/>
          <p:nvPr/>
        </p:nvSpPr>
        <p:spPr>
          <a:xfrm>
            <a:off x="8328866" y="4997412"/>
            <a:ext cx="1034718" cy="150410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2"/>
                </a:solidFill>
              </a:rPr>
              <a:t>W</a:t>
            </a:r>
            <a:r>
              <a:rPr lang="en-GB" sz="1100" baseline="-25000" dirty="0">
                <a:solidFill>
                  <a:schemeClr val="tx2"/>
                </a:solidFill>
              </a:rPr>
              <a:t>1</a:t>
            </a:r>
            <a:r>
              <a:rPr lang="en-GB" sz="1100" baseline="30000" dirty="0">
                <a:solidFill>
                  <a:schemeClr val="tx2"/>
                </a:solidFill>
              </a:rPr>
              <a:t>UQ</a:t>
            </a:r>
            <a:endParaRPr lang="en-CH" sz="1100" baseline="30000" dirty="0">
              <a:solidFill>
                <a:schemeClr val="tx2"/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45188B12-B132-BD29-E888-22BDF335D4B2}"/>
              </a:ext>
            </a:extLst>
          </p:cNvPr>
          <p:cNvSpPr/>
          <p:nvPr/>
        </p:nvSpPr>
        <p:spPr>
          <a:xfrm>
            <a:off x="9386750" y="4997412"/>
            <a:ext cx="513513" cy="150410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2"/>
                </a:solidFill>
              </a:rPr>
              <a:t>W</a:t>
            </a:r>
            <a:r>
              <a:rPr lang="en-GB" sz="1100" baseline="-25000" dirty="0">
                <a:solidFill>
                  <a:schemeClr val="tx2"/>
                </a:solidFill>
              </a:rPr>
              <a:t>1</a:t>
            </a:r>
            <a:r>
              <a:rPr lang="en-GB" sz="1100" baseline="30000" dirty="0">
                <a:solidFill>
                  <a:schemeClr val="tx2"/>
                </a:solidFill>
              </a:rPr>
              <a:t>QR</a:t>
            </a:r>
            <a:endParaRPr lang="en-CH" sz="1100" baseline="30000" dirty="0">
              <a:solidFill>
                <a:schemeClr val="tx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24CF43-3220-922C-C4C4-F854880F2263}"/>
              </a:ext>
            </a:extLst>
          </p:cNvPr>
          <p:cNvSpPr/>
          <p:nvPr/>
        </p:nvSpPr>
        <p:spPr>
          <a:xfrm>
            <a:off x="3068285" y="935703"/>
            <a:ext cx="6913113" cy="3876929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BD530C1C-FA76-C23E-A1AA-1FC8A53E3045}"/>
              </a:ext>
            </a:extLst>
          </p:cNvPr>
          <p:cNvSpPr/>
          <p:nvPr/>
        </p:nvSpPr>
        <p:spPr>
          <a:xfrm>
            <a:off x="25843" y="1492527"/>
            <a:ext cx="1034718" cy="26046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2"/>
                </a:solidFill>
              </a:rPr>
              <a:t>Q</a:t>
            </a:r>
            <a:r>
              <a:rPr lang="en-GB" sz="1100" baseline="-25000" dirty="0">
                <a:solidFill>
                  <a:schemeClr val="tx2"/>
                </a:solidFill>
              </a:rPr>
              <a:t>0</a:t>
            </a:r>
            <a:r>
              <a:rPr lang="en-GB" sz="1100" baseline="30000" dirty="0">
                <a:solidFill>
                  <a:schemeClr val="tx2"/>
                </a:solidFill>
              </a:rPr>
              <a:t>C</a:t>
            </a:r>
            <a:endParaRPr lang="en-CH" sz="1100" baseline="30000" dirty="0">
              <a:solidFill>
                <a:schemeClr val="tx2"/>
              </a:solidFill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34AA1F0C-04AE-E8DA-DB21-7E671BC6FBA1}"/>
              </a:ext>
            </a:extLst>
          </p:cNvPr>
          <p:cNvSpPr/>
          <p:nvPr/>
        </p:nvSpPr>
        <p:spPr>
          <a:xfrm>
            <a:off x="1083727" y="1492527"/>
            <a:ext cx="513513" cy="26046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2"/>
                </a:solidFill>
              </a:rPr>
              <a:t>Q</a:t>
            </a:r>
            <a:r>
              <a:rPr lang="en-GB" sz="1100" baseline="-25000" dirty="0">
                <a:solidFill>
                  <a:schemeClr val="tx2"/>
                </a:solidFill>
              </a:rPr>
              <a:t>0</a:t>
            </a:r>
            <a:r>
              <a:rPr lang="en-GB" sz="1100" baseline="30000" dirty="0">
                <a:solidFill>
                  <a:schemeClr val="tx2"/>
                </a:solidFill>
              </a:rPr>
              <a:t>R</a:t>
            </a:r>
            <a:endParaRPr lang="en-CH" sz="1100" baseline="30000" dirty="0">
              <a:solidFill>
                <a:schemeClr val="tx2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1BA212CD-2A0A-5086-B26A-7DEBE8452B8A}"/>
              </a:ext>
            </a:extLst>
          </p:cNvPr>
          <p:cNvSpPr/>
          <p:nvPr/>
        </p:nvSpPr>
        <p:spPr>
          <a:xfrm>
            <a:off x="1647729" y="1492527"/>
            <a:ext cx="1034718" cy="26046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2"/>
                </a:solidFill>
              </a:rPr>
              <a:t>Q</a:t>
            </a:r>
            <a:r>
              <a:rPr lang="en-GB" sz="1100" baseline="-25000" dirty="0">
                <a:solidFill>
                  <a:schemeClr val="tx2"/>
                </a:solidFill>
              </a:rPr>
              <a:t>1</a:t>
            </a:r>
            <a:r>
              <a:rPr lang="en-GB" sz="1100" baseline="30000" dirty="0">
                <a:solidFill>
                  <a:schemeClr val="tx2"/>
                </a:solidFill>
              </a:rPr>
              <a:t>C</a:t>
            </a:r>
            <a:endParaRPr lang="en-CH" sz="1100" baseline="30000" dirty="0">
              <a:solidFill>
                <a:schemeClr val="tx2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C694CE60-C449-B242-2BED-29F5318C22E9}"/>
              </a:ext>
            </a:extLst>
          </p:cNvPr>
          <p:cNvSpPr/>
          <p:nvPr/>
        </p:nvSpPr>
        <p:spPr>
          <a:xfrm>
            <a:off x="2705613" y="1492527"/>
            <a:ext cx="513513" cy="26046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2"/>
                </a:solidFill>
              </a:rPr>
              <a:t>Q</a:t>
            </a:r>
            <a:r>
              <a:rPr lang="en-GB" sz="1100" baseline="-25000" dirty="0">
                <a:solidFill>
                  <a:schemeClr val="tx2"/>
                </a:solidFill>
              </a:rPr>
              <a:t>1</a:t>
            </a:r>
            <a:r>
              <a:rPr lang="en-GB" sz="1100" baseline="30000" dirty="0">
                <a:solidFill>
                  <a:schemeClr val="tx2"/>
                </a:solidFill>
              </a:rPr>
              <a:t>R</a:t>
            </a:r>
            <a:endParaRPr lang="en-CH" sz="1100" baseline="30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2245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355B4D-6C23-4F05-26BB-B56CC30622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53C0CC-A45E-2D33-68B9-474CBFF490B6}"/>
              </a:ext>
            </a:extLst>
          </p:cNvPr>
          <p:cNvSpPr txBox="1">
            <a:spLocks/>
          </p:cNvSpPr>
          <p:nvPr/>
        </p:nvSpPr>
        <p:spPr>
          <a:xfrm>
            <a:off x="299070" y="170391"/>
            <a:ext cx="11638929" cy="620851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 algn="l" defTabSz="8640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100" baseline="0">
                <a:ln w="15875" cmpd="sng">
                  <a:noFill/>
                  <a:round/>
                </a:ln>
                <a:solidFill>
                  <a:schemeClr val="accent3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86401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-100" normalizeH="0" baseline="0" noProof="0" dirty="0">
                <a:ln w="15875" cmpd="sng">
                  <a:noFill/>
                  <a:round/>
                </a:ln>
                <a:solidFill>
                  <a:srgbClr val="168638"/>
                </a:solidFill>
                <a:effectLst/>
                <a:uLnTx/>
                <a:uFillTx/>
                <a:latin typeface="Calibri"/>
                <a:ea typeface="Roboto" panose="02000000000000000000" pitchFamily="2" charset="0"/>
                <a:cs typeface="Roboto" panose="02000000000000000000" pitchFamily="2" charset="0"/>
              </a:rPr>
              <a:t>DeepSeekMLA</a:t>
            </a:r>
            <a:endParaRPr kumimoji="0" lang="en-US" sz="3600" b="0" i="0" u="none" strike="noStrike" kern="1200" cap="none" spc="-100" normalizeH="0" baseline="0" noProof="0" dirty="0">
              <a:ln w="15875" cmpd="sng">
                <a:noFill/>
                <a:round/>
              </a:ln>
              <a:solidFill>
                <a:srgbClr val="168638"/>
              </a:solidFill>
              <a:effectLst/>
              <a:uLnTx/>
              <a:uFillTx/>
              <a:latin typeface="Calibri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2E2570C-3476-57FE-ED15-7AD238B7A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DD8BBF-345E-4024-ADB0-843CB582CCD3}" type="slidenum">
              <a:rPr kumimoji="0" lang="zh-CN" altLang="en-US" sz="1376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CN" altLang="en-US" sz="137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E52C2B-E481-30FF-3845-EA295FF7D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2657" y="823127"/>
            <a:ext cx="7213264" cy="5211745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3724832-8969-03DD-25A3-496ACC740BF4}"/>
              </a:ext>
            </a:extLst>
          </p:cNvPr>
          <p:cNvCxnSpPr>
            <a:cxnSpLocks/>
          </p:cNvCxnSpPr>
          <p:nvPr/>
        </p:nvCxnSpPr>
        <p:spPr>
          <a:xfrm>
            <a:off x="918511" y="4749553"/>
            <a:ext cx="6059804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34FC63E-F151-EA31-B623-C042F243DBE1}"/>
              </a:ext>
            </a:extLst>
          </p:cNvPr>
          <p:cNvCxnSpPr>
            <a:cxnSpLocks/>
          </p:cNvCxnSpPr>
          <p:nvPr/>
        </p:nvCxnSpPr>
        <p:spPr>
          <a:xfrm>
            <a:off x="918511" y="2769833"/>
            <a:ext cx="10289219" cy="0"/>
          </a:xfrm>
          <a:prstGeom prst="line">
            <a:avLst/>
          </a:prstGeom>
          <a:ln w="28575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8CB580E-4D6C-4E4F-B196-8015D5499D1B}"/>
              </a:ext>
            </a:extLst>
          </p:cNvPr>
          <p:cNvCxnSpPr/>
          <p:nvPr/>
        </p:nvCxnSpPr>
        <p:spPr>
          <a:xfrm flipV="1">
            <a:off x="11357810" y="1135781"/>
            <a:ext cx="0" cy="48990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9732F580-6B58-AF1C-A74C-896D223BD4C9}"/>
              </a:ext>
            </a:extLst>
          </p:cNvPr>
          <p:cNvCxnSpPr>
            <a:cxnSpLocks/>
          </p:cNvCxnSpPr>
          <p:nvPr/>
        </p:nvCxnSpPr>
        <p:spPr>
          <a:xfrm flipV="1">
            <a:off x="6978315" y="3715352"/>
            <a:ext cx="0" cy="1034201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4A501DC9-32EA-054A-A3CA-2DB71F03D96A}"/>
              </a:ext>
            </a:extLst>
          </p:cNvPr>
          <p:cNvCxnSpPr>
            <a:cxnSpLocks/>
          </p:cNvCxnSpPr>
          <p:nvPr/>
        </p:nvCxnSpPr>
        <p:spPr>
          <a:xfrm flipH="1">
            <a:off x="6978315" y="3715352"/>
            <a:ext cx="962526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31CE148A-74BF-5440-1136-3C9671955D68}"/>
              </a:ext>
            </a:extLst>
          </p:cNvPr>
          <p:cNvCxnSpPr>
            <a:cxnSpLocks/>
          </p:cNvCxnSpPr>
          <p:nvPr/>
        </p:nvCxnSpPr>
        <p:spPr>
          <a:xfrm flipV="1">
            <a:off x="7950466" y="3715352"/>
            <a:ext cx="0" cy="1034201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03897BE5-FBFD-EBF0-3B05-AC381CC8CF9B}"/>
              </a:ext>
            </a:extLst>
          </p:cNvPr>
          <p:cNvCxnSpPr>
            <a:cxnSpLocks/>
          </p:cNvCxnSpPr>
          <p:nvPr/>
        </p:nvCxnSpPr>
        <p:spPr>
          <a:xfrm>
            <a:off x="7940841" y="4749553"/>
            <a:ext cx="3266889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文本框 151">
            <a:extLst>
              <a:ext uri="{FF2B5EF4-FFF2-40B4-BE49-F238E27FC236}">
                <a16:creationId xmlns:a16="http://schemas.microsoft.com/office/drawing/2014/main" id="{640753CB-FDD4-1826-8E90-EADED552C552}"/>
              </a:ext>
            </a:extLst>
          </p:cNvPr>
          <p:cNvSpPr txBox="1"/>
          <p:nvPr/>
        </p:nvSpPr>
        <p:spPr>
          <a:xfrm>
            <a:off x="792014" y="3048736"/>
            <a:ext cx="315639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kern="1200" dirty="0">
                <a:solidFill>
                  <a:schemeClr val="accent5"/>
                </a:solidFill>
                <a:latin typeface="Calibri Light"/>
                <a:ea typeface="+mn-ea"/>
                <a:cs typeface="+mn-cs"/>
              </a:rPr>
              <a:t>Dec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ompression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 +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RoPE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 information appending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-&gt; Forming V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03CDEE9-AB22-3DB5-346E-03964DA255A7}"/>
              </a:ext>
            </a:extLst>
          </p:cNvPr>
          <p:cNvSpPr/>
          <p:nvPr/>
        </p:nvSpPr>
        <p:spPr>
          <a:xfrm>
            <a:off x="9601201" y="2840220"/>
            <a:ext cx="1272967" cy="1818406"/>
          </a:xfrm>
          <a:prstGeom prst="rect">
            <a:avLst/>
          </a:prstGeom>
          <a:solidFill>
            <a:srgbClr val="910569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994182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355B4D-6C23-4F05-26BB-B56CC30622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53C0CC-A45E-2D33-68B9-474CBFF490B6}"/>
              </a:ext>
            </a:extLst>
          </p:cNvPr>
          <p:cNvSpPr txBox="1">
            <a:spLocks/>
          </p:cNvSpPr>
          <p:nvPr/>
        </p:nvSpPr>
        <p:spPr>
          <a:xfrm>
            <a:off x="299070" y="170391"/>
            <a:ext cx="11638929" cy="620851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 algn="l" defTabSz="8640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100" baseline="0">
                <a:ln w="15875" cmpd="sng">
                  <a:noFill/>
                  <a:round/>
                </a:ln>
                <a:solidFill>
                  <a:schemeClr val="accent3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86401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-100" normalizeH="0" baseline="0" noProof="0" dirty="0">
                <a:ln w="15875" cmpd="sng">
                  <a:noFill/>
                  <a:round/>
                </a:ln>
                <a:solidFill>
                  <a:srgbClr val="168638"/>
                </a:solidFill>
                <a:effectLst/>
                <a:uLnTx/>
                <a:uFillTx/>
                <a:latin typeface="Calibri"/>
                <a:ea typeface="Roboto" panose="02000000000000000000" pitchFamily="2" charset="0"/>
                <a:cs typeface="Roboto" panose="02000000000000000000" pitchFamily="2" charset="0"/>
              </a:rPr>
              <a:t>DeepSeekMLA</a:t>
            </a:r>
            <a:endParaRPr kumimoji="0" lang="en-US" sz="3600" b="0" i="0" u="none" strike="noStrike" kern="1200" cap="none" spc="-100" normalizeH="0" baseline="0" noProof="0" dirty="0">
              <a:ln w="15875" cmpd="sng">
                <a:noFill/>
                <a:round/>
              </a:ln>
              <a:solidFill>
                <a:srgbClr val="168638"/>
              </a:solidFill>
              <a:effectLst/>
              <a:uLnTx/>
              <a:uFillTx/>
              <a:latin typeface="Calibri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2E2570C-3476-57FE-ED15-7AD238B7A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DD8BBF-345E-4024-ADB0-843CB582CCD3}" type="slidenum">
              <a:rPr kumimoji="0" lang="zh-CN" altLang="en-US" sz="1376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CN" altLang="en-US" sz="137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E52C2B-E481-30FF-3845-EA295FF7D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2657" y="823127"/>
            <a:ext cx="7213264" cy="5211745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3724832-8969-03DD-25A3-496ACC740BF4}"/>
              </a:ext>
            </a:extLst>
          </p:cNvPr>
          <p:cNvCxnSpPr>
            <a:cxnSpLocks/>
          </p:cNvCxnSpPr>
          <p:nvPr/>
        </p:nvCxnSpPr>
        <p:spPr>
          <a:xfrm>
            <a:off x="918511" y="4749553"/>
            <a:ext cx="6059804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34FC63E-F151-EA31-B623-C042F243DBE1}"/>
              </a:ext>
            </a:extLst>
          </p:cNvPr>
          <p:cNvCxnSpPr>
            <a:cxnSpLocks/>
          </p:cNvCxnSpPr>
          <p:nvPr/>
        </p:nvCxnSpPr>
        <p:spPr>
          <a:xfrm>
            <a:off x="918511" y="2769833"/>
            <a:ext cx="10289219" cy="0"/>
          </a:xfrm>
          <a:prstGeom prst="line">
            <a:avLst/>
          </a:prstGeom>
          <a:ln w="28575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8CB580E-4D6C-4E4F-B196-8015D5499D1B}"/>
              </a:ext>
            </a:extLst>
          </p:cNvPr>
          <p:cNvCxnSpPr/>
          <p:nvPr/>
        </p:nvCxnSpPr>
        <p:spPr>
          <a:xfrm flipV="1">
            <a:off x="11357810" y="1135781"/>
            <a:ext cx="0" cy="48990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9732F580-6B58-AF1C-A74C-896D223BD4C9}"/>
              </a:ext>
            </a:extLst>
          </p:cNvPr>
          <p:cNvCxnSpPr>
            <a:cxnSpLocks/>
          </p:cNvCxnSpPr>
          <p:nvPr/>
        </p:nvCxnSpPr>
        <p:spPr>
          <a:xfrm flipV="1">
            <a:off x="6978315" y="3715352"/>
            <a:ext cx="0" cy="1034201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4A501DC9-32EA-054A-A3CA-2DB71F03D96A}"/>
              </a:ext>
            </a:extLst>
          </p:cNvPr>
          <p:cNvCxnSpPr>
            <a:cxnSpLocks/>
          </p:cNvCxnSpPr>
          <p:nvPr/>
        </p:nvCxnSpPr>
        <p:spPr>
          <a:xfrm flipH="1">
            <a:off x="6978315" y="3715352"/>
            <a:ext cx="962526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31CE148A-74BF-5440-1136-3C9671955D68}"/>
              </a:ext>
            </a:extLst>
          </p:cNvPr>
          <p:cNvCxnSpPr>
            <a:cxnSpLocks/>
          </p:cNvCxnSpPr>
          <p:nvPr/>
        </p:nvCxnSpPr>
        <p:spPr>
          <a:xfrm flipV="1">
            <a:off x="7950466" y="3715352"/>
            <a:ext cx="0" cy="1034201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03897BE5-FBFD-EBF0-3B05-AC381CC8CF9B}"/>
              </a:ext>
            </a:extLst>
          </p:cNvPr>
          <p:cNvCxnSpPr>
            <a:cxnSpLocks/>
          </p:cNvCxnSpPr>
          <p:nvPr/>
        </p:nvCxnSpPr>
        <p:spPr>
          <a:xfrm>
            <a:off x="7940841" y="4749553"/>
            <a:ext cx="3266889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文本框 151">
            <a:extLst>
              <a:ext uri="{FF2B5EF4-FFF2-40B4-BE49-F238E27FC236}">
                <a16:creationId xmlns:a16="http://schemas.microsoft.com/office/drawing/2014/main" id="{640753CB-FDD4-1826-8E90-EADED552C552}"/>
              </a:ext>
            </a:extLst>
          </p:cNvPr>
          <p:cNvSpPr txBox="1"/>
          <p:nvPr/>
        </p:nvSpPr>
        <p:spPr>
          <a:xfrm>
            <a:off x="792014" y="3048736"/>
            <a:ext cx="315639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kern="1200" dirty="0">
                <a:solidFill>
                  <a:schemeClr val="accent5"/>
                </a:solidFill>
                <a:latin typeface="Calibri Light"/>
                <a:ea typeface="+mn-ea"/>
                <a:cs typeface="+mn-cs"/>
              </a:rPr>
              <a:t>Dec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ompression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 +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RoPE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 information appending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-&gt; Forming V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03CDEE9-AB22-3DB5-346E-03964DA255A7}"/>
              </a:ext>
            </a:extLst>
          </p:cNvPr>
          <p:cNvSpPr/>
          <p:nvPr/>
        </p:nvSpPr>
        <p:spPr>
          <a:xfrm>
            <a:off x="9601201" y="2840220"/>
            <a:ext cx="1272967" cy="1818406"/>
          </a:xfrm>
          <a:prstGeom prst="rect">
            <a:avLst/>
          </a:prstGeom>
          <a:solidFill>
            <a:srgbClr val="910569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ACD0A2-7E64-7933-B73D-06572E3BDA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6757" y="4390431"/>
            <a:ext cx="5668166" cy="6001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836477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355B4D-6C23-4F05-26BB-B56CC30622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53C0CC-A45E-2D33-68B9-474CBFF490B6}"/>
              </a:ext>
            </a:extLst>
          </p:cNvPr>
          <p:cNvSpPr txBox="1">
            <a:spLocks/>
          </p:cNvSpPr>
          <p:nvPr/>
        </p:nvSpPr>
        <p:spPr>
          <a:xfrm>
            <a:off x="299070" y="170391"/>
            <a:ext cx="11638929" cy="620851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 algn="l" defTabSz="8640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100" baseline="0">
                <a:ln w="15875" cmpd="sng">
                  <a:noFill/>
                  <a:round/>
                </a:ln>
                <a:solidFill>
                  <a:schemeClr val="accent3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86401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-100" normalizeH="0" baseline="0" noProof="0" dirty="0">
                <a:ln w="15875" cmpd="sng">
                  <a:noFill/>
                  <a:round/>
                </a:ln>
                <a:solidFill>
                  <a:srgbClr val="168638"/>
                </a:solidFill>
                <a:effectLst/>
                <a:uLnTx/>
                <a:uFillTx/>
                <a:latin typeface="Calibri"/>
                <a:ea typeface="Roboto" panose="02000000000000000000" pitchFamily="2" charset="0"/>
                <a:cs typeface="Roboto" panose="02000000000000000000" pitchFamily="2" charset="0"/>
              </a:rPr>
              <a:t>Decompression + </a:t>
            </a:r>
            <a:r>
              <a:rPr kumimoji="0" lang="en-US" altLang="zh-CN" sz="3600" b="0" i="0" u="none" strike="noStrike" kern="1200" cap="none" spc="-100" normalizeH="0" baseline="0" noProof="0" dirty="0" err="1">
                <a:ln w="15875" cmpd="sng">
                  <a:noFill/>
                  <a:round/>
                </a:ln>
                <a:solidFill>
                  <a:srgbClr val="168638"/>
                </a:solidFill>
                <a:effectLst/>
                <a:uLnTx/>
                <a:uFillTx/>
                <a:latin typeface="Calibri"/>
                <a:ea typeface="Roboto" panose="02000000000000000000" pitchFamily="2" charset="0"/>
                <a:cs typeface="Roboto" panose="02000000000000000000" pitchFamily="2" charset="0"/>
              </a:rPr>
              <a:t>RoPE</a:t>
            </a:r>
            <a:r>
              <a:rPr kumimoji="0" lang="en-US" altLang="zh-CN" sz="3600" b="0" i="0" u="none" strike="noStrike" kern="1200" cap="none" spc="-100" normalizeH="0" baseline="0" noProof="0" dirty="0">
                <a:ln w="15875" cmpd="sng">
                  <a:noFill/>
                  <a:round/>
                </a:ln>
                <a:solidFill>
                  <a:srgbClr val="168638"/>
                </a:solidFill>
                <a:effectLst/>
                <a:uLnTx/>
                <a:uFillTx/>
                <a:latin typeface="Calibri"/>
                <a:ea typeface="Roboto" panose="02000000000000000000" pitchFamily="2" charset="0"/>
                <a:cs typeface="Roboto" panose="02000000000000000000" pitchFamily="2" charset="0"/>
              </a:rPr>
              <a:t> -&gt; Forming V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2E2570C-3476-57FE-ED15-7AD238B7A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DD8BBF-345E-4024-ADB0-843CB582CCD3}" type="slidenum">
              <a:rPr kumimoji="0" lang="zh-CN" altLang="en-US" sz="1376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CN" altLang="en-US" sz="137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/>
              <a:cs typeface="+mn-cs"/>
            </a:endParaRPr>
          </a:p>
        </p:txBody>
      </p:sp>
      <p:grpSp>
        <p:nvGrpSpPr>
          <p:cNvPr id="3" name="组合 125">
            <a:extLst>
              <a:ext uri="{FF2B5EF4-FFF2-40B4-BE49-F238E27FC236}">
                <a16:creationId xmlns:a16="http://schemas.microsoft.com/office/drawing/2014/main" id="{6C0E97F7-7C4F-ABD5-0DD1-30EF1E8359DD}"/>
              </a:ext>
            </a:extLst>
          </p:cNvPr>
          <p:cNvGrpSpPr/>
          <p:nvPr/>
        </p:nvGrpSpPr>
        <p:grpSpPr>
          <a:xfrm>
            <a:off x="5170713" y="952787"/>
            <a:ext cx="4638449" cy="3706566"/>
            <a:chOff x="4518251" y="1601932"/>
            <a:chExt cx="6554979" cy="5238058"/>
          </a:xfrm>
        </p:grpSpPr>
        <p:grpSp>
          <p:nvGrpSpPr>
            <p:cNvPr id="5" name="组合 2">
              <a:extLst>
                <a:ext uri="{FF2B5EF4-FFF2-40B4-BE49-F238E27FC236}">
                  <a16:creationId xmlns:a16="http://schemas.microsoft.com/office/drawing/2014/main" id="{73EB7264-D7D7-F47F-39EA-49CB98E7BF31}"/>
                </a:ext>
              </a:extLst>
            </p:cNvPr>
            <p:cNvGrpSpPr/>
            <p:nvPr/>
          </p:nvGrpSpPr>
          <p:grpSpPr>
            <a:xfrm>
              <a:off x="6498911" y="1601932"/>
              <a:ext cx="4574319" cy="4692987"/>
              <a:chOff x="3090538" y="1935087"/>
              <a:chExt cx="2470008" cy="2534086"/>
            </a:xfrm>
          </p:grpSpPr>
          <p:grpSp>
            <p:nvGrpSpPr>
              <p:cNvPr id="24" name="组合 7">
                <a:extLst>
                  <a:ext uri="{FF2B5EF4-FFF2-40B4-BE49-F238E27FC236}">
                    <a16:creationId xmlns:a16="http://schemas.microsoft.com/office/drawing/2014/main" id="{84190F9B-5AE2-4676-D457-8E0055C6DD2A}"/>
                  </a:ext>
                </a:extLst>
              </p:cNvPr>
              <p:cNvGrpSpPr/>
              <p:nvPr/>
            </p:nvGrpSpPr>
            <p:grpSpPr>
              <a:xfrm>
                <a:off x="3190281" y="1986644"/>
                <a:ext cx="2304308" cy="2399530"/>
                <a:chOff x="3770120" y="903514"/>
                <a:chExt cx="2304308" cy="2399530"/>
              </a:xfrm>
            </p:grpSpPr>
            <p:sp>
              <p:nvSpPr>
                <p:cNvPr id="115" name="矩形 92">
                  <a:extLst>
                    <a:ext uri="{FF2B5EF4-FFF2-40B4-BE49-F238E27FC236}">
                      <a16:creationId xmlns:a16="http://schemas.microsoft.com/office/drawing/2014/main" id="{5693210A-AAF5-DCB6-B151-6B89BC1E6EC0}"/>
                    </a:ext>
                  </a:extLst>
                </p:cNvPr>
                <p:cNvSpPr/>
                <p:nvPr/>
              </p:nvSpPr>
              <p:spPr>
                <a:xfrm>
                  <a:off x="3770120" y="903514"/>
                  <a:ext cx="549234" cy="575389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16" name="矩形 93">
                  <a:extLst>
                    <a:ext uri="{FF2B5EF4-FFF2-40B4-BE49-F238E27FC236}">
                      <a16:creationId xmlns:a16="http://schemas.microsoft.com/office/drawing/2014/main" id="{9A12A115-BDD2-E3D1-4A74-AFF1BA15A3AF}"/>
                    </a:ext>
                  </a:extLst>
                </p:cNvPr>
                <p:cNvSpPr/>
                <p:nvPr/>
              </p:nvSpPr>
              <p:spPr>
                <a:xfrm>
                  <a:off x="4353001" y="903514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17" name="矩形 94">
                  <a:extLst>
                    <a:ext uri="{FF2B5EF4-FFF2-40B4-BE49-F238E27FC236}">
                      <a16:creationId xmlns:a16="http://schemas.microsoft.com/office/drawing/2014/main" id="{43427F7D-BAB6-92D0-9D30-745A85744FED}"/>
                    </a:ext>
                  </a:extLst>
                </p:cNvPr>
                <p:cNvSpPr/>
                <p:nvPr/>
              </p:nvSpPr>
              <p:spPr>
                <a:xfrm>
                  <a:off x="4942313" y="903514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18" name="矩形 95">
                  <a:extLst>
                    <a:ext uri="{FF2B5EF4-FFF2-40B4-BE49-F238E27FC236}">
                      <a16:creationId xmlns:a16="http://schemas.microsoft.com/office/drawing/2014/main" id="{8221FEB1-EC58-488B-32D6-5E917C9C7FE9}"/>
                    </a:ext>
                  </a:extLst>
                </p:cNvPr>
                <p:cNvSpPr/>
                <p:nvPr/>
              </p:nvSpPr>
              <p:spPr>
                <a:xfrm>
                  <a:off x="5525194" y="903514"/>
                  <a:ext cx="549234" cy="575389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19" name="矩形 96">
                  <a:extLst>
                    <a:ext uri="{FF2B5EF4-FFF2-40B4-BE49-F238E27FC236}">
                      <a16:creationId xmlns:a16="http://schemas.microsoft.com/office/drawing/2014/main" id="{A193DABF-E185-2247-8120-6F54A71DF42D}"/>
                    </a:ext>
                  </a:extLst>
                </p:cNvPr>
                <p:cNvSpPr/>
                <p:nvPr/>
              </p:nvSpPr>
              <p:spPr>
                <a:xfrm>
                  <a:off x="3770120" y="1511561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20" name="矩形 97">
                  <a:extLst>
                    <a:ext uri="{FF2B5EF4-FFF2-40B4-BE49-F238E27FC236}">
                      <a16:creationId xmlns:a16="http://schemas.microsoft.com/office/drawing/2014/main" id="{5D8CFC5B-04C8-F52B-1BC3-F418AF46DAAE}"/>
                    </a:ext>
                  </a:extLst>
                </p:cNvPr>
                <p:cNvSpPr/>
                <p:nvPr/>
              </p:nvSpPr>
              <p:spPr>
                <a:xfrm>
                  <a:off x="4353001" y="1511561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21" name="矩形 98">
                  <a:extLst>
                    <a:ext uri="{FF2B5EF4-FFF2-40B4-BE49-F238E27FC236}">
                      <a16:creationId xmlns:a16="http://schemas.microsoft.com/office/drawing/2014/main" id="{79B2AC79-2E09-7433-8F4A-938E72C65F85}"/>
                    </a:ext>
                  </a:extLst>
                </p:cNvPr>
                <p:cNvSpPr/>
                <p:nvPr/>
              </p:nvSpPr>
              <p:spPr>
                <a:xfrm>
                  <a:off x="4942313" y="1511561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22" name="矩形 99">
                  <a:extLst>
                    <a:ext uri="{FF2B5EF4-FFF2-40B4-BE49-F238E27FC236}">
                      <a16:creationId xmlns:a16="http://schemas.microsoft.com/office/drawing/2014/main" id="{6690C980-55DD-BCDC-6D94-590CEE992258}"/>
                    </a:ext>
                  </a:extLst>
                </p:cNvPr>
                <p:cNvSpPr/>
                <p:nvPr/>
              </p:nvSpPr>
              <p:spPr>
                <a:xfrm>
                  <a:off x="5525194" y="1511561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23" name="矩形 100">
                  <a:extLst>
                    <a:ext uri="{FF2B5EF4-FFF2-40B4-BE49-F238E27FC236}">
                      <a16:creationId xmlns:a16="http://schemas.microsoft.com/office/drawing/2014/main" id="{1758F843-4B4D-4134-201F-4FDE4A83407A}"/>
                    </a:ext>
                  </a:extLst>
                </p:cNvPr>
                <p:cNvSpPr/>
                <p:nvPr/>
              </p:nvSpPr>
              <p:spPr>
                <a:xfrm>
                  <a:off x="3770120" y="2119608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24" name="矩形 101">
                  <a:extLst>
                    <a:ext uri="{FF2B5EF4-FFF2-40B4-BE49-F238E27FC236}">
                      <a16:creationId xmlns:a16="http://schemas.microsoft.com/office/drawing/2014/main" id="{60D9BEAC-B9F3-4708-0CEE-9461E9CE2215}"/>
                    </a:ext>
                  </a:extLst>
                </p:cNvPr>
                <p:cNvSpPr/>
                <p:nvPr/>
              </p:nvSpPr>
              <p:spPr>
                <a:xfrm>
                  <a:off x="4353001" y="2119608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26" name="矩形 102">
                  <a:extLst>
                    <a:ext uri="{FF2B5EF4-FFF2-40B4-BE49-F238E27FC236}">
                      <a16:creationId xmlns:a16="http://schemas.microsoft.com/office/drawing/2014/main" id="{3E3F6A32-2B4B-98A9-0F62-4718CBD016EC}"/>
                    </a:ext>
                  </a:extLst>
                </p:cNvPr>
                <p:cNvSpPr/>
                <p:nvPr/>
              </p:nvSpPr>
              <p:spPr>
                <a:xfrm>
                  <a:off x="4942313" y="2119608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27" name="矩形 103">
                  <a:extLst>
                    <a:ext uri="{FF2B5EF4-FFF2-40B4-BE49-F238E27FC236}">
                      <a16:creationId xmlns:a16="http://schemas.microsoft.com/office/drawing/2014/main" id="{D52577C4-05D1-C829-E14D-9373BF97AA85}"/>
                    </a:ext>
                  </a:extLst>
                </p:cNvPr>
                <p:cNvSpPr/>
                <p:nvPr/>
              </p:nvSpPr>
              <p:spPr>
                <a:xfrm>
                  <a:off x="5525194" y="2119608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28" name="矩形 104">
                  <a:extLst>
                    <a:ext uri="{FF2B5EF4-FFF2-40B4-BE49-F238E27FC236}">
                      <a16:creationId xmlns:a16="http://schemas.microsoft.com/office/drawing/2014/main" id="{0B3B0B68-658E-711C-90E4-E3C0BFFB4BA9}"/>
                    </a:ext>
                  </a:extLst>
                </p:cNvPr>
                <p:cNvSpPr/>
                <p:nvPr/>
              </p:nvSpPr>
              <p:spPr>
                <a:xfrm>
                  <a:off x="3770120" y="2727655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30" name="矩形 105">
                  <a:extLst>
                    <a:ext uri="{FF2B5EF4-FFF2-40B4-BE49-F238E27FC236}">
                      <a16:creationId xmlns:a16="http://schemas.microsoft.com/office/drawing/2014/main" id="{1DBF1DB7-B137-701F-219D-9FDC40341F02}"/>
                    </a:ext>
                  </a:extLst>
                </p:cNvPr>
                <p:cNvSpPr/>
                <p:nvPr/>
              </p:nvSpPr>
              <p:spPr>
                <a:xfrm>
                  <a:off x="4353001" y="2727655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31" name="矩形 106">
                  <a:extLst>
                    <a:ext uri="{FF2B5EF4-FFF2-40B4-BE49-F238E27FC236}">
                      <a16:creationId xmlns:a16="http://schemas.microsoft.com/office/drawing/2014/main" id="{BDF07B38-F2A6-23E3-3266-4014096FE27A}"/>
                    </a:ext>
                  </a:extLst>
                </p:cNvPr>
                <p:cNvSpPr/>
                <p:nvPr/>
              </p:nvSpPr>
              <p:spPr>
                <a:xfrm>
                  <a:off x="4942313" y="2727655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33" name="矩形 107">
                  <a:extLst>
                    <a:ext uri="{FF2B5EF4-FFF2-40B4-BE49-F238E27FC236}">
                      <a16:creationId xmlns:a16="http://schemas.microsoft.com/office/drawing/2014/main" id="{7EC1540F-5197-C6E8-056B-ECD5B5DE90E5}"/>
                    </a:ext>
                  </a:extLst>
                </p:cNvPr>
                <p:cNvSpPr/>
                <p:nvPr/>
              </p:nvSpPr>
              <p:spPr>
                <a:xfrm>
                  <a:off x="5525194" y="2727655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</p:grpSp>
          <p:sp>
            <p:nvSpPr>
              <p:cNvPr id="25" name="矩形 8">
                <a:extLst>
                  <a:ext uri="{FF2B5EF4-FFF2-40B4-BE49-F238E27FC236}">
                    <a16:creationId xmlns:a16="http://schemas.microsoft.com/office/drawing/2014/main" id="{FFFA8DAD-AEE1-C5F7-660B-AA96B085E17A}"/>
                  </a:ext>
                </a:extLst>
              </p:cNvPr>
              <p:cNvSpPr/>
              <p:nvPr/>
            </p:nvSpPr>
            <p:spPr>
              <a:xfrm>
                <a:off x="3189970" y="2347223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26" name="矩形 9">
                <a:extLst>
                  <a:ext uri="{FF2B5EF4-FFF2-40B4-BE49-F238E27FC236}">
                    <a16:creationId xmlns:a16="http://schemas.microsoft.com/office/drawing/2014/main" id="{3520F580-D929-E649-D35A-B80821409B5D}"/>
                  </a:ext>
                </a:extLst>
              </p:cNvPr>
              <p:cNvSpPr/>
              <p:nvPr/>
            </p:nvSpPr>
            <p:spPr>
              <a:xfrm>
                <a:off x="3777138" y="2347223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28" name="矩形 10">
                <a:extLst>
                  <a:ext uri="{FF2B5EF4-FFF2-40B4-BE49-F238E27FC236}">
                    <a16:creationId xmlns:a16="http://schemas.microsoft.com/office/drawing/2014/main" id="{9D622638-F2D6-518A-C72B-0DC8107D5D71}"/>
                  </a:ext>
                </a:extLst>
              </p:cNvPr>
              <p:cNvSpPr/>
              <p:nvPr/>
            </p:nvSpPr>
            <p:spPr>
              <a:xfrm>
                <a:off x="4364306" y="2347223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29" name="矩形 11">
                <a:extLst>
                  <a:ext uri="{FF2B5EF4-FFF2-40B4-BE49-F238E27FC236}">
                    <a16:creationId xmlns:a16="http://schemas.microsoft.com/office/drawing/2014/main" id="{F7CC8DFC-9A1A-CEED-E4EB-7A522158438F}"/>
                  </a:ext>
                </a:extLst>
              </p:cNvPr>
              <p:cNvSpPr/>
              <p:nvPr/>
            </p:nvSpPr>
            <p:spPr>
              <a:xfrm>
                <a:off x="4951475" y="2347223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2" name="矩形 12">
                <a:extLst>
                  <a:ext uri="{FF2B5EF4-FFF2-40B4-BE49-F238E27FC236}">
                    <a16:creationId xmlns:a16="http://schemas.microsoft.com/office/drawing/2014/main" id="{61B34F00-EAA8-DE89-4085-5384B84CEC03}"/>
                  </a:ext>
                </a:extLst>
              </p:cNvPr>
              <p:cNvSpPr/>
              <p:nvPr/>
            </p:nvSpPr>
            <p:spPr>
              <a:xfrm>
                <a:off x="3189970" y="2953270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3" name="矩形 13">
                <a:extLst>
                  <a:ext uri="{FF2B5EF4-FFF2-40B4-BE49-F238E27FC236}">
                    <a16:creationId xmlns:a16="http://schemas.microsoft.com/office/drawing/2014/main" id="{75CABBB7-744C-A8A6-0E7C-A62230C23005}"/>
                  </a:ext>
                </a:extLst>
              </p:cNvPr>
              <p:cNvSpPr/>
              <p:nvPr/>
            </p:nvSpPr>
            <p:spPr>
              <a:xfrm>
                <a:off x="3777138" y="2953270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4" name="矩形 14">
                <a:extLst>
                  <a:ext uri="{FF2B5EF4-FFF2-40B4-BE49-F238E27FC236}">
                    <a16:creationId xmlns:a16="http://schemas.microsoft.com/office/drawing/2014/main" id="{E567AD55-2B70-E1D7-B76F-71B9BF4CE68B}"/>
                  </a:ext>
                </a:extLst>
              </p:cNvPr>
              <p:cNvSpPr/>
              <p:nvPr/>
            </p:nvSpPr>
            <p:spPr>
              <a:xfrm>
                <a:off x="4364306" y="2953270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5" name="矩形 15">
                <a:extLst>
                  <a:ext uri="{FF2B5EF4-FFF2-40B4-BE49-F238E27FC236}">
                    <a16:creationId xmlns:a16="http://schemas.microsoft.com/office/drawing/2014/main" id="{4A96C701-B602-C82D-90ED-A3DC6FD8089C}"/>
                  </a:ext>
                </a:extLst>
              </p:cNvPr>
              <p:cNvSpPr/>
              <p:nvPr/>
            </p:nvSpPr>
            <p:spPr>
              <a:xfrm>
                <a:off x="4951475" y="2953270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6" name="矩形 16">
                <a:extLst>
                  <a:ext uri="{FF2B5EF4-FFF2-40B4-BE49-F238E27FC236}">
                    <a16:creationId xmlns:a16="http://schemas.microsoft.com/office/drawing/2014/main" id="{F66EDAB1-2089-3293-818C-5E59BB7344D4}"/>
                  </a:ext>
                </a:extLst>
              </p:cNvPr>
              <p:cNvSpPr/>
              <p:nvPr/>
            </p:nvSpPr>
            <p:spPr>
              <a:xfrm>
                <a:off x="3189970" y="3559317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7" name="矩形 17">
                <a:extLst>
                  <a:ext uri="{FF2B5EF4-FFF2-40B4-BE49-F238E27FC236}">
                    <a16:creationId xmlns:a16="http://schemas.microsoft.com/office/drawing/2014/main" id="{90B69615-54F6-A0AD-BB28-EE3CF04F7358}"/>
                  </a:ext>
                </a:extLst>
              </p:cNvPr>
              <p:cNvSpPr/>
              <p:nvPr/>
            </p:nvSpPr>
            <p:spPr>
              <a:xfrm>
                <a:off x="3777138" y="3559317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8" name="矩形 18">
                <a:extLst>
                  <a:ext uri="{FF2B5EF4-FFF2-40B4-BE49-F238E27FC236}">
                    <a16:creationId xmlns:a16="http://schemas.microsoft.com/office/drawing/2014/main" id="{70663793-CEC7-53D9-6189-01C0A32E4C8B}"/>
                  </a:ext>
                </a:extLst>
              </p:cNvPr>
              <p:cNvSpPr/>
              <p:nvPr/>
            </p:nvSpPr>
            <p:spPr>
              <a:xfrm>
                <a:off x="4364306" y="3559317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9" name="矩形 19">
                <a:extLst>
                  <a:ext uri="{FF2B5EF4-FFF2-40B4-BE49-F238E27FC236}">
                    <a16:creationId xmlns:a16="http://schemas.microsoft.com/office/drawing/2014/main" id="{F0FA339F-5DE4-7AAA-1C35-67BA7D4FBFB2}"/>
                  </a:ext>
                </a:extLst>
              </p:cNvPr>
              <p:cNvSpPr/>
              <p:nvPr/>
            </p:nvSpPr>
            <p:spPr>
              <a:xfrm>
                <a:off x="4951475" y="3559317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0" name="矩形 20">
                <a:extLst>
                  <a:ext uri="{FF2B5EF4-FFF2-40B4-BE49-F238E27FC236}">
                    <a16:creationId xmlns:a16="http://schemas.microsoft.com/office/drawing/2014/main" id="{E7D47990-88C8-5C0A-52ED-F61B5B239DDA}"/>
                  </a:ext>
                </a:extLst>
              </p:cNvPr>
              <p:cNvSpPr/>
              <p:nvPr/>
            </p:nvSpPr>
            <p:spPr>
              <a:xfrm>
                <a:off x="3189970" y="4165364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1" name="矩形 21">
                <a:extLst>
                  <a:ext uri="{FF2B5EF4-FFF2-40B4-BE49-F238E27FC236}">
                    <a16:creationId xmlns:a16="http://schemas.microsoft.com/office/drawing/2014/main" id="{F84E5CAD-E8E1-0439-B661-0FFD3C06BE9F}"/>
                  </a:ext>
                </a:extLst>
              </p:cNvPr>
              <p:cNvSpPr/>
              <p:nvPr/>
            </p:nvSpPr>
            <p:spPr>
              <a:xfrm>
                <a:off x="3777138" y="4165364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2" name="矩形 22">
                <a:extLst>
                  <a:ext uri="{FF2B5EF4-FFF2-40B4-BE49-F238E27FC236}">
                    <a16:creationId xmlns:a16="http://schemas.microsoft.com/office/drawing/2014/main" id="{C4E4AC62-024F-13A0-C3F1-95224C4533AB}"/>
                  </a:ext>
                </a:extLst>
              </p:cNvPr>
              <p:cNvSpPr/>
              <p:nvPr/>
            </p:nvSpPr>
            <p:spPr>
              <a:xfrm>
                <a:off x="4364306" y="4165364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3" name="矩形 23">
                <a:extLst>
                  <a:ext uri="{FF2B5EF4-FFF2-40B4-BE49-F238E27FC236}">
                    <a16:creationId xmlns:a16="http://schemas.microsoft.com/office/drawing/2014/main" id="{B80226F5-3BBB-FE2E-E5A9-92107E824CA0}"/>
                  </a:ext>
                </a:extLst>
              </p:cNvPr>
              <p:cNvSpPr/>
              <p:nvPr/>
            </p:nvSpPr>
            <p:spPr>
              <a:xfrm>
                <a:off x="4951475" y="4165364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4" name="箭头: 左右 24">
                <a:extLst>
                  <a:ext uri="{FF2B5EF4-FFF2-40B4-BE49-F238E27FC236}">
                    <a16:creationId xmlns:a16="http://schemas.microsoft.com/office/drawing/2014/main" id="{F74DC3A3-C20B-E2A9-2926-AF276FE841B3}"/>
                  </a:ext>
                </a:extLst>
              </p:cNvPr>
              <p:cNvSpPr/>
              <p:nvPr/>
            </p:nvSpPr>
            <p:spPr>
              <a:xfrm>
                <a:off x="3395736" y="2371205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5" name="箭头: 左右 25">
                <a:extLst>
                  <a:ext uri="{FF2B5EF4-FFF2-40B4-BE49-F238E27FC236}">
                    <a16:creationId xmlns:a16="http://schemas.microsoft.com/office/drawing/2014/main" id="{34E5075A-5283-F028-7130-0BA0D8503D4A}"/>
                  </a:ext>
                </a:extLst>
              </p:cNvPr>
              <p:cNvSpPr/>
              <p:nvPr/>
            </p:nvSpPr>
            <p:spPr>
              <a:xfrm>
                <a:off x="3982904" y="2371205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7" name="箭头: 左右 26">
                <a:extLst>
                  <a:ext uri="{FF2B5EF4-FFF2-40B4-BE49-F238E27FC236}">
                    <a16:creationId xmlns:a16="http://schemas.microsoft.com/office/drawing/2014/main" id="{78DDC6DC-0184-6B36-EB07-BB477BD82F7C}"/>
                  </a:ext>
                </a:extLst>
              </p:cNvPr>
              <p:cNvSpPr/>
              <p:nvPr/>
            </p:nvSpPr>
            <p:spPr>
              <a:xfrm>
                <a:off x="4570072" y="2371205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8" name="箭头: 左右 27">
                <a:extLst>
                  <a:ext uri="{FF2B5EF4-FFF2-40B4-BE49-F238E27FC236}">
                    <a16:creationId xmlns:a16="http://schemas.microsoft.com/office/drawing/2014/main" id="{C5EE9028-5B55-188D-EA11-6D01435DFDE3}"/>
                  </a:ext>
                </a:extLst>
              </p:cNvPr>
              <p:cNvSpPr/>
              <p:nvPr/>
            </p:nvSpPr>
            <p:spPr>
              <a:xfrm>
                <a:off x="3390378" y="2974733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9" name="箭头: 左右 28">
                <a:extLst>
                  <a:ext uri="{FF2B5EF4-FFF2-40B4-BE49-F238E27FC236}">
                    <a16:creationId xmlns:a16="http://schemas.microsoft.com/office/drawing/2014/main" id="{B4B714FE-9E96-7213-8EC2-77655D54E60B}"/>
                  </a:ext>
                </a:extLst>
              </p:cNvPr>
              <p:cNvSpPr/>
              <p:nvPr/>
            </p:nvSpPr>
            <p:spPr>
              <a:xfrm>
                <a:off x="3977546" y="2974733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0" name="箭头: 左右 29">
                <a:extLst>
                  <a:ext uri="{FF2B5EF4-FFF2-40B4-BE49-F238E27FC236}">
                    <a16:creationId xmlns:a16="http://schemas.microsoft.com/office/drawing/2014/main" id="{36F65E65-EEEE-508E-A03D-9CB52A044E87}"/>
                  </a:ext>
                </a:extLst>
              </p:cNvPr>
              <p:cNvSpPr/>
              <p:nvPr/>
            </p:nvSpPr>
            <p:spPr>
              <a:xfrm>
                <a:off x="4564714" y="2974733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1" name="箭头: 左右 30">
                <a:extLst>
                  <a:ext uri="{FF2B5EF4-FFF2-40B4-BE49-F238E27FC236}">
                    <a16:creationId xmlns:a16="http://schemas.microsoft.com/office/drawing/2014/main" id="{1C08D4FB-A6C0-4DDE-20FB-ABF38C1F0405}"/>
                  </a:ext>
                </a:extLst>
              </p:cNvPr>
              <p:cNvSpPr/>
              <p:nvPr/>
            </p:nvSpPr>
            <p:spPr>
              <a:xfrm>
                <a:off x="3390378" y="3580678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2" name="箭头: 左右 31">
                <a:extLst>
                  <a:ext uri="{FF2B5EF4-FFF2-40B4-BE49-F238E27FC236}">
                    <a16:creationId xmlns:a16="http://schemas.microsoft.com/office/drawing/2014/main" id="{BF3E84F4-481A-8045-E896-7FB725409C42}"/>
                  </a:ext>
                </a:extLst>
              </p:cNvPr>
              <p:cNvSpPr/>
              <p:nvPr/>
            </p:nvSpPr>
            <p:spPr>
              <a:xfrm>
                <a:off x="3977546" y="3580678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3" name="箭头: 左右 32">
                <a:extLst>
                  <a:ext uri="{FF2B5EF4-FFF2-40B4-BE49-F238E27FC236}">
                    <a16:creationId xmlns:a16="http://schemas.microsoft.com/office/drawing/2014/main" id="{8BB75B14-4DD3-ADCF-890D-C225C01D1298}"/>
                  </a:ext>
                </a:extLst>
              </p:cNvPr>
              <p:cNvSpPr/>
              <p:nvPr/>
            </p:nvSpPr>
            <p:spPr>
              <a:xfrm>
                <a:off x="4564714" y="3580678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4" name="箭头: 左右 33">
                <a:extLst>
                  <a:ext uri="{FF2B5EF4-FFF2-40B4-BE49-F238E27FC236}">
                    <a16:creationId xmlns:a16="http://schemas.microsoft.com/office/drawing/2014/main" id="{5C4FDD94-D787-766C-7F20-BCFA79A044EB}"/>
                  </a:ext>
                </a:extLst>
              </p:cNvPr>
              <p:cNvSpPr/>
              <p:nvPr/>
            </p:nvSpPr>
            <p:spPr>
              <a:xfrm>
                <a:off x="3390378" y="4188161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5" name="箭头: 左右 34">
                <a:extLst>
                  <a:ext uri="{FF2B5EF4-FFF2-40B4-BE49-F238E27FC236}">
                    <a16:creationId xmlns:a16="http://schemas.microsoft.com/office/drawing/2014/main" id="{9FE403FF-F3AB-3656-A92D-8EB5BE368ABE}"/>
                  </a:ext>
                </a:extLst>
              </p:cNvPr>
              <p:cNvSpPr/>
              <p:nvPr/>
            </p:nvSpPr>
            <p:spPr>
              <a:xfrm>
                <a:off x="3977546" y="4188161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6" name="箭头: 左右 35">
                <a:extLst>
                  <a:ext uri="{FF2B5EF4-FFF2-40B4-BE49-F238E27FC236}">
                    <a16:creationId xmlns:a16="http://schemas.microsoft.com/office/drawing/2014/main" id="{B4CB4311-565F-CC3F-2B12-A97E2B427F84}"/>
                  </a:ext>
                </a:extLst>
              </p:cNvPr>
              <p:cNvSpPr/>
              <p:nvPr/>
            </p:nvSpPr>
            <p:spPr>
              <a:xfrm>
                <a:off x="4564714" y="4188161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7" name="箭头: 左右 36">
                <a:extLst>
                  <a:ext uri="{FF2B5EF4-FFF2-40B4-BE49-F238E27FC236}">
                    <a16:creationId xmlns:a16="http://schemas.microsoft.com/office/drawing/2014/main" id="{5F3328CE-F998-9DE0-BF42-FFE9E6D17EAC}"/>
                  </a:ext>
                </a:extLst>
              </p:cNvPr>
              <p:cNvSpPr/>
              <p:nvPr/>
            </p:nvSpPr>
            <p:spPr>
              <a:xfrm rot="5400000">
                <a:off x="3049982" y="2682114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8" name="箭头: 左右 37">
                <a:extLst>
                  <a:ext uri="{FF2B5EF4-FFF2-40B4-BE49-F238E27FC236}">
                    <a16:creationId xmlns:a16="http://schemas.microsoft.com/office/drawing/2014/main" id="{C1FFEAB8-08AC-56F3-B204-E086771DB10B}"/>
                  </a:ext>
                </a:extLst>
              </p:cNvPr>
              <p:cNvSpPr/>
              <p:nvPr/>
            </p:nvSpPr>
            <p:spPr>
              <a:xfrm rot="5400000">
                <a:off x="3049982" y="3297309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9" name="箭头: 左右 38">
                <a:extLst>
                  <a:ext uri="{FF2B5EF4-FFF2-40B4-BE49-F238E27FC236}">
                    <a16:creationId xmlns:a16="http://schemas.microsoft.com/office/drawing/2014/main" id="{2AA551B4-C7DB-054F-86CD-BF246190C508}"/>
                  </a:ext>
                </a:extLst>
              </p:cNvPr>
              <p:cNvSpPr/>
              <p:nvPr/>
            </p:nvSpPr>
            <p:spPr>
              <a:xfrm rot="5400000">
                <a:off x="3049982" y="3903356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0" name="箭头: 左右 39">
                <a:extLst>
                  <a:ext uri="{FF2B5EF4-FFF2-40B4-BE49-F238E27FC236}">
                    <a16:creationId xmlns:a16="http://schemas.microsoft.com/office/drawing/2014/main" id="{871292C9-2F88-C939-2CD9-FE3F0C8D0E10}"/>
                  </a:ext>
                </a:extLst>
              </p:cNvPr>
              <p:cNvSpPr/>
              <p:nvPr/>
            </p:nvSpPr>
            <p:spPr>
              <a:xfrm rot="5400000">
                <a:off x="3644129" y="2682114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1" name="箭头: 左右 40">
                <a:extLst>
                  <a:ext uri="{FF2B5EF4-FFF2-40B4-BE49-F238E27FC236}">
                    <a16:creationId xmlns:a16="http://schemas.microsoft.com/office/drawing/2014/main" id="{6F79E1AE-7F02-77CE-2AE3-3027FAF1DFB8}"/>
                  </a:ext>
                </a:extLst>
              </p:cNvPr>
              <p:cNvSpPr/>
              <p:nvPr/>
            </p:nvSpPr>
            <p:spPr>
              <a:xfrm rot="5400000">
                <a:off x="3644129" y="3297309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2" name="箭头: 左右 41">
                <a:extLst>
                  <a:ext uri="{FF2B5EF4-FFF2-40B4-BE49-F238E27FC236}">
                    <a16:creationId xmlns:a16="http://schemas.microsoft.com/office/drawing/2014/main" id="{E8AB6472-A7EC-626D-4905-8E5682EEE50C}"/>
                  </a:ext>
                </a:extLst>
              </p:cNvPr>
              <p:cNvSpPr/>
              <p:nvPr/>
            </p:nvSpPr>
            <p:spPr>
              <a:xfrm rot="5400000">
                <a:off x="3644129" y="3903356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3" name="箭头: 左右 42">
                <a:extLst>
                  <a:ext uri="{FF2B5EF4-FFF2-40B4-BE49-F238E27FC236}">
                    <a16:creationId xmlns:a16="http://schemas.microsoft.com/office/drawing/2014/main" id="{DA6C3F42-BAE9-E8D0-424C-A270CE8FAC67}"/>
                  </a:ext>
                </a:extLst>
              </p:cNvPr>
              <p:cNvSpPr/>
              <p:nvPr/>
            </p:nvSpPr>
            <p:spPr>
              <a:xfrm rot="5400000">
                <a:off x="4229398" y="2682114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4" name="箭头: 左右 43">
                <a:extLst>
                  <a:ext uri="{FF2B5EF4-FFF2-40B4-BE49-F238E27FC236}">
                    <a16:creationId xmlns:a16="http://schemas.microsoft.com/office/drawing/2014/main" id="{AC44D855-9667-BE7D-0D65-243F008320F3}"/>
                  </a:ext>
                </a:extLst>
              </p:cNvPr>
              <p:cNvSpPr/>
              <p:nvPr/>
            </p:nvSpPr>
            <p:spPr>
              <a:xfrm rot="5400000">
                <a:off x="4229398" y="3297309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5" name="箭头: 左右 44">
                <a:extLst>
                  <a:ext uri="{FF2B5EF4-FFF2-40B4-BE49-F238E27FC236}">
                    <a16:creationId xmlns:a16="http://schemas.microsoft.com/office/drawing/2014/main" id="{C3D2EBBF-43EB-5331-CFBD-BE79AC751D15}"/>
                  </a:ext>
                </a:extLst>
              </p:cNvPr>
              <p:cNvSpPr/>
              <p:nvPr/>
            </p:nvSpPr>
            <p:spPr>
              <a:xfrm rot="5400000">
                <a:off x="4229398" y="3903356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6" name="箭头: 左右 45">
                <a:extLst>
                  <a:ext uri="{FF2B5EF4-FFF2-40B4-BE49-F238E27FC236}">
                    <a16:creationId xmlns:a16="http://schemas.microsoft.com/office/drawing/2014/main" id="{176E9198-FA06-D05C-8380-6900B6328192}"/>
                  </a:ext>
                </a:extLst>
              </p:cNvPr>
              <p:cNvSpPr/>
              <p:nvPr/>
            </p:nvSpPr>
            <p:spPr>
              <a:xfrm rot="5400000">
                <a:off x="4822242" y="2682114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7" name="箭头: 左右 46">
                <a:extLst>
                  <a:ext uri="{FF2B5EF4-FFF2-40B4-BE49-F238E27FC236}">
                    <a16:creationId xmlns:a16="http://schemas.microsoft.com/office/drawing/2014/main" id="{B90EAF52-7413-6DDD-400A-C491E304163D}"/>
                  </a:ext>
                </a:extLst>
              </p:cNvPr>
              <p:cNvSpPr/>
              <p:nvPr/>
            </p:nvSpPr>
            <p:spPr>
              <a:xfrm rot="5400000">
                <a:off x="4822242" y="3288161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8" name="箭头: 左右 47">
                <a:extLst>
                  <a:ext uri="{FF2B5EF4-FFF2-40B4-BE49-F238E27FC236}">
                    <a16:creationId xmlns:a16="http://schemas.microsoft.com/office/drawing/2014/main" id="{4EF3C8A4-E472-2717-C5C5-E0671A21CED0}"/>
                  </a:ext>
                </a:extLst>
              </p:cNvPr>
              <p:cNvSpPr/>
              <p:nvPr/>
            </p:nvSpPr>
            <p:spPr>
              <a:xfrm rot="5400000">
                <a:off x="4822242" y="3903356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9" name="箭头: 左右 48">
                <a:extLst>
                  <a:ext uri="{FF2B5EF4-FFF2-40B4-BE49-F238E27FC236}">
                    <a16:creationId xmlns:a16="http://schemas.microsoft.com/office/drawing/2014/main" id="{E1157832-9723-8054-EDC7-5E39A83041C4}"/>
                  </a:ext>
                </a:extLst>
              </p:cNvPr>
              <p:cNvSpPr/>
              <p:nvPr/>
            </p:nvSpPr>
            <p:spPr>
              <a:xfrm>
                <a:off x="3395736" y="2496817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0" name="箭头: 左右 49">
                <a:extLst>
                  <a:ext uri="{FF2B5EF4-FFF2-40B4-BE49-F238E27FC236}">
                    <a16:creationId xmlns:a16="http://schemas.microsoft.com/office/drawing/2014/main" id="{ED0A383D-4A37-A03E-12D0-A5FF1BAC7B10}"/>
                  </a:ext>
                </a:extLst>
              </p:cNvPr>
              <p:cNvSpPr/>
              <p:nvPr/>
            </p:nvSpPr>
            <p:spPr>
              <a:xfrm>
                <a:off x="3984169" y="2496817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1" name="箭头: 左右 50">
                <a:extLst>
                  <a:ext uri="{FF2B5EF4-FFF2-40B4-BE49-F238E27FC236}">
                    <a16:creationId xmlns:a16="http://schemas.microsoft.com/office/drawing/2014/main" id="{CDD6FF0B-BFF7-B06E-41EF-E7082C052F5C}"/>
                  </a:ext>
                </a:extLst>
              </p:cNvPr>
              <p:cNvSpPr/>
              <p:nvPr/>
            </p:nvSpPr>
            <p:spPr>
              <a:xfrm>
                <a:off x="4572602" y="2496817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2" name="箭头: 左右 51">
                <a:extLst>
                  <a:ext uri="{FF2B5EF4-FFF2-40B4-BE49-F238E27FC236}">
                    <a16:creationId xmlns:a16="http://schemas.microsoft.com/office/drawing/2014/main" id="{5D0DD9D3-FE49-C82C-A845-28B1ECD7BCD0}"/>
                  </a:ext>
                </a:extLst>
              </p:cNvPr>
              <p:cNvSpPr/>
              <p:nvPr/>
            </p:nvSpPr>
            <p:spPr>
              <a:xfrm>
                <a:off x="3395736" y="3097546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3" name="箭头: 左右 52">
                <a:extLst>
                  <a:ext uri="{FF2B5EF4-FFF2-40B4-BE49-F238E27FC236}">
                    <a16:creationId xmlns:a16="http://schemas.microsoft.com/office/drawing/2014/main" id="{E3A5207B-F0E0-F3FC-EF25-8B71317D9E0A}"/>
                  </a:ext>
                </a:extLst>
              </p:cNvPr>
              <p:cNvSpPr/>
              <p:nvPr/>
            </p:nvSpPr>
            <p:spPr>
              <a:xfrm>
                <a:off x="3984169" y="3097546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4" name="箭头: 左右 53">
                <a:extLst>
                  <a:ext uri="{FF2B5EF4-FFF2-40B4-BE49-F238E27FC236}">
                    <a16:creationId xmlns:a16="http://schemas.microsoft.com/office/drawing/2014/main" id="{4F7419E2-86B2-7936-9F6E-45C8E3D4B00E}"/>
                  </a:ext>
                </a:extLst>
              </p:cNvPr>
              <p:cNvSpPr/>
              <p:nvPr/>
            </p:nvSpPr>
            <p:spPr>
              <a:xfrm>
                <a:off x="4572602" y="3097546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5" name="箭头: 左右 54">
                <a:extLst>
                  <a:ext uri="{FF2B5EF4-FFF2-40B4-BE49-F238E27FC236}">
                    <a16:creationId xmlns:a16="http://schemas.microsoft.com/office/drawing/2014/main" id="{18705FD0-7307-137B-8685-FC4B99DA0D9A}"/>
                  </a:ext>
                </a:extLst>
              </p:cNvPr>
              <p:cNvSpPr/>
              <p:nvPr/>
            </p:nvSpPr>
            <p:spPr>
              <a:xfrm>
                <a:off x="3395736" y="3704622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6" name="箭头: 左右 55">
                <a:extLst>
                  <a:ext uri="{FF2B5EF4-FFF2-40B4-BE49-F238E27FC236}">
                    <a16:creationId xmlns:a16="http://schemas.microsoft.com/office/drawing/2014/main" id="{92EE123C-330A-2154-3B1B-D4A712EA1902}"/>
                  </a:ext>
                </a:extLst>
              </p:cNvPr>
              <p:cNvSpPr/>
              <p:nvPr/>
            </p:nvSpPr>
            <p:spPr>
              <a:xfrm>
                <a:off x="3984169" y="3704622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7" name="箭头: 左右 56">
                <a:extLst>
                  <a:ext uri="{FF2B5EF4-FFF2-40B4-BE49-F238E27FC236}">
                    <a16:creationId xmlns:a16="http://schemas.microsoft.com/office/drawing/2014/main" id="{6E83A48B-33F9-C5F2-6808-EB86053ED306}"/>
                  </a:ext>
                </a:extLst>
              </p:cNvPr>
              <p:cNvSpPr/>
              <p:nvPr/>
            </p:nvSpPr>
            <p:spPr>
              <a:xfrm>
                <a:off x="4572602" y="3704622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8" name="箭头: 左右 57">
                <a:extLst>
                  <a:ext uri="{FF2B5EF4-FFF2-40B4-BE49-F238E27FC236}">
                    <a16:creationId xmlns:a16="http://schemas.microsoft.com/office/drawing/2014/main" id="{62A909FE-5FE9-0703-F909-BC1AB3A8FCBE}"/>
                  </a:ext>
                </a:extLst>
              </p:cNvPr>
              <p:cNvSpPr/>
              <p:nvPr/>
            </p:nvSpPr>
            <p:spPr>
              <a:xfrm>
                <a:off x="3395736" y="4307466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9" name="箭头: 左右 58">
                <a:extLst>
                  <a:ext uri="{FF2B5EF4-FFF2-40B4-BE49-F238E27FC236}">
                    <a16:creationId xmlns:a16="http://schemas.microsoft.com/office/drawing/2014/main" id="{96D6FD9E-DC9F-D4D6-DE41-49E6E9AC95DE}"/>
                  </a:ext>
                </a:extLst>
              </p:cNvPr>
              <p:cNvSpPr/>
              <p:nvPr/>
            </p:nvSpPr>
            <p:spPr>
              <a:xfrm>
                <a:off x="3984169" y="4307466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0" name="箭头: 左右 59">
                <a:extLst>
                  <a:ext uri="{FF2B5EF4-FFF2-40B4-BE49-F238E27FC236}">
                    <a16:creationId xmlns:a16="http://schemas.microsoft.com/office/drawing/2014/main" id="{AD2953EC-D968-1A7E-4EBF-F249310BA658}"/>
                  </a:ext>
                </a:extLst>
              </p:cNvPr>
              <p:cNvSpPr/>
              <p:nvPr/>
            </p:nvSpPr>
            <p:spPr>
              <a:xfrm>
                <a:off x="4572602" y="4307466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1" name="箭头: 左右 60">
                <a:extLst>
                  <a:ext uri="{FF2B5EF4-FFF2-40B4-BE49-F238E27FC236}">
                    <a16:creationId xmlns:a16="http://schemas.microsoft.com/office/drawing/2014/main" id="{95B75636-D4A5-78C4-47C9-2A2321B9611A}"/>
                  </a:ext>
                </a:extLst>
              </p:cNvPr>
              <p:cNvSpPr/>
              <p:nvPr/>
            </p:nvSpPr>
            <p:spPr>
              <a:xfrm rot="5400000">
                <a:off x="3143869" y="2718402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2" name="箭头: 左右 61">
                <a:extLst>
                  <a:ext uri="{FF2B5EF4-FFF2-40B4-BE49-F238E27FC236}">
                    <a16:creationId xmlns:a16="http://schemas.microsoft.com/office/drawing/2014/main" id="{1579ABE5-1D6B-9425-D9EB-D6022F30A19C}"/>
                  </a:ext>
                </a:extLst>
              </p:cNvPr>
              <p:cNvSpPr/>
              <p:nvPr/>
            </p:nvSpPr>
            <p:spPr>
              <a:xfrm rot="5400000">
                <a:off x="3730186" y="2718403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3" name="箭头: 左右 62">
                <a:extLst>
                  <a:ext uri="{FF2B5EF4-FFF2-40B4-BE49-F238E27FC236}">
                    <a16:creationId xmlns:a16="http://schemas.microsoft.com/office/drawing/2014/main" id="{C040F0CC-7D2A-74D3-D0AC-91AE6242CE0C}"/>
                  </a:ext>
                </a:extLst>
              </p:cNvPr>
              <p:cNvSpPr/>
              <p:nvPr/>
            </p:nvSpPr>
            <p:spPr>
              <a:xfrm rot="5400000">
                <a:off x="4316503" y="2718404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4" name="箭头: 左右 63">
                <a:extLst>
                  <a:ext uri="{FF2B5EF4-FFF2-40B4-BE49-F238E27FC236}">
                    <a16:creationId xmlns:a16="http://schemas.microsoft.com/office/drawing/2014/main" id="{B6AE12E5-F521-3DF1-32CD-DF647BB1C7A4}"/>
                  </a:ext>
                </a:extLst>
              </p:cNvPr>
              <p:cNvSpPr/>
              <p:nvPr/>
            </p:nvSpPr>
            <p:spPr>
              <a:xfrm rot="5400000">
                <a:off x="4902820" y="2718405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5" name="箭头: 左右 64">
                <a:extLst>
                  <a:ext uri="{FF2B5EF4-FFF2-40B4-BE49-F238E27FC236}">
                    <a16:creationId xmlns:a16="http://schemas.microsoft.com/office/drawing/2014/main" id="{EB0DD7B8-4E23-4FE1-9442-64E9BE4C4911}"/>
                  </a:ext>
                </a:extLst>
              </p:cNvPr>
              <p:cNvSpPr/>
              <p:nvPr/>
            </p:nvSpPr>
            <p:spPr>
              <a:xfrm rot="5400000">
                <a:off x="3143869" y="3327621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7" name="箭头: 左右 65">
                <a:extLst>
                  <a:ext uri="{FF2B5EF4-FFF2-40B4-BE49-F238E27FC236}">
                    <a16:creationId xmlns:a16="http://schemas.microsoft.com/office/drawing/2014/main" id="{80443D0B-E6B6-AEF5-CE8C-5C02121D2065}"/>
                  </a:ext>
                </a:extLst>
              </p:cNvPr>
              <p:cNvSpPr/>
              <p:nvPr/>
            </p:nvSpPr>
            <p:spPr>
              <a:xfrm rot="5400000">
                <a:off x="3730186" y="3327622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8" name="箭头: 左右 66">
                <a:extLst>
                  <a:ext uri="{FF2B5EF4-FFF2-40B4-BE49-F238E27FC236}">
                    <a16:creationId xmlns:a16="http://schemas.microsoft.com/office/drawing/2014/main" id="{6DBE7AF1-8713-0CDD-86FF-AC6A2E33808C}"/>
                  </a:ext>
                </a:extLst>
              </p:cNvPr>
              <p:cNvSpPr/>
              <p:nvPr/>
            </p:nvSpPr>
            <p:spPr>
              <a:xfrm rot="5400000">
                <a:off x="4316503" y="3327623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9" name="箭头: 左右 67">
                <a:extLst>
                  <a:ext uri="{FF2B5EF4-FFF2-40B4-BE49-F238E27FC236}">
                    <a16:creationId xmlns:a16="http://schemas.microsoft.com/office/drawing/2014/main" id="{31C3241B-9B29-5D10-8D6B-5B67C2EF854D}"/>
                  </a:ext>
                </a:extLst>
              </p:cNvPr>
              <p:cNvSpPr/>
              <p:nvPr/>
            </p:nvSpPr>
            <p:spPr>
              <a:xfrm rot="5400000">
                <a:off x="4902820" y="3324449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90" name="箭头: 左右 68">
                <a:extLst>
                  <a:ext uri="{FF2B5EF4-FFF2-40B4-BE49-F238E27FC236}">
                    <a16:creationId xmlns:a16="http://schemas.microsoft.com/office/drawing/2014/main" id="{23AF68A4-185A-16CC-726A-D335C9385145}"/>
                  </a:ext>
                </a:extLst>
              </p:cNvPr>
              <p:cNvSpPr/>
              <p:nvPr/>
            </p:nvSpPr>
            <p:spPr>
              <a:xfrm rot="5400000">
                <a:off x="3143869" y="3936840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91" name="箭头: 左右 69">
                <a:extLst>
                  <a:ext uri="{FF2B5EF4-FFF2-40B4-BE49-F238E27FC236}">
                    <a16:creationId xmlns:a16="http://schemas.microsoft.com/office/drawing/2014/main" id="{D566EC28-AC17-F9BC-CF87-0DE3B4A2F748}"/>
                  </a:ext>
                </a:extLst>
              </p:cNvPr>
              <p:cNvSpPr/>
              <p:nvPr/>
            </p:nvSpPr>
            <p:spPr>
              <a:xfrm rot="5400000">
                <a:off x="3730186" y="3936841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93" name="箭头: 左右 70">
                <a:extLst>
                  <a:ext uri="{FF2B5EF4-FFF2-40B4-BE49-F238E27FC236}">
                    <a16:creationId xmlns:a16="http://schemas.microsoft.com/office/drawing/2014/main" id="{14012D29-315D-ADB9-F13F-58B97CEDF2A6}"/>
                  </a:ext>
                </a:extLst>
              </p:cNvPr>
              <p:cNvSpPr/>
              <p:nvPr/>
            </p:nvSpPr>
            <p:spPr>
              <a:xfrm rot="5400000">
                <a:off x="4316503" y="3936842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94" name="箭头: 左右 71">
                <a:extLst>
                  <a:ext uri="{FF2B5EF4-FFF2-40B4-BE49-F238E27FC236}">
                    <a16:creationId xmlns:a16="http://schemas.microsoft.com/office/drawing/2014/main" id="{41FB76EA-657B-C641-0E98-4FFAB22D67CF}"/>
                  </a:ext>
                </a:extLst>
              </p:cNvPr>
              <p:cNvSpPr/>
              <p:nvPr/>
            </p:nvSpPr>
            <p:spPr>
              <a:xfrm rot="5400000">
                <a:off x="4902820" y="3936843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grpSp>
            <p:nvGrpSpPr>
              <p:cNvPr id="95" name="组合 72">
                <a:extLst>
                  <a:ext uri="{FF2B5EF4-FFF2-40B4-BE49-F238E27FC236}">
                    <a16:creationId xmlns:a16="http://schemas.microsoft.com/office/drawing/2014/main" id="{92D93A8C-EE5A-F1F4-34FE-9F061EA98F4B}"/>
                  </a:ext>
                </a:extLst>
              </p:cNvPr>
              <p:cNvGrpSpPr/>
              <p:nvPr/>
            </p:nvGrpSpPr>
            <p:grpSpPr>
              <a:xfrm>
                <a:off x="3213445" y="1935087"/>
                <a:ext cx="1868370" cy="429342"/>
                <a:chOff x="6685631" y="835025"/>
                <a:chExt cx="1868370" cy="429342"/>
              </a:xfrm>
            </p:grpSpPr>
            <p:sp>
              <p:nvSpPr>
                <p:cNvPr id="111" name="箭头: 左右 88">
                  <a:extLst>
                    <a:ext uri="{FF2B5EF4-FFF2-40B4-BE49-F238E27FC236}">
                      <a16:creationId xmlns:a16="http://schemas.microsoft.com/office/drawing/2014/main" id="{5FA2D135-FA41-8725-D498-637000A944C0}"/>
                    </a:ext>
                  </a:extLst>
                </p:cNvPr>
                <p:cNvSpPr/>
                <p:nvPr/>
              </p:nvSpPr>
              <p:spPr>
                <a:xfrm rot="5400000">
                  <a:off x="6535196" y="985460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12" name="箭头: 左右 89">
                  <a:extLst>
                    <a:ext uri="{FF2B5EF4-FFF2-40B4-BE49-F238E27FC236}">
                      <a16:creationId xmlns:a16="http://schemas.microsoft.com/office/drawing/2014/main" id="{556877EF-5249-89A8-E39E-87A401002A5E}"/>
                    </a:ext>
                  </a:extLst>
                </p:cNvPr>
                <p:cNvSpPr/>
                <p:nvPr/>
              </p:nvSpPr>
              <p:spPr>
                <a:xfrm rot="5400000">
                  <a:off x="7097171" y="985461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13" name="箭头: 左右 90">
                  <a:extLst>
                    <a:ext uri="{FF2B5EF4-FFF2-40B4-BE49-F238E27FC236}">
                      <a16:creationId xmlns:a16="http://schemas.microsoft.com/office/drawing/2014/main" id="{B7DD1D17-25CE-B6A7-F22D-F0AA2E1807D7}"/>
                    </a:ext>
                  </a:extLst>
                </p:cNvPr>
                <p:cNvSpPr/>
                <p:nvPr/>
              </p:nvSpPr>
              <p:spPr>
                <a:xfrm rot="5400000">
                  <a:off x="7681371" y="985462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14" name="箭头: 左右 91">
                  <a:extLst>
                    <a:ext uri="{FF2B5EF4-FFF2-40B4-BE49-F238E27FC236}">
                      <a16:creationId xmlns:a16="http://schemas.microsoft.com/office/drawing/2014/main" id="{7170D874-E4FB-00A1-672E-24DF1F79EC0E}"/>
                    </a:ext>
                  </a:extLst>
                </p:cNvPr>
                <p:cNvSpPr/>
                <p:nvPr/>
              </p:nvSpPr>
              <p:spPr>
                <a:xfrm rot="5400000">
                  <a:off x="8275096" y="985463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</p:grpSp>
          <p:grpSp>
            <p:nvGrpSpPr>
              <p:cNvPr id="96" name="组合 73">
                <a:extLst>
                  <a:ext uri="{FF2B5EF4-FFF2-40B4-BE49-F238E27FC236}">
                    <a16:creationId xmlns:a16="http://schemas.microsoft.com/office/drawing/2014/main" id="{F4305B3E-81B2-55D3-EB8D-30C67D583C4C}"/>
                  </a:ext>
                </a:extLst>
              </p:cNvPr>
              <p:cNvGrpSpPr/>
              <p:nvPr/>
            </p:nvGrpSpPr>
            <p:grpSpPr>
              <a:xfrm>
                <a:off x="3213445" y="4339124"/>
                <a:ext cx="1868370" cy="130049"/>
                <a:chOff x="6685631" y="3273987"/>
                <a:chExt cx="1868370" cy="429342"/>
              </a:xfrm>
            </p:grpSpPr>
            <p:sp>
              <p:nvSpPr>
                <p:cNvPr id="107" name="箭头: 左右 84">
                  <a:extLst>
                    <a:ext uri="{FF2B5EF4-FFF2-40B4-BE49-F238E27FC236}">
                      <a16:creationId xmlns:a16="http://schemas.microsoft.com/office/drawing/2014/main" id="{2F5DA4B9-996E-7B49-F0C8-7C961296DD31}"/>
                    </a:ext>
                  </a:extLst>
                </p:cNvPr>
                <p:cNvSpPr/>
                <p:nvPr/>
              </p:nvSpPr>
              <p:spPr>
                <a:xfrm rot="5400000">
                  <a:off x="6535196" y="3424422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8" name="箭头: 左右 85">
                  <a:extLst>
                    <a:ext uri="{FF2B5EF4-FFF2-40B4-BE49-F238E27FC236}">
                      <a16:creationId xmlns:a16="http://schemas.microsoft.com/office/drawing/2014/main" id="{B8A680FE-D774-55B6-48FD-B0819CD632C7}"/>
                    </a:ext>
                  </a:extLst>
                </p:cNvPr>
                <p:cNvSpPr/>
                <p:nvPr/>
              </p:nvSpPr>
              <p:spPr>
                <a:xfrm rot="5400000">
                  <a:off x="7097171" y="3424423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9" name="箭头: 左右 86">
                  <a:extLst>
                    <a:ext uri="{FF2B5EF4-FFF2-40B4-BE49-F238E27FC236}">
                      <a16:creationId xmlns:a16="http://schemas.microsoft.com/office/drawing/2014/main" id="{80A8EEAB-999B-FECB-3C5B-E5278314CE24}"/>
                    </a:ext>
                  </a:extLst>
                </p:cNvPr>
                <p:cNvSpPr/>
                <p:nvPr/>
              </p:nvSpPr>
              <p:spPr>
                <a:xfrm rot="5400000">
                  <a:off x="7681371" y="3424424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10" name="箭头: 左右 87">
                  <a:extLst>
                    <a:ext uri="{FF2B5EF4-FFF2-40B4-BE49-F238E27FC236}">
                      <a16:creationId xmlns:a16="http://schemas.microsoft.com/office/drawing/2014/main" id="{4F4BA48A-1B67-7B4C-041C-9C0E0377293C}"/>
                    </a:ext>
                  </a:extLst>
                </p:cNvPr>
                <p:cNvSpPr/>
                <p:nvPr/>
              </p:nvSpPr>
              <p:spPr>
                <a:xfrm rot="5400000">
                  <a:off x="8275096" y="3424425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</p:grpSp>
          <p:grpSp>
            <p:nvGrpSpPr>
              <p:cNvPr id="97" name="组合 74">
                <a:extLst>
                  <a:ext uri="{FF2B5EF4-FFF2-40B4-BE49-F238E27FC236}">
                    <a16:creationId xmlns:a16="http://schemas.microsoft.com/office/drawing/2014/main" id="{606C92A8-82C3-E4D5-8B47-A7883D59D9C1}"/>
                  </a:ext>
                </a:extLst>
              </p:cNvPr>
              <p:cNvGrpSpPr/>
              <p:nvPr/>
            </p:nvGrpSpPr>
            <p:grpSpPr>
              <a:xfrm rot="5400000">
                <a:off x="2196894" y="3301106"/>
                <a:ext cx="1932604" cy="145316"/>
                <a:chOff x="6685631" y="3273987"/>
                <a:chExt cx="1868370" cy="429342"/>
              </a:xfrm>
            </p:grpSpPr>
            <p:sp>
              <p:nvSpPr>
                <p:cNvPr id="103" name="箭头: 左右 80">
                  <a:extLst>
                    <a:ext uri="{FF2B5EF4-FFF2-40B4-BE49-F238E27FC236}">
                      <a16:creationId xmlns:a16="http://schemas.microsoft.com/office/drawing/2014/main" id="{390B0FC1-3C85-C883-9E85-8E2598550CD6}"/>
                    </a:ext>
                  </a:extLst>
                </p:cNvPr>
                <p:cNvSpPr/>
                <p:nvPr/>
              </p:nvSpPr>
              <p:spPr>
                <a:xfrm rot="5400000">
                  <a:off x="6535196" y="3424422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4" name="箭头: 左右 81">
                  <a:extLst>
                    <a:ext uri="{FF2B5EF4-FFF2-40B4-BE49-F238E27FC236}">
                      <a16:creationId xmlns:a16="http://schemas.microsoft.com/office/drawing/2014/main" id="{9109A53C-7647-A433-C9A2-54097DEB9CDE}"/>
                    </a:ext>
                  </a:extLst>
                </p:cNvPr>
                <p:cNvSpPr/>
                <p:nvPr/>
              </p:nvSpPr>
              <p:spPr>
                <a:xfrm rot="5400000">
                  <a:off x="7097171" y="3424423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5" name="箭头: 左右 82">
                  <a:extLst>
                    <a:ext uri="{FF2B5EF4-FFF2-40B4-BE49-F238E27FC236}">
                      <a16:creationId xmlns:a16="http://schemas.microsoft.com/office/drawing/2014/main" id="{C318148C-C136-0D30-43FD-9FD08CF5EF7A}"/>
                    </a:ext>
                  </a:extLst>
                </p:cNvPr>
                <p:cNvSpPr/>
                <p:nvPr/>
              </p:nvSpPr>
              <p:spPr>
                <a:xfrm rot="5400000">
                  <a:off x="7681371" y="3424424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6" name="箭头: 左右 83">
                  <a:extLst>
                    <a:ext uri="{FF2B5EF4-FFF2-40B4-BE49-F238E27FC236}">
                      <a16:creationId xmlns:a16="http://schemas.microsoft.com/office/drawing/2014/main" id="{D676B44F-7280-8DB5-0829-11B5B2EBA07E}"/>
                    </a:ext>
                  </a:extLst>
                </p:cNvPr>
                <p:cNvSpPr/>
                <p:nvPr/>
              </p:nvSpPr>
              <p:spPr>
                <a:xfrm rot="5400000">
                  <a:off x="8275096" y="3424425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</p:grpSp>
          <p:grpSp>
            <p:nvGrpSpPr>
              <p:cNvPr id="98" name="组合 75">
                <a:extLst>
                  <a:ext uri="{FF2B5EF4-FFF2-40B4-BE49-F238E27FC236}">
                    <a16:creationId xmlns:a16="http://schemas.microsoft.com/office/drawing/2014/main" id="{C3B4DC23-2877-1A78-8FC4-6745A339EDFA}"/>
                  </a:ext>
                </a:extLst>
              </p:cNvPr>
              <p:cNvGrpSpPr/>
              <p:nvPr/>
            </p:nvGrpSpPr>
            <p:grpSpPr>
              <a:xfrm rot="5400000">
                <a:off x="4362579" y="3176085"/>
                <a:ext cx="1966592" cy="429342"/>
                <a:chOff x="6685631" y="835025"/>
                <a:chExt cx="1868370" cy="429342"/>
              </a:xfrm>
            </p:grpSpPr>
            <p:sp>
              <p:nvSpPr>
                <p:cNvPr id="99" name="箭头: 左右 76">
                  <a:extLst>
                    <a:ext uri="{FF2B5EF4-FFF2-40B4-BE49-F238E27FC236}">
                      <a16:creationId xmlns:a16="http://schemas.microsoft.com/office/drawing/2014/main" id="{AF8967FE-C898-2733-D70A-451F4931348E}"/>
                    </a:ext>
                  </a:extLst>
                </p:cNvPr>
                <p:cNvSpPr/>
                <p:nvPr/>
              </p:nvSpPr>
              <p:spPr>
                <a:xfrm rot="5400000">
                  <a:off x="6535196" y="985460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0" name="箭头: 左右 77">
                  <a:extLst>
                    <a:ext uri="{FF2B5EF4-FFF2-40B4-BE49-F238E27FC236}">
                      <a16:creationId xmlns:a16="http://schemas.microsoft.com/office/drawing/2014/main" id="{3E250586-777F-A575-298B-9B791EA7C402}"/>
                    </a:ext>
                  </a:extLst>
                </p:cNvPr>
                <p:cNvSpPr/>
                <p:nvPr/>
              </p:nvSpPr>
              <p:spPr>
                <a:xfrm rot="5400000">
                  <a:off x="7097171" y="985461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1" name="箭头: 左右 78">
                  <a:extLst>
                    <a:ext uri="{FF2B5EF4-FFF2-40B4-BE49-F238E27FC236}">
                      <a16:creationId xmlns:a16="http://schemas.microsoft.com/office/drawing/2014/main" id="{D2571151-7846-460C-A37B-7CF4523198E2}"/>
                    </a:ext>
                  </a:extLst>
                </p:cNvPr>
                <p:cNvSpPr/>
                <p:nvPr/>
              </p:nvSpPr>
              <p:spPr>
                <a:xfrm rot="5400000">
                  <a:off x="7681371" y="985462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2" name="箭头: 左右 79">
                  <a:extLst>
                    <a:ext uri="{FF2B5EF4-FFF2-40B4-BE49-F238E27FC236}">
                      <a16:creationId xmlns:a16="http://schemas.microsoft.com/office/drawing/2014/main" id="{D5A773ED-9180-7634-2499-38BFF5C97988}"/>
                    </a:ext>
                  </a:extLst>
                </p:cNvPr>
                <p:cNvSpPr/>
                <p:nvPr/>
              </p:nvSpPr>
              <p:spPr>
                <a:xfrm rot="5400000">
                  <a:off x="8275096" y="985463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</p:grpSp>
        </p:grpSp>
        <p:grpSp>
          <p:nvGrpSpPr>
            <p:cNvPr id="6" name="组合 108">
              <a:extLst>
                <a:ext uri="{FF2B5EF4-FFF2-40B4-BE49-F238E27FC236}">
                  <a16:creationId xmlns:a16="http://schemas.microsoft.com/office/drawing/2014/main" id="{D7E204EC-9A11-1CE2-4A5B-BC07B1CEB6D0}"/>
                </a:ext>
              </a:extLst>
            </p:cNvPr>
            <p:cNvGrpSpPr/>
            <p:nvPr/>
          </p:nvGrpSpPr>
          <p:grpSpPr>
            <a:xfrm>
              <a:off x="5639205" y="2423467"/>
              <a:ext cx="854588" cy="3706129"/>
              <a:chOff x="2862668" y="2193494"/>
              <a:chExt cx="1055914" cy="3706129"/>
            </a:xfrm>
            <a:solidFill>
              <a:schemeClr val="bg2"/>
            </a:solidFill>
          </p:grpSpPr>
          <p:sp>
            <p:nvSpPr>
              <p:cNvPr id="20" name="矩形 109">
                <a:extLst>
                  <a:ext uri="{FF2B5EF4-FFF2-40B4-BE49-F238E27FC236}">
                    <a16:creationId xmlns:a16="http://schemas.microsoft.com/office/drawing/2014/main" id="{5B9F7B5F-F92D-2C10-B6F1-D6C2F14F0C37}"/>
                  </a:ext>
                </a:extLst>
              </p:cNvPr>
              <p:cNvSpPr/>
              <p:nvPr/>
            </p:nvSpPr>
            <p:spPr>
              <a:xfrm>
                <a:off x="2862668" y="2193494"/>
                <a:ext cx="1055914" cy="272143"/>
              </a:xfrm>
              <a:prstGeom prst="rect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>
                    <a:solidFill>
                      <a:schemeClr val="tx2"/>
                    </a:solidFill>
                  </a:rPr>
                  <a:t>CTRL</a:t>
                </a:r>
                <a:endParaRPr lang="zh-CN" altLang="en-US" sz="9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1" name="矩形 110">
                <a:extLst>
                  <a:ext uri="{FF2B5EF4-FFF2-40B4-BE49-F238E27FC236}">
                    <a16:creationId xmlns:a16="http://schemas.microsoft.com/office/drawing/2014/main" id="{BB6D4976-C06E-0950-6A53-B8E630037C4D}"/>
                  </a:ext>
                </a:extLst>
              </p:cNvPr>
              <p:cNvSpPr/>
              <p:nvPr/>
            </p:nvSpPr>
            <p:spPr>
              <a:xfrm>
                <a:off x="2862668" y="3338156"/>
                <a:ext cx="1055914" cy="272143"/>
              </a:xfrm>
              <a:prstGeom prst="rect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>
                    <a:solidFill>
                      <a:schemeClr val="tx2"/>
                    </a:solidFill>
                  </a:rPr>
                  <a:t>CTRL</a:t>
                </a:r>
                <a:endParaRPr lang="zh-CN" altLang="en-US" sz="9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2" name="矩形 111">
                <a:extLst>
                  <a:ext uri="{FF2B5EF4-FFF2-40B4-BE49-F238E27FC236}">
                    <a16:creationId xmlns:a16="http://schemas.microsoft.com/office/drawing/2014/main" id="{AAA05EC0-9B72-EC1E-1492-3A03C0D762EA}"/>
                  </a:ext>
                </a:extLst>
              </p:cNvPr>
              <p:cNvSpPr/>
              <p:nvPr/>
            </p:nvSpPr>
            <p:spPr>
              <a:xfrm>
                <a:off x="2862668" y="4482818"/>
                <a:ext cx="1055914" cy="272143"/>
              </a:xfrm>
              <a:prstGeom prst="rect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>
                    <a:solidFill>
                      <a:schemeClr val="tx2"/>
                    </a:solidFill>
                  </a:rPr>
                  <a:t>CTRL</a:t>
                </a:r>
                <a:endParaRPr lang="zh-CN" altLang="en-US" sz="9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3" name="矩形 112">
                <a:extLst>
                  <a:ext uri="{FF2B5EF4-FFF2-40B4-BE49-F238E27FC236}">
                    <a16:creationId xmlns:a16="http://schemas.microsoft.com/office/drawing/2014/main" id="{B720EFD6-34BC-EC6C-9169-1D9C34C008BB}"/>
                  </a:ext>
                </a:extLst>
              </p:cNvPr>
              <p:cNvSpPr/>
              <p:nvPr/>
            </p:nvSpPr>
            <p:spPr>
              <a:xfrm>
                <a:off x="2862668" y="5627480"/>
                <a:ext cx="1055914" cy="272143"/>
              </a:xfrm>
              <a:prstGeom prst="rect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>
                    <a:solidFill>
                      <a:schemeClr val="tx2"/>
                    </a:solidFill>
                  </a:rPr>
                  <a:t>CTRL</a:t>
                </a:r>
                <a:endParaRPr lang="zh-CN" altLang="en-US" sz="900" dirty="0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8" name="矩形 113">
              <a:extLst>
                <a:ext uri="{FF2B5EF4-FFF2-40B4-BE49-F238E27FC236}">
                  <a16:creationId xmlns:a16="http://schemas.microsoft.com/office/drawing/2014/main" id="{53E86986-405F-A189-F06A-D574102B62E5}"/>
                </a:ext>
              </a:extLst>
            </p:cNvPr>
            <p:cNvSpPr/>
            <p:nvPr/>
          </p:nvSpPr>
          <p:spPr>
            <a:xfrm>
              <a:off x="4518251" y="2423467"/>
              <a:ext cx="1055914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9" name="矩形 114">
              <a:extLst>
                <a:ext uri="{FF2B5EF4-FFF2-40B4-BE49-F238E27FC236}">
                  <a16:creationId xmlns:a16="http://schemas.microsoft.com/office/drawing/2014/main" id="{9A36FF74-1D73-872C-E8BE-340647C20E61}"/>
                </a:ext>
              </a:extLst>
            </p:cNvPr>
            <p:cNvSpPr/>
            <p:nvPr/>
          </p:nvSpPr>
          <p:spPr>
            <a:xfrm>
              <a:off x="4518251" y="3568129"/>
              <a:ext cx="1055914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0" name="矩形 115">
              <a:extLst>
                <a:ext uri="{FF2B5EF4-FFF2-40B4-BE49-F238E27FC236}">
                  <a16:creationId xmlns:a16="http://schemas.microsoft.com/office/drawing/2014/main" id="{DD976AEC-3B4A-CB77-3888-43BA1F121007}"/>
                </a:ext>
              </a:extLst>
            </p:cNvPr>
            <p:cNvSpPr/>
            <p:nvPr/>
          </p:nvSpPr>
          <p:spPr>
            <a:xfrm>
              <a:off x="4518251" y="4712791"/>
              <a:ext cx="1055914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1" name="矩形 116">
              <a:extLst>
                <a:ext uri="{FF2B5EF4-FFF2-40B4-BE49-F238E27FC236}">
                  <a16:creationId xmlns:a16="http://schemas.microsoft.com/office/drawing/2014/main" id="{FAA51BE0-2BC8-630A-F1A4-A7466848816C}"/>
                </a:ext>
              </a:extLst>
            </p:cNvPr>
            <p:cNvSpPr/>
            <p:nvPr/>
          </p:nvSpPr>
          <p:spPr>
            <a:xfrm>
              <a:off x="4518251" y="5857453"/>
              <a:ext cx="1055914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2" name="矩形 117">
              <a:extLst>
                <a:ext uri="{FF2B5EF4-FFF2-40B4-BE49-F238E27FC236}">
                  <a16:creationId xmlns:a16="http://schemas.microsoft.com/office/drawing/2014/main" id="{0D60072D-ED29-5FAE-447A-7AEC82434C46}"/>
                </a:ext>
              </a:extLst>
            </p:cNvPr>
            <p:cNvSpPr/>
            <p:nvPr/>
          </p:nvSpPr>
          <p:spPr>
            <a:xfrm>
              <a:off x="6685685" y="6267411"/>
              <a:ext cx="854588" cy="27214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CTRL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3" name="矩形 118">
              <a:extLst>
                <a:ext uri="{FF2B5EF4-FFF2-40B4-BE49-F238E27FC236}">
                  <a16:creationId xmlns:a16="http://schemas.microsoft.com/office/drawing/2014/main" id="{36D82BFD-FB10-BAF1-850C-2E133C5110FE}"/>
                </a:ext>
              </a:extLst>
            </p:cNvPr>
            <p:cNvSpPr/>
            <p:nvPr/>
          </p:nvSpPr>
          <p:spPr>
            <a:xfrm>
              <a:off x="7769998" y="6267411"/>
              <a:ext cx="854588" cy="27214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CTRL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4" name="矩形 119">
              <a:extLst>
                <a:ext uri="{FF2B5EF4-FFF2-40B4-BE49-F238E27FC236}">
                  <a16:creationId xmlns:a16="http://schemas.microsoft.com/office/drawing/2014/main" id="{39A13440-8261-CB80-013F-238252A30D6D}"/>
                </a:ext>
              </a:extLst>
            </p:cNvPr>
            <p:cNvSpPr/>
            <p:nvPr/>
          </p:nvSpPr>
          <p:spPr>
            <a:xfrm>
              <a:off x="8854311" y="6267410"/>
              <a:ext cx="854588" cy="27214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CTRL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5" name="矩形 120">
              <a:extLst>
                <a:ext uri="{FF2B5EF4-FFF2-40B4-BE49-F238E27FC236}">
                  <a16:creationId xmlns:a16="http://schemas.microsoft.com/office/drawing/2014/main" id="{B0AD7D91-61B2-F950-FC56-FC20E253F784}"/>
                </a:ext>
              </a:extLst>
            </p:cNvPr>
            <p:cNvSpPr/>
            <p:nvPr/>
          </p:nvSpPr>
          <p:spPr>
            <a:xfrm>
              <a:off x="9938623" y="6267409"/>
              <a:ext cx="854588" cy="27214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CTRL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6" name="矩形 121">
              <a:extLst>
                <a:ext uri="{FF2B5EF4-FFF2-40B4-BE49-F238E27FC236}">
                  <a16:creationId xmlns:a16="http://schemas.microsoft.com/office/drawing/2014/main" id="{912339D2-3434-6858-9E5D-209196694ACC}"/>
                </a:ext>
              </a:extLst>
            </p:cNvPr>
            <p:cNvSpPr/>
            <p:nvPr/>
          </p:nvSpPr>
          <p:spPr>
            <a:xfrm>
              <a:off x="6685685" y="6567847"/>
              <a:ext cx="854588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7" name="矩形 122">
              <a:extLst>
                <a:ext uri="{FF2B5EF4-FFF2-40B4-BE49-F238E27FC236}">
                  <a16:creationId xmlns:a16="http://schemas.microsoft.com/office/drawing/2014/main" id="{913C47F9-D8AD-FE85-1DC8-EC32A3235A5E}"/>
                </a:ext>
              </a:extLst>
            </p:cNvPr>
            <p:cNvSpPr/>
            <p:nvPr/>
          </p:nvSpPr>
          <p:spPr>
            <a:xfrm>
              <a:off x="7769998" y="6567847"/>
              <a:ext cx="854588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8" name="矩形 123">
              <a:extLst>
                <a:ext uri="{FF2B5EF4-FFF2-40B4-BE49-F238E27FC236}">
                  <a16:creationId xmlns:a16="http://schemas.microsoft.com/office/drawing/2014/main" id="{64176AAA-35D1-D6B5-8A3F-80DF951B49A5}"/>
                </a:ext>
              </a:extLst>
            </p:cNvPr>
            <p:cNvSpPr/>
            <p:nvPr/>
          </p:nvSpPr>
          <p:spPr>
            <a:xfrm>
              <a:off x="8854311" y="6567847"/>
              <a:ext cx="854588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9" name="矩形 124">
              <a:extLst>
                <a:ext uri="{FF2B5EF4-FFF2-40B4-BE49-F238E27FC236}">
                  <a16:creationId xmlns:a16="http://schemas.microsoft.com/office/drawing/2014/main" id="{B2838DAC-27BF-10EE-15D1-26A9579B7C29}"/>
                </a:ext>
              </a:extLst>
            </p:cNvPr>
            <p:cNvSpPr/>
            <p:nvPr/>
          </p:nvSpPr>
          <p:spPr>
            <a:xfrm>
              <a:off x="9938624" y="6567847"/>
              <a:ext cx="854588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</p:grpSp>
      <p:sp>
        <p:nvSpPr>
          <p:cNvPr id="149" name="Rectangle 148">
            <a:extLst>
              <a:ext uri="{FF2B5EF4-FFF2-40B4-BE49-F238E27FC236}">
                <a16:creationId xmlns:a16="http://schemas.microsoft.com/office/drawing/2014/main" id="{62648750-66D5-C02F-77ED-0EAA047BC308}"/>
              </a:ext>
            </a:extLst>
          </p:cNvPr>
          <p:cNvSpPr/>
          <p:nvPr/>
        </p:nvSpPr>
        <p:spPr>
          <a:xfrm>
            <a:off x="6706980" y="4997412"/>
            <a:ext cx="757896" cy="150410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2"/>
                </a:solidFill>
              </a:rPr>
              <a:t>W</a:t>
            </a:r>
            <a:r>
              <a:rPr lang="en-GB" sz="1100" baseline="-25000" dirty="0">
                <a:solidFill>
                  <a:schemeClr val="tx2"/>
                </a:solidFill>
              </a:rPr>
              <a:t>0</a:t>
            </a:r>
            <a:r>
              <a:rPr lang="en-GB" sz="1100" baseline="30000" dirty="0">
                <a:solidFill>
                  <a:schemeClr val="tx2"/>
                </a:solidFill>
              </a:rPr>
              <a:t>UV</a:t>
            </a:r>
            <a:endParaRPr lang="en-CH" sz="1100" baseline="30000" dirty="0">
              <a:solidFill>
                <a:schemeClr val="tx2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AF8F692-F3C3-6CEA-BBBC-D3A952A0D03D}"/>
              </a:ext>
            </a:extLst>
          </p:cNvPr>
          <p:cNvSpPr/>
          <p:nvPr/>
        </p:nvSpPr>
        <p:spPr>
          <a:xfrm>
            <a:off x="3114160" y="1492528"/>
            <a:ext cx="1142637" cy="2604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2"/>
                </a:solidFill>
              </a:rPr>
              <a:t>C</a:t>
            </a:r>
            <a:r>
              <a:rPr lang="en-GB" baseline="30000" dirty="0">
                <a:solidFill>
                  <a:schemeClr val="tx2"/>
                </a:solidFill>
              </a:rPr>
              <a:t>KV</a:t>
            </a:r>
            <a:endParaRPr lang="en-CH" baseline="30000" dirty="0">
              <a:solidFill>
                <a:schemeClr val="tx2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C441A7D-2D05-58EA-BD34-1D7307800CE1}"/>
              </a:ext>
            </a:extLst>
          </p:cNvPr>
          <p:cNvSpPr/>
          <p:nvPr/>
        </p:nvSpPr>
        <p:spPr>
          <a:xfrm>
            <a:off x="4302672" y="1492528"/>
            <a:ext cx="604725" cy="2604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2"/>
                </a:solidFill>
              </a:rPr>
              <a:t>K</a:t>
            </a:r>
            <a:r>
              <a:rPr lang="en-GB" baseline="30000" dirty="0">
                <a:solidFill>
                  <a:schemeClr val="tx2"/>
                </a:solidFill>
              </a:rPr>
              <a:t>R</a:t>
            </a:r>
            <a:endParaRPr lang="en-CH" baseline="30000" dirty="0">
              <a:solidFill>
                <a:schemeClr val="tx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24CF43-3220-922C-C4C4-F854880F2263}"/>
              </a:ext>
            </a:extLst>
          </p:cNvPr>
          <p:cNvSpPr/>
          <p:nvPr/>
        </p:nvSpPr>
        <p:spPr>
          <a:xfrm>
            <a:off x="4256797" y="935703"/>
            <a:ext cx="5724601" cy="3876929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91EF0F48-AB6F-1BC0-491A-60D5283C36F5}"/>
              </a:ext>
            </a:extLst>
          </p:cNvPr>
          <p:cNvSpPr/>
          <p:nvPr/>
        </p:nvSpPr>
        <p:spPr>
          <a:xfrm>
            <a:off x="7488407" y="4997412"/>
            <a:ext cx="757896" cy="150410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2"/>
                </a:solidFill>
              </a:rPr>
              <a:t>W</a:t>
            </a:r>
            <a:r>
              <a:rPr lang="en-GB" sz="1100" baseline="-25000" dirty="0">
                <a:solidFill>
                  <a:schemeClr val="tx2"/>
                </a:solidFill>
              </a:rPr>
              <a:t>1</a:t>
            </a:r>
            <a:r>
              <a:rPr lang="en-GB" sz="1100" baseline="30000" dirty="0">
                <a:solidFill>
                  <a:schemeClr val="tx2"/>
                </a:solidFill>
              </a:rPr>
              <a:t>UV</a:t>
            </a:r>
            <a:endParaRPr lang="en-CH" sz="1100" baseline="30000" dirty="0">
              <a:solidFill>
                <a:schemeClr val="tx2"/>
              </a:solidFill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9B1B8CA0-B8E2-E804-9155-2A63FCCD601D}"/>
              </a:ext>
            </a:extLst>
          </p:cNvPr>
          <p:cNvSpPr/>
          <p:nvPr/>
        </p:nvSpPr>
        <p:spPr>
          <a:xfrm>
            <a:off x="8269834" y="4997412"/>
            <a:ext cx="757896" cy="150410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2"/>
                </a:solidFill>
              </a:rPr>
              <a:t>W</a:t>
            </a:r>
            <a:r>
              <a:rPr lang="en-GB" sz="1100" baseline="-25000" dirty="0">
                <a:solidFill>
                  <a:schemeClr val="tx2"/>
                </a:solidFill>
              </a:rPr>
              <a:t>2</a:t>
            </a:r>
            <a:r>
              <a:rPr lang="en-GB" sz="1100" baseline="30000" dirty="0">
                <a:solidFill>
                  <a:schemeClr val="tx2"/>
                </a:solidFill>
              </a:rPr>
              <a:t>UV</a:t>
            </a:r>
            <a:endParaRPr lang="en-CH" sz="1100" baseline="30000" dirty="0">
              <a:solidFill>
                <a:schemeClr val="tx2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E72A515D-43B8-E877-2637-D9B389604426}"/>
              </a:ext>
            </a:extLst>
          </p:cNvPr>
          <p:cNvSpPr/>
          <p:nvPr/>
        </p:nvSpPr>
        <p:spPr>
          <a:xfrm>
            <a:off x="9051261" y="4997412"/>
            <a:ext cx="757896" cy="150410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2"/>
                </a:solidFill>
              </a:rPr>
              <a:t>W</a:t>
            </a:r>
            <a:r>
              <a:rPr lang="en-GB" sz="1100" baseline="-25000" dirty="0">
                <a:solidFill>
                  <a:schemeClr val="tx2"/>
                </a:solidFill>
              </a:rPr>
              <a:t>3</a:t>
            </a:r>
            <a:r>
              <a:rPr lang="en-GB" sz="1100" baseline="30000" dirty="0">
                <a:solidFill>
                  <a:schemeClr val="tx2"/>
                </a:solidFill>
              </a:rPr>
              <a:t>UV</a:t>
            </a:r>
            <a:endParaRPr lang="en-CH" sz="1100" baseline="30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8149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355B4D-6C23-4F05-26BB-B56CC30622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53C0CC-A45E-2D33-68B9-474CBFF490B6}"/>
              </a:ext>
            </a:extLst>
          </p:cNvPr>
          <p:cNvSpPr txBox="1">
            <a:spLocks/>
          </p:cNvSpPr>
          <p:nvPr/>
        </p:nvSpPr>
        <p:spPr>
          <a:xfrm>
            <a:off x="299070" y="170391"/>
            <a:ext cx="11638929" cy="620851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 algn="l" defTabSz="8640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100" baseline="0">
                <a:ln w="15875" cmpd="sng">
                  <a:noFill/>
                  <a:round/>
                </a:ln>
                <a:solidFill>
                  <a:schemeClr val="accent3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86401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-100" normalizeH="0" baseline="0" noProof="0" dirty="0">
                <a:ln w="15875" cmpd="sng">
                  <a:noFill/>
                  <a:round/>
                </a:ln>
                <a:solidFill>
                  <a:srgbClr val="168638"/>
                </a:solidFill>
                <a:effectLst/>
                <a:uLnTx/>
                <a:uFillTx/>
                <a:latin typeface="Calibri"/>
                <a:ea typeface="Roboto" panose="02000000000000000000" pitchFamily="2" charset="0"/>
                <a:cs typeface="Roboto" panose="02000000000000000000" pitchFamily="2" charset="0"/>
              </a:rPr>
              <a:t>Decompression + </a:t>
            </a:r>
            <a:r>
              <a:rPr kumimoji="0" lang="en-US" altLang="zh-CN" sz="3600" b="0" i="0" u="none" strike="noStrike" kern="1200" cap="none" spc="-100" normalizeH="0" baseline="0" noProof="0" dirty="0" err="1">
                <a:ln w="15875" cmpd="sng">
                  <a:noFill/>
                  <a:round/>
                </a:ln>
                <a:solidFill>
                  <a:srgbClr val="168638"/>
                </a:solidFill>
                <a:effectLst/>
                <a:uLnTx/>
                <a:uFillTx/>
                <a:latin typeface="Calibri"/>
                <a:ea typeface="Roboto" panose="02000000000000000000" pitchFamily="2" charset="0"/>
                <a:cs typeface="Roboto" panose="02000000000000000000" pitchFamily="2" charset="0"/>
              </a:rPr>
              <a:t>RoPE</a:t>
            </a:r>
            <a:r>
              <a:rPr kumimoji="0" lang="en-US" altLang="zh-CN" sz="3600" b="0" i="0" u="none" strike="noStrike" kern="1200" cap="none" spc="-100" normalizeH="0" baseline="0" noProof="0" dirty="0">
                <a:ln w="15875" cmpd="sng">
                  <a:noFill/>
                  <a:round/>
                </a:ln>
                <a:solidFill>
                  <a:srgbClr val="168638"/>
                </a:solidFill>
                <a:effectLst/>
                <a:uLnTx/>
                <a:uFillTx/>
                <a:latin typeface="Calibri"/>
                <a:ea typeface="Roboto" panose="02000000000000000000" pitchFamily="2" charset="0"/>
                <a:cs typeface="Roboto" panose="02000000000000000000" pitchFamily="2" charset="0"/>
              </a:rPr>
              <a:t> -&gt; Forming V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2E2570C-3476-57FE-ED15-7AD238B7A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DD8BBF-345E-4024-ADB0-843CB582CCD3}" type="slidenum">
              <a:rPr kumimoji="0" lang="zh-CN" altLang="en-US" sz="1376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zh-CN" altLang="en-US" sz="137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/>
              <a:cs typeface="+mn-cs"/>
            </a:endParaRPr>
          </a:p>
        </p:txBody>
      </p:sp>
      <p:grpSp>
        <p:nvGrpSpPr>
          <p:cNvPr id="3" name="组合 125">
            <a:extLst>
              <a:ext uri="{FF2B5EF4-FFF2-40B4-BE49-F238E27FC236}">
                <a16:creationId xmlns:a16="http://schemas.microsoft.com/office/drawing/2014/main" id="{6C0E97F7-7C4F-ABD5-0DD1-30EF1E8359DD}"/>
              </a:ext>
            </a:extLst>
          </p:cNvPr>
          <p:cNvGrpSpPr/>
          <p:nvPr/>
        </p:nvGrpSpPr>
        <p:grpSpPr>
          <a:xfrm>
            <a:off x="5170713" y="952787"/>
            <a:ext cx="4638449" cy="3706566"/>
            <a:chOff x="4518251" y="1601932"/>
            <a:chExt cx="6554979" cy="5238058"/>
          </a:xfrm>
        </p:grpSpPr>
        <p:grpSp>
          <p:nvGrpSpPr>
            <p:cNvPr id="5" name="组合 2">
              <a:extLst>
                <a:ext uri="{FF2B5EF4-FFF2-40B4-BE49-F238E27FC236}">
                  <a16:creationId xmlns:a16="http://schemas.microsoft.com/office/drawing/2014/main" id="{73EB7264-D7D7-F47F-39EA-49CB98E7BF31}"/>
                </a:ext>
              </a:extLst>
            </p:cNvPr>
            <p:cNvGrpSpPr/>
            <p:nvPr/>
          </p:nvGrpSpPr>
          <p:grpSpPr>
            <a:xfrm>
              <a:off x="6498911" y="1601932"/>
              <a:ext cx="4574319" cy="4692987"/>
              <a:chOff x="3090538" y="1935087"/>
              <a:chExt cx="2470008" cy="2534086"/>
            </a:xfrm>
          </p:grpSpPr>
          <p:grpSp>
            <p:nvGrpSpPr>
              <p:cNvPr id="24" name="组合 7">
                <a:extLst>
                  <a:ext uri="{FF2B5EF4-FFF2-40B4-BE49-F238E27FC236}">
                    <a16:creationId xmlns:a16="http://schemas.microsoft.com/office/drawing/2014/main" id="{84190F9B-5AE2-4676-D457-8E0055C6DD2A}"/>
                  </a:ext>
                </a:extLst>
              </p:cNvPr>
              <p:cNvGrpSpPr/>
              <p:nvPr/>
            </p:nvGrpSpPr>
            <p:grpSpPr>
              <a:xfrm>
                <a:off x="3190281" y="1986644"/>
                <a:ext cx="2304308" cy="2399530"/>
                <a:chOff x="3770120" y="903514"/>
                <a:chExt cx="2304308" cy="2399530"/>
              </a:xfrm>
            </p:grpSpPr>
            <p:sp>
              <p:nvSpPr>
                <p:cNvPr id="115" name="矩形 92">
                  <a:extLst>
                    <a:ext uri="{FF2B5EF4-FFF2-40B4-BE49-F238E27FC236}">
                      <a16:creationId xmlns:a16="http://schemas.microsoft.com/office/drawing/2014/main" id="{5693210A-AAF5-DCB6-B151-6B89BC1E6EC0}"/>
                    </a:ext>
                  </a:extLst>
                </p:cNvPr>
                <p:cNvSpPr/>
                <p:nvPr/>
              </p:nvSpPr>
              <p:spPr>
                <a:xfrm>
                  <a:off x="3770120" y="903514"/>
                  <a:ext cx="549234" cy="575389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16" name="矩形 93">
                  <a:extLst>
                    <a:ext uri="{FF2B5EF4-FFF2-40B4-BE49-F238E27FC236}">
                      <a16:creationId xmlns:a16="http://schemas.microsoft.com/office/drawing/2014/main" id="{9A12A115-BDD2-E3D1-4A74-AFF1BA15A3AF}"/>
                    </a:ext>
                  </a:extLst>
                </p:cNvPr>
                <p:cNvSpPr/>
                <p:nvPr/>
              </p:nvSpPr>
              <p:spPr>
                <a:xfrm>
                  <a:off x="4353001" y="903514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17" name="矩形 94">
                  <a:extLst>
                    <a:ext uri="{FF2B5EF4-FFF2-40B4-BE49-F238E27FC236}">
                      <a16:creationId xmlns:a16="http://schemas.microsoft.com/office/drawing/2014/main" id="{43427F7D-BAB6-92D0-9D30-745A85744FED}"/>
                    </a:ext>
                  </a:extLst>
                </p:cNvPr>
                <p:cNvSpPr/>
                <p:nvPr/>
              </p:nvSpPr>
              <p:spPr>
                <a:xfrm>
                  <a:off x="4942313" y="903514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18" name="矩形 95">
                  <a:extLst>
                    <a:ext uri="{FF2B5EF4-FFF2-40B4-BE49-F238E27FC236}">
                      <a16:creationId xmlns:a16="http://schemas.microsoft.com/office/drawing/2014/main" id="{8221FEB1-EC58-488B-32D6-5E917C9C7FE9}"/>
                    </a:ext>
                  </a:extLst>
                </p:cNvPr>
                <p:cNvSpPr/>
                <p:nvPr/>
              </p:nvSpPr>
              <p:spPr>
                <a:xfrm>
                  <a:off x="5525194" y="903514"/>
                  <a:ext cx="549234" cy="575389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19" name="矩形 96">
                  <a:extLst>
                    <a:ext uri="{FF2B5EF4-FFF2-40B4-BE49-F238E27FC236}">
                      <a16:creationId xmlns:a16="http://schemas.microsoft.com/office/drawing/2014/main" id="{A193DABF-E185-2247-8120-6F54A71DF42D}"/>
                    </a:ext>
                  </a:extLst>
                </p:cNvPr>
                <p:cNvSpPr/>
                <p:nvPr/>
              </p:nvSpPr>
              <p:spPr>
                <a:xfrm>
                  <a:off x="3770120" y="1511561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20" name="矩形 97">
                  <a:extLst>
                    <a:ext uri="{FF2B5EF4-FFF2-40B4-BE49-F238E27FC236}">
                      <a16:creationId xmlns:a16="http://schemas.microsoft.com/office/drawing/2014/main" id="{5D8CFC5B-04C8-F52B-1BC3-F418AF46DAAE}"/>
                    </a:ext>
                  </a:extLst>
                </p:cNvPr>
                <p:cNvSpPr/>
                <p:nvPr/>
              </p:nvSpPr>
              <p:spPr>
                <a:xfrm>
                  <a:off x="4353001" y="1511561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21" name="矩形 98">
                  <a:extLst>
                    <a:ext uri="{FF2B5EF4-FFF2-40B4-BE49-F238E27FC236}">
                      <a16:creationId xmlns:a16="http://schemas.microsoft.com/office/drawing/2014/main" id="{79B2AC79-2E09-7433-8F4A-938E72C65F85}"/>
                    </a:ext>
                  </a:extLst>
                </p:cNvPr>
                <p:cNvSpPr/>
                <p:nvPr/>
              </p:nvSpPr>
              <p:spPr>
                <a:xfrm>
                  <a:off x="4942313" y="1511561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22" name="矩形 99">
                  <a:extLst>
                    <a:ext uri="{FF2B5EF4-FFF2-40B4-BE49-F238E27FC236}">
                      <a16:creationId xmlns:a16="http://schemas.microsoft.com/office/drawing/2014/main" id="{6690C980-55DD-BCDC-6D94-590CEE992258}"/>
                    </a:ext>
                  </a:extLst>
                </p:cNvPr>
                <p:cNvSpPr/>
                <p:nvPr/>
              </p:nvSpPr>
              <p:spPr>
                <a:xfrm>
                  <a:off x="5525194" y="1511561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23" name="矩形 100">
                  <a:extLst>
                    <a:ext uri="{FF2B5EF4-FFF2-40B4-BE49-F238E27FC236}">
                      <a16:creationId xmlns:a16="http://schemas.microsoft.com/office/drawing/2014/main" id="{1758F843-4B4D-4134-201F-4FDE4A83407A}"/>
                    </a:ext>
                  </a:extLst>
                </p:cNvPr>
                <p:cNvSpPr/>
                <p:nvPr/>
              </p:nvSpPr>
              <p:spPr>
                <a:xfrm>
                  <a:off x="3770120" y="2119608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24" name="矩形 101">
                  <a:extLst>
                    <a:ext uri="{FF2B5EF4-FFF2-40B4-BE49-F238E27FC236}">
                      <a16:creationId xmlns:a16="http://schemas.microsoft.com/office/drawing/2014/main" id="{60D9BEAC-B9F3-4708-0CEE-9461E9CE2215}"/>
                    </a:ext>
                  </a:extLst>
                </p:cNvPr>
                <p:cNvSpPr/>
                <p:nvPr/>
              </p:nvSpPr>
              <p:spPr>
                <a:xfrm>
                  <a:off x="4353001" y="2119608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26" name="矩形 102">
                  <a:extLst>
                    <a:ext uri="{FF2B5EF4-FFF2-40B4-BE49-F238E27FC236}">
                      <a16:creationId xmlns:a16="http://schemas.microsoft.com/office/drawing/2014/main" id="{3E3F6A32-2B4B-98A9-0F62-4718CBD016EC}"/>
                    </a:ext>
                  </a:extLst>
                </p:cNvPr>
                <p:cNvSpPr/>
                <p:nvPr/>
              </p:nvSpPr>
              <p:spPr>
                <a:xfrm>
                  <a:off x="4942313" y="2119608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27" name="矩形 103">
                  <a:extLst>
                    <a:ext uri="{FF2B5EF4-FFF2-40B4-BE49-F238E27FC236}">
                      <a16:creationId xmlns:a16="http://schemas.microsoft.com/office/drawing/2014/main" id="{D52577C4-05D1-C829-E14D-9373BF97AA85}"/>
                    </a:ext>
                  </a:extLst>
                </p:cNvPr>
                <p:cNvSpPr/>
                <p:nvPr/>
              </p:nvSpPr>
              <p:spPr>
                <a:xfrm>
                  <a:off x="5525194" y="2119608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28" name="矩形 104">
                  <a:extLst>
                    <a:ext uri="{FF2B5EF4-FFF2-40B4-BE49-F238E27FC236}">
                      <a16:creationId xmlns:a16="http://schemas.microsoft.com/office/drawing/2014/main" id="{0B3B0B68-658E-711C-90E4-E3C0BFFB4BA9}"/>
                    </a:ext>
                  </a:extLst>
                </p:cNvPr>
                <p:cNvSpPr/>
                <p:nvPr/>
              </p:nvSpPr>
              <p:spPr>
                <a:xfrm>
                  <a:off x="3770120" y="2727655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30" name="矩形 105">
                  <a:extLst>
                    <a:ext uri="{FF2B5EF4-FFF2-40B4-BE49-F238E27FC236}">
                      <a16:creationId xmlns:a16="http://schemas.microsoft.com/office/drawing/2014/main" id="{1DBF1DB7-B137-701F-219D-9FDC40341F02}"/>
                    </a:ext>
                  </a:extLst>
                </p:cNvPr>
                <p:cNvSpPr/>
                <p:nvPr/>
              </p:nvSpPr>
              <p:spPr>
                <a:xfrm>
                  <a:off x="4353001" y="2727655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31" name="矩形 106">
                  <a:extLst>
                    <a:ext uri="{FF2B5EF4-FFF2-40B4-BE49-F238E27FC236}">
                      <a16:creationId xmlns:a16="http://schemas.microsoft.com/office/drawing/2014/main" id="{BDF07B38-F2A6-23E3-3266-4014096FE27A}"/>
                    </a:ext>
                  </a:extLst>
                </p:cNvPr>
                <p:cNvSpPr/>
                <p:nvPr/>
              </p:nvSpPr>
              <p:spPr>
                <a:xfrm>
                  <a:off x="4942313" y="2727655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33" name="矩形 107">
                  <a:extLst>
                    <a:ext uri="{FF2B5EF4-FFF2-40B4-BE49-F238E27FC236}">
                      <a16:creationId xmlns:a16="http://schemas.microsoft.com/office/drawing/2014/main" id="{7EC1540F-5197-C6E8-056B-ECD5B5DE90E5}"/>
                    </a:ext>
                  </a:extLst>
                </p:cNvPr>
                <p:cNvSpPr/>
                <p:nvPr/>
              </p:nvSpPr>
              <p:spPr>
                <a:xfrm>
                  <a:off x="5525194" y="2727655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</p:grpSp>
          <p:sp>
            <p:nvSpPr>
              <p:cNvPr id="25" name="矩形 8">
                <a:extLst>
                  <a:ext uri="{FF2B5EF4-FFF2-40B4-BE49-F238E27FC236}">
                    <a16:creationId xmlns:a16="http://schemas.microsoft.com/office/drawing/2014/main" id="{FFFA8DAD-AEE1-C5F7-660B-AA96B085E17A}"/>
                  </a:ext>
                </a:extLst>
              </p:cNvPr>
              <p:cNvSpPr/>
              <p:nvPr/>
            </p:nvSpPr>
            <p:spPr>
              <a:xfrm>
                <a:off x="3189970" y="2347223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26" name="矩形 9">
                <a:extLst>
                  <a:ext uri="{FF2B5EF4-FFF2-40B4-BE49-F238E27FC236}">
                    <a16:creationId xmlns:a16="http://schemas.microsoft.com/office/drawing/2014/main" id="{3520F580-D929-E649-D35A-B80821409B5D}"/>
                  </a:ext>
                </a:extLst>
              </p:cNvPr>
              <p:cNvSpPr/>
              <p:nvPr/>
            </p:nvSpPr>
            <p:spPr>
              <a:xfrm>
                <a:off x="3777138" y="2347223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28" name="矩形 10">
                <a:extLst>
                  <a:ext uri="{FF2B5EF4-FFF2-40B4-BE49-F238E27FC236}">
                    <a16:creationId xmlns:a16="http://schemas.microsoft.com/office/drawing/2014/main" id="{9D622638-F2D6-518A-C72B-0DC8107D5D71}"/>
                  </a:ext>
                </a:extLst>
              </p:cNvPr>
              <p:cNvSpPr/>
              <p:nvPr/>
            </p:nvSpPr>
            <p:spPr>
              <a:xfrm>
                <a:off x="4364306" y="2347223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29" name="矩形 11">
                <a:extLst>
                  <a:ext uri="{FF2B5EF4-FFF2-40B4-BE49-F238E27FC236}">
                    <a16:creationId xmlns:a16="http://schemas.microsoft.com/office/drawing/2014/main" id="{F7CC8DFC-9A1A-CEED-E4EB-7A522158438F}"/>
                  </a:ext>
                </a:extLst>
              </p:cNvPr>
              <p:cNvSpPr/>
              <p:nvPr/>
            </p:nvSpPr>
            <p:spPr>
              <a:xfrm>
                <a:off x="4951475" y="2347223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2" name="矩形 12">
                <a:extLst>
                  <a:ext uri="{FF2B5EF4-FFF2-40B4-BE49-F238E27FC236}">
                    <a16:creationId xmlns:a16="http://schemas.microsoft.com/office/drawing/2014/main" id="{61B34F00-EAA8-DE89-4085-5384B84CEC03}"/>
                  </a:ext>
                </a:extLst>
              </p:cNvPr>
              <p:cNvSpPr/>
              <p:nvPr/>
            </p:nvSpPr>
            <p:spPr>
              <a:xfrm>
                <a:off x="3189970" y="2953270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3" name="矩形 13">
                <a:extLst>
                  <a:ext uri="{FF2B5EF4-FFF2-40B4-BE49-F238E27FC236}">
                    <a16:creationId xmlns:a16="http://schemas.microsoft.com/office/drawing/2014/main" id="{75CABBB7-744C-A8A6-0E7C-A62230C23005}"/>
                  </a:ext>
                </a:extLst>
              </p:cNvPr>
              <p:cNvSpPr/>
              <p:nvPr/>
            </p:nvSpPr>
            <p:spPr>
              <a:xfrm>
                <a:off x="3777138" y="2953270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4" name="矩形 14">
                <a:extLst>
                  <a:ext uri="{FF2B5EF4-FFF2-40B4-BE49-F238E27FC236}">
                    <a16:creationId xmlns:a16="http://schemas.microsoft.com/office/drawing/2014/main" id="{E567AD55-2B70-E1D7-B76F-71B9BF4CE68B}"/>
                  </a:ext>
                </a:extLst>
              </p:cNvPr>
              <p:cNvSpPr/>
              <p:nvPr/>
            </p:nvSpPr>
            <p:spPr>
              <a:xfrm>
                <a:off x="4364306" y="2953270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5" name="矩形 15">
                <a:extLst>
                  <a:ext uri="{FF2B5EF4-FFF2-40B4-BE49-F238E27FC236}">
                    <a16:creationId xmlns:a16="http://schemas.microsoft.com/office/drawing/2014/main" id="{4A96C701-B602-C82D-90ED-A3DC6FD8089C}"/>
                  </a:ext>
                </a:extLst>
              </p:cNvPr>
              <p:cNvSpPr/>
              <p:nvPr/>
            </p:nvSpPr>
            <p:spPr>
              <a:xfrm>
                <a:off x="4951475" y="2953270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6" name="矩形 16">
                <a:extLst>
                  <a:ext uri="{FF2B5EF4-FFF2-40B4-BE49-F238E27FC236}">
                    <a16:creationId xmlns:a16="http://schemas.microsoft.com/office/drawing/2014/main" id="{F66EDAB1-2089-3293-818C-5E59BB7344D4}"/>
                  </a:ext>
                </a:extLst>
              </p:cNvPr>
              <p:cNvSpPr/>
              <p:nvPr/>
            </p:nvSpPr>
            <p:spPr>
              <a:xfrm>
                <a:off x="3189970" y="3559317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7" name="矩形 17">
                <a:extLst>
                  <a:ext uri="{FF2B5EF4-FFF2-40B4-BE49-F238E27FC236}">
                    <a16:creationId xmlns:a16="http://schemas.microsoft.com/office/drawing/2014/main" id="{90B69615-54F6-A0AD-BB28-EE3CF04F7358}"/>
                  </a:ext>
                </a:extLst>
              </p:cNvPr>
              <p:cNvSpPr/>
              <p:nvPr/>
            </p:nvSpPr>
            <p:spPr>
              <a:xfrm>
                <a:off x="3777138" y="3559317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8" name="矩形 18">
                <a:extLst>
                  <a:ext uri="{FF2B5EF4-FFF2-40B4-BE49-F238E27FC236}">
                    <a16:creationId xmlns:a16="http://schemas.microsoft.com/office/drawing/2014/main" id="{70663793-CEC7-53D9-6189-01C0A32E4C8B}"/>
                  </a:ext>
                </a:extLst>
              </p:cNvPr>
              <p:cNvSpPr/>
              <p:nvPr/>
            </p:nvSpPr>
            <p:spPr>
              <a:xfrm>
                <a:off x="4364306" y="3559317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9" name="矩形 19">
                <a:extLst>
                  <a:ext uri="{FF2B5EF4-FFF2-40B4-BE49-F238E27FC236}">
                    <a16:creationId xmlns:a16="http://schemas.microsoft.com/office/drawing/2014/main" id="{F0FA339F-5DE4-7AAA-1C35-67BA7D4FBFB2}"/>
                  </a:ext>
                </a:extLst>
              </p:cNvPr>
              <p:cNvSpPr/>
              <p:nvPr/>
            </p:nvSpPr>
            <p:spPr>
              <a:xfrm>
                <a:off x="4951475" y="3559317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0" name="矩形 20">
                <a:extLst>
                  <a:ext uri="{FF2B5EF4-FFF2-40B4-BE49-F238E27FC236}">
                    <a16:creationId xmlns:a16="http://schemas.microsoft.com/office/drawing/2014/main" id="{E7D47990-88C8-5C0A-52ED-F61B5B239DDA}"/>
                  </a:ext>
                </a:extLst>
              </p:cNvPr>
              <p:cNvSpPr/>
              <p:nvPr/>
            </p:nvSpPr>
            <p:spPr>
              <a:xfrm>
                <a:off x="3189970" y="4165364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1" name="矩形 21">
                <a:extLst>
                  <a:ext uri="{FF2B5EF4-FFF2-40B4-BE49-F238E27FC236}">
                    <a16:creationId xmlns:a16="http://schemas.microsoft.com/office/drawing/2014/main" id="{F84E5CAD-E8E1-0439-B661-0FFD3C06BE9F}"/>
                  </a:ext>
                </a:extLst>
              </p:cNvPr>
              <p:cNvSpPr/>
              <p:nvPr/>
            </p:nvSpPr>
            <p:spPr>
              <a:xfrm>
                <a:off x="3777138" y="4165364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2" name="矩形 22">
                <a:extLst>
                  <a:ext uri="{FF2B5EF4-FFF2-40B4-BE49-F238E27FC236}">
                    <a16:creationId xmlns:a16="http://schemas.microsoft.com/office/drawing/2014/main" id="{C4E4AC62-024F-13A0-C3F1-95224C4533AB}"/>
                  </a:ext>
                </a:extLst>
              </p:cNvPr>
              <p:cNvSpPr/>
              <p:nvPr/>
            </p:nvSpPr>
            <p:spPr>
              <a:xfrm>
                <a:off x="4364306" y="4165364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3" name="矩形 23">
                <a:extLst>
                  <a:ext uri="{FF2B5EF4-FFF2-40B4-BE49-F238E27FC236}">
                    <a16:creationId xmlns:a16="http://schemas.microsoft.com/office/drawing/2014/main" id="{B80226F5-3BBB-FE2E-E5A9-92107E824CA0}"/>
                  </a:ext>
                </a:extLst>
              </p:cNvPr>
              <p:cNvSpPr/>
              <p:nvPr/>
            </p:nvSpPr>
            <p:spPr>
              <a:xfrm>
                <a:off x="4951475" y="4165364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4" name="箭头: 左右 24">
                <a:extLst>
                  <a:ext uri="{FF2B5EF4-FFF2-40B4-BE49-F238E27FC236}">
                    <a16:creationId xmlns:a16="http://schemas.microsoft.com/office/drawing/2014/main" id="{F74DC3A3-C20B-E2A9-2926-AF276FE841B3}"/>
                  </a:ext>
                </a:extLst>
              </p:cNvPr>
              <p:cNvSpPr/>
              <p:nvPr/>
            </p:nvSpPr>
            <p:spPr>
              <a:xfrm>
                <a:off x="3395736" y="2371205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5" name="箭头: 左右 25">
                <a:extLst>
                  <a:ext uri="{FF2B5EF4-FFF2-40B4-BE49-F238E27FC236}">
                    <a16:creationId xmlns:a16="http://schemas.microsoft.com/office/drawing/2014/main" id="{34E5075A-5283-F028-7130-0BA0D8503D4A}"/>
                  </a:ext>
                </a:extLst>
              </p:cNvPr>
              <p:cNvSpPr/>
              <p:nvPr/>
            </p:nvSpPr>
            <p:spPr>
              <a:xfrm>
                <a:off x="3982904" y="2371205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7" name="箭头: 左右 26">
                <a:extLst>
                  <a:ext uri="{FF2B5EF4-FFF2-40B4-BE49-F238E27FC236}">
                    <a16:creationId xmlns:a16="http://schemas.microsoft.com/office/drawing/2014/main" id="{78DDC6DC-0184-6B36-EB07-BB477BD82F7C}"/>
                  </a:ext>
                </a:extLst>
              </p:cNvPr>
              <p:cNvSpPr/>
              <p:nvPr/>
            </p:nvSpPr>
            <p:spPr>
              <a:xfrm>
                <a:off x="4570072" y="2371205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8" name="箭头: 左右 27">
                <a:extLst>
                  <a:ext uri="{FF2B5EF4-FFF2-40B4-BE49-F238E27FC236}">
                    <a16:creationId xmlns:a16="http://schemas.microsoft.com/office/drawing/2014/main" id="{C5EE9028-5B55-188D-EA11-6D01435DFDE3}"/>
                  </a:ext>
                </a:extLst>
              </p:cNvPr>
              <p:cNvSpPr/>
              <p:nvPr/>
            </p:nvSpPr>
            <p:spPr>
              <a:xfrm>
                <a:off x="3390378" y="2974733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9" name="箭头: 左右 28">
                <a:extLst>
                  <a:ext uri="{FF2B5EF4-FFF2-40B4-BE49-F238E27FC236}">
                    <a16:creationId xmlns:a16="http://schemas.microsoft.com/office/drawing/2014/main" id="{B4B714FE-9E96-7213-8EC2-77655D54E60B}"/>
                  </a:ext>
                </a:extLst>
              </p:cNvPr>
              <p:cNvSpPr/>
              <p:nvPr/>
            </p:nvSpPr>
            <p:spPr>
              <a:xfrm>
                <a:off x="3977546" y="2974733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0" name="箭头: 左右 29">
                <a:extLst>
                  <a:ext uri="{FF2B5EF4-FFF2-40B4-BE49-F238E27FC236}">
                    <a16:creationId xmlns:a16="http://schemas.microsoft.com/office/drawing/2014/main" id="{36F65E65-EEEE-508E-A03D-9CB52A044E87}"/>
                  </a:ext>
                </a:extLst>
              </p:cNvPr>
              <p:cNvSpPr/>
              <p:nvPr/>
            </p:nvSpPr>
            <p:spPr>
              <a:xfrm>
                <a:off x="4564714" y="2974733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1" name="箭头: 左右 30">
                <a:extLst>
                  <a:ext uri="{FF2B5EF4-FFF2-40B4-BE49-F238E27FC236}">
                    <a16:creationId xmlns:a16="http://schemas.microsoft.com/office/drawing/2014/main" id="{1C08D4FB-A6C0-4DDE-20FB-ABF38C1F0405}"/>
                  </a:ext>
                </a:extLst>
              </p:cNvPr>
              <p:cNvSpPr/>
              <p:nvPr/>
            </p:nvSpPr>
            <p:spPr>
              <a:xfrm>
                <a:off x="3390378" y="3580678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2" name="箭头: 左右 31">
                <a:extLst>
                  <a:ext uri="{FF2B5EF4-FFF2-40B4-BE49-F238E27FC236}">
                    <a16:creationId xmlns:a16="http://schemas.microsoft.com/office/drawing/2014/main" id="{BF3E84F4-481A-8045-E896-7FB725409C42}"/>
                  </a:ext>
                </a:extLst>
              </p:cNvPr>
              <p:cNvSpPr/>
              <p:nvPr/>
            </p:nvSpPr>
            <p:spPr>
              <a:xfrm>
                <a:off x="3977546" y="3580678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3" name="箭头: 左右 32">
                <a:extLst>
                  <a:ext uri="{FF2B5EF4-FFF2-40B4-BE49-F238E27FC236}">
                    <a16:creationId xmlns:a16="http://schemas.microsoft.com/office/drawing/2014/main" id="{8BB75B14-4DD3-ADCF-890D-C225C01D1298}"/>
                  </a:ext>
                </a:extLst>
              </p:cNvPr>
              <p:cNvSpPr/>
              <p:nvPr/>
            </p:nvSpPr>
            <p:spPr>
              <a:xfrm>
                <a:off x="4564714" y="3580678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4" name="箭头: 左右 33">
                <a:extLst>
                  <a:ext uri="{FF2B5EF4-FFF2-40B4-BE49-F238E27FC236}">
                    <a16:creationId xmlns:a16="http://schemas.microsoft.com/office/drawing/2014/main" id="{5C4FDD94-D787-766C-7F20-BCFA79A044EB}"/>
                  </a:ext>
                </a:extLst>
              </p:cNvPr>
              <p:cNvSpPr/>
              <p:nvPr/>
            </p:nvSpPr>
            <p:spPr>
              <a:xfrm>
                <a:off x="3390378" y="4188161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5" name="箭头: 左右 34">
                <a:extLst>
                  <a:ext uri="{FF2B5EF4-FFF2-40B4-BE49-F238E27FC236}">
                    <a16:creationId xmlns:a16="http://schemas.microsoft.com/office/drawing/2014/main" id="{9FE403FF-F3AB-3656-A92D-8EB5BE368ABE}"/>
                  </a:ext>
                </a:extLst>
              </p:cNvPr>
              <p:cNvSpPr/>
              <p:nvPr/>
            </p:nvSpPr>
            <p:spPr>
              <a:xfrm>
                <a:off x="3977546" y="4188161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6" name="箭头: 左右 35">
                <a:extLst>
                  <a:ext uri="{FF2B5EF4-FFF2-40B4-BE49-F238E27FC236}">
                    <a16:creationId xmlns:a16="http://schemas.microsoft.com/office/drawing/2014/main" id="{B4CB4311-565F-CC3F-2B12-A97E2B427F84}"/>
                  </a:ext>
                </a:extLst>
              </p:cNvPr>
              <p:cNvSpPr/>
              <p:nvPr/>
            </p:nvSpPr>
            <p:spPr>
              <a:xfrm>
                <a:off x="4564714" y="4188161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7" name="箭头: 左右 36">
                <a:extLst>
                  <a:ext uri="{FF2B5EF4-FFF2-40B4-BE49-F238E27FC236}">
                    <a16:creationId xmlns:a16="http://schemas.microsoft.com/office/drawing/2014/main" id="{5F3328CE-F998-9DE0-BF42-FFE9E6D17EAC}"/>
                  </a:ext>
                </a:extLst>
              </p:cNvPr>
              <p:cNvSpPr/>
              <p:nvPr/>
            </p:nvSpPr>
            <p:spPr>
              <a:xfrm rot="5400000">
                <a:off x="3049982" y="2682114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8" name="箭头: 左右 37">
                <a:extLst>
                  <a:ext uri="{FF2B5EF4-FFF2-40B4-BE49-F238E27FC236}">
                    <a16:creationId xmlns:a16="http://schemas.microsoft.com/office/drawing/2014/main" id="{C1FFEAB8-08AC-56F3-B204-E086771DB10B}"/>
                  </a:ext>
                </a:extLst>
              </p:cNvPr>
              <p:cNvSpPr/>
              <p:nvPr/>
            </p:nvSpPr>
            <p:spPr>
              <a:xfrm rot="5400000">
                <a:off x="3049982" y="3297309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9" name="箭头: 左右 38">
                <a:extLst>
                  <a:ext uri="{FF2B5EF4-FFF2-40B4-BE49-F238E27FC236}">
                    <a16:creationId xmlns:a16="http://schemas.microsoft.com/office/drawing/2014/main" id="{2AA551B4-C7DB-054F-86CD-BF246190C508}"/>
                  </a:ext>
                </a:extLst>
              </p:cNvPr>
              <p:cNvSpPr/>
              <p:nvPr/>
            </p:nvSpPr>
            <p:spPr>
              <a:xfrm rot="5400000">
                <a:off x="3049982" y="3903356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0" name="箭头: 左右 39">
                <a:extLst>
                  <a:ext uri="{FF2B5EF4-FFF2-40B4-BE49-F238E27FC236}">
                    <a16:creationId xmlns:a16="http://schemas.microsoft.com/office/drawing/2014/main" id="{871292C9-2F88-C939-2CD9-FE3F0C8D0E10}"/>
                  </a:ext>
                </a:extLst>
              </p:cNvPr>
              <p:cNvSpPr/>
              <p:nvPr/>
            </p:nvSpPr>
            <p:spPr>
              <a:xfrm rot="5400000">
                <a:off x="3644129" y="2682114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1" name="箭头: 左右 40">
                <a:extLst>
                  <a:ext uri="{FF2B5EF4-FFF2-40B4-BE49-F238E27FC236}">
                    <a16:creationId xmlns:a16="http://schemas.microsoft.com/office/drawing/2014/main" id="{6F79E1AE-7F02-77CE-2AE3-3027FAF1DFB8}"/>
                  </a:ext>
                </a:extLst>
              </p:cNvPr>
              <p:cNvSpPr/>
              <p:nvPr/>
            </p:nvSpPr>
            <p:spPr>
              <a:xfrm rot="5400000">
                <a:off x="3644129" y="3297309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2" name="箭头: 左右 41">
                <a:extLst>
                  <a:ext uri="{FF2B5EF4-FFF2-40B4-BE49-F238E27FC236}">
                    <a16:creationId xmlns:a16="http://schemas.microsoft.com/office/drawing/2014/main" id="{E8AB6472-A7EC-626D-4905-8E5682EEE50C}"/>
                  </a:ext>
                </a:extLst>
              </p:cNvPr>
              <p:cNvSpPr/>
              <p:nvPr/>
            </p:nvSpPr>
            <p:spPr>
              <a:xfrm rot="5400000">
                <a:off x="3644129" y="3903356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3" name="箭头: 左右 42">
                <a:extLst>
                  <a:ext uri="{FF2B5EF4-FFF2-40B4-BE49-F238E27FC236}">
                    <a16:creationId xmlns:a16="http://schemas.microsoft.com/office/drawing/2014/main" id="{DA6C3F42-BAE9-E8D0-424C-A270CE8FAC67}"/>
                  </a:ext>
                </a:extLst>
              </p:cNvPr>
              <p:cNvSpPr/>
              <p:nvPr/>
            </p:nvSpPr>
            <p:spPr>
              <a:xfrm rot="5400000">
                <a:off x="4229398" y="2682114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4" name="箭头: 左右 43">
                <a:extLst>
                  <a:ext uri="{FF2B5EF4-FFF2-40B4-BE49-F238E27FC236}">
                    <a16:creationId xmlns:a16="http://schemas.microsoft.com/office/drawing/2014/main" id="{AC44D855-9667-BE7D-0D65-243F008320F3}"/>
                  </a:ext>
                </a:extLst>
              </p:cNvPr>
              <p:cNvSpPr/>
              <p:nvPr/>
            </p:nvSpPr>
            <p:spPr>
              <a:xfrm rot="5400000">
                <a:off x="4229398" y="3297309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5" name="箭头: 左右 44">
                <a:extLst>
                  <a:ext uri="{FF2B5EF4-FFF2-40B4-BE49-F238E27FC236}">
                    <a16:creationId xmlns:a16="http://schemas.microsoft.com/office/drawing/2014/main" id="{C3D2EBBF-43EB-5331-CFBD-BE79AC751D15}"/>
                  </a:ext>
                </a:extLst>
              </p:cNvPr>
              <p:cNvSpPr/>
              <p:nvPr/>
            </p:nvSpPr>
            <p:spPr>
              <a:xfrm rot="5400000">
                <a:off x="4229398" y="3903356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6" name="箭头: 左右 45">
                <a:extLst>
                  <a:ext uri="{FF2B5EF4-FFF2-40B4-BE49-F238E27FC236}">
                    <a16:creationId xmlns:a16="http://schemas.microsoft.com/office/drawing/2014/main" id="{176E9198-FA06-D05C-8380-6900B6328192}"/>
                  </a:ext>
                </a:extLst>
              </p:cNvPr>
              <p:cNvSpPr/>
              <p:nvPr/>
            </p:nvSpPr>
            <p:spPr>
              <a:xfrm rot="5400000">
                <a:off x="4822242" y="2682114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7" name="箭头: 左右 46">
                <a:extLst>
                  <a:ext uri="{FF2B5EF4-FFF2-40B4-BE49-F238E27FC236}">
                    <a16:creationId xmlns:a16="http://schemas.microsoft.com/office/drawing/2014/main" id="{B90EAF52-7413-6DDD-400A-C491E304163D}"/>
                  </a:ext>
                </a:extLst>
              </p:cNvPr>
              <p:cNvSpPr/>
              <p:nvPr/>
            </p:nvSpPr>
            <p:spPr>
              <a:xfrm rot="5400000">
                <a:off x="4822242" y="3288161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8" name="箭头: 左右 47">
                <a:extLst>
                  <a:ext uri="{FF2B5EF4-FFF2-40B4-BE49-F238E27FC236}">
                    <a16:creationId xmlns:a16="http://schemas.microsoft.com/office/drawing/2014/main" id="{4EF3C8A4-E472-2717-C5C5-E0671A21CED0}"/>
                  </a:ext>
                </a:extLst>
              </p:cNvPr>
              <p:cNvSpPr/>
              <p:nvPr/>
            </p:nvSpPr>
            <p:spPr>
              <a:xfrm rot="5400000">
                <a:off x="4822242" y="3903356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9" name="箭头: 左右 48">
                <a:extLst>
                  <a:ext uri="{FF2B5EF4-FFF2-40B4-BE49-F238E27FC236}">
                    <a16:creationId xmlns:a16="http://schemas.microsoft.com/office/drawing/2014/main" id="{E1157832-9723-8054-EDC7-5E39A83041C4}"/>
                  </a:ext>
                </a:extLst>
              </p:cNvPr>
              <p:cNvSpPr/>
              <p:nvPr/>
            </p:nvSpPr>
            <p:spPr>
              <a:xfrm>
                <a:off x="3395736" y="2496817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0" name="箭头: 左右 49">
                <a:extLst>
                  <a:ext uri="{FF2B5EF4-FFF2-40B4-BE49-F238E27FC236}">
                    <a16:creationId xmlns:a16="http://schemas.microsoft.com/office/drawing/2014/main" id="{ED0A383D-4A37-A03E-12D0-A5FF1BAC7B10}"/>
                  </a:ext>
                </a:extLst>
              </p:cNvPr>
              <p:cNvSpPr/>
              <p:nvPr/>
            </p:nvSpPr>
            <p:spPr>
              <a:xfrm>
                <a:off x="3984169" y="2496817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1" name="箭头: 左右 50">
                <a:extLst>
                  <a:ext uri="{FF2B5EF4-FFF2-40B4-BE49-F238E27FC236}">
                    <a16:creationId xmlns:a16="http://schemas.microsoft.com/office/drawing/2014/main" id="{CDD6FF0B-BFF7-B06E-41EF-E7082C052F5C}"/>
                  </a:ext>
                </a:extLst>
              </p:cNvPr>
              <p:cNvSpPr/>
              <p:nvPr/>
            </p:nvSpPr>
            <p:spPr>
              <a:xfrm>
                <a:off x="4572602" y="2496817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2" name="箭头: 左右 51">
                <a:extLst>
                  <a:ext uri="{FF2B5EF4-FFF2-40B4-BE49-F238E27FC236}">
                    <a16:creationId xmlns:a16="http://schemas.microsoft.com/office/drawing/2014/main" id="{5D0DD9D3-FE49-C82C-A845-28B1ECD7BCD0}"/>
                  </a:ext>
                </a:extLst>
              </p:cNvPr>
              <p:cNvSpPr/>
              <p:nvPr/>
            </p:nvSpPr>
            <p:spPr>
              <a:xfrm>
                <a:off x="3395736" y="3097546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3" name="箭头: 左右 52">
                <a:extLst>
                  <a:ext uri="{FF2B5EF4-FFF2-40B4-BE49-F238E27FC236}">
                    <a16:creationId xmlns:a16="http://schemas.microsoft.com/office/drawing/2014/main" id="{E3A5207B-F0E0-F3FC-EF25-8B71317D9E0A}"/>
                  </a:ext>
                </a:extLst>
              </p:cNvPr>
              <p:cNvSpPr/>
              <p:nvPr/>
            </p:nvSpPr>
            <p:spPr>
              <a:xfrm>
                <a:off x="3984169" y="3097546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4" name="箭头: 左右 53">
                <a:extLst>
                  <a:ext uri="{FF2B5EF4-FFF2-40B4-BE49-F238E27FC236}">
                    <a16:creationId xmlns:a16="http://schemas.microsoft.com/office/drawing/2014/main" id="{4F7419E2-86B2-7936-9F6E-45C8E3D4B00E}"/>
                  </a:ext>
                </a:extLst>
              </p:cNvPr>
              <p:cNvSpPr/>
              <p:nvPr/>
            </p:nvSpPr>
            <p:spPr>
              <a:xfrm>
                <a:off x="4572602" y="3097546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5" name="箭头: 左右 54">
                <a:extLst>
                  <a:ext uri="{FF2B5EF4-FFF2-40B4-BE49-F238E27FC236}">
                    <a16:creationId xmlns:a16="http://schemas.microsoft.com/office/drawing/2014/main" id="{18705FD0-7307-137B-8685-FC4B99DA0D9A}"/>
                  </a:ext>
                </a:extLst>
              </p:cNvPr>
              <p:cNvSpPr/>
              <p:nvPr/>
            </p:nvSpPr>
            <p:spPr>
              <a:xfrm>
                <a:off x="3395736" y="3704622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6" name="箭头: 左右 55">
                <a:extLst>
                  <a:ext uri="{FF2B5EF4-FFF2-40B4-BE49-F238E27FC236}">
                    <a16:creationId xmlns:a16="http://schemas.microsoft.com/office/drawing/2014/main" id="{92EE123C-330A-2154-3B1B-D4A712EA1902}"/>
                  </a:ext>
                </a:extLst>
              </p:cNvPr>
              <p:cNvSpPr/>
              <p:nvPr/>
            </p:nvSpPr>
            <p:spPr>
              <a:xfrm>
                <a:off x="3984169" y="3704622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7" name="箭头: 左右 56">
                <a:extLst>
                  <a:ext uri="{FF2B5EF4-FFF2-40B4-BE49-F238E27FC236}">
                    <a16:creationId xmlns:a16="http://schemas.microsoft.com/office/drawing/2014/main" id="{6E83A48B-33F9-C5F2-6808-EB86053ED306}"/>
                  </a:ext>
                </a:extLst>
              </p:cNvPr>
              <p:cNvSpPr/>
              <p:nvPr/>
            </p:nvSpPr>
            <p:spPr>
              <a:xfrm>
                <a:off x="4572602" y="3704622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8" name="箭头: 左右 57">
                <a:extLst>
                  <a:ext uri="{FF2B5EF4-FFF2-40B4-BE49-F238E27FC236}">
                    <a16:creationId xmlns:a16="http://schemas.microsoft.com/office/drawing/2014/main" id="{62A909FE-5FE9-0703-F909-BC1AB3A8FCBE}"/>
                  </a:ext>
                </a:extLst>
              </p:cNvPr>
              <p:cNvSpPr/>
              <p:nvPr/>
            </p:nvSpPr>
            <p:spPr>
              <a:xfrm>
                <a:off x="3395736" y="4307466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9" name="箭头: 左右 58">
                <a:extLst>
                  <a:ext uri="{FF2B5EF4-FFF2-40B4-BE49-F238E27FC236}">
                    <a16:creationId xmlns:a16="http://schemas.microsoft.com/office/drawing/2014/main" id="{96D6FD9E-DC9F-D4D6-DE41-49E6E9AC95DE}"/>
                  </a:ext>
                </a:extLst>
              </p:cNvPr>
              <p:cNvSpPr/>
              <p:nvPr/>
            </p:nvSpPr>
            <p:spPr>
              <a:xfrm>
                <a:off x="3984169" y="4307466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0" name="箭头: 左右 59">
                <a:extLst>
                  <a:ext uri="{FF2B5EF4-FFF2-40B4-BE49-F238E27FC236}">
                    <a16:creationId xmlns:a16="http://schemas.microsoft.com/office/drawing/2014/main" id="{AD2953EC-D968-1A7E-4EBF-F249310BA658}"/>
                  </a:ext>
                </a:extLst>
              </p:cNvPr>
              <p:cNvSpPr/>
              <p:nvPr/>
            </p:nvSpPr>
            <p:spPr>
              <a:xfrm>
                <a:off x="4572602" y="4307466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1" name="箭头: 左右 60">
                <a:extLst>
                  <a:ext uri="{FF2B5EF4-FFF2-40B4-BE49-F238E27FC236}">
                    <a16:creationId xmlns:a16="http://schemas.microsoft.com/office/drawing/2014/main" id="{95B75636-D4A5-78C4-47C9-2A2321B9611A}"/>
                  </a:ext>
                </a:extLst>
              </p:cNvPr>
              <p:cNvSpPr/>
              <p:nvPr/>
            </p:nvSpPr>
            <p:spPr>
              <a:xfrm rot="5400000">
                <a:off x="3143869" y="2718402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2" name="箭头: 左右 61">
                <a:extLst>
                  <a:ext uri="{FF2B5EF4-FFF2-40B4-BE49-F238E27FC236}">
                    <a16:creationId xmlns:a16="http://schemas.microsoft.com/office/drawing/2014/main" id="{1579ABE5-1D6B-9425-D9EB-D6022F30A19C}"/>
                  </a:ext>
                </a:extLst>
              </p:cNvPr>
              <p:cNvSpPr/>
              <p:nvPr/>
            </p:nvSpPr>
            <p:spPr>
              <a:xfrm rot="5400000">
                <a:off x="3730186" y="2718403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3" name="箭头: 左右 62">
                <a:extLst>
                  <a:ext uri="{FF2B5EF4-FFF2-40B4-BE49-F238E27FC236}">
                    <a16:creationId xmlns:a16="http://schemas.microsoft.com/office/drawing/2014/main" id="{C040F0CC-7D2A-74D3-D0AC-91AE6242CE0C}"/>
                  </a:ext>
                </a:extLst>
              </p:cNvPr>
              <p:cNvSpPr/>
              <p:nvPr/>
            </p:nvSpPr>
            <p:spPr>
              <a:xfrm rot="5400000">
                <a:off x="4316503" y="2718404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4" name="箭头: 左右 63">
                <a:extLst>
                  <a:ext uri="{FF2B5EF4-FFF2-40B4-BE49-F238E27FC236}">
                    <a16:creationId xmlns:a16="http://schemas.microsoft.com/office/drawing/2014/main" id="{B6AE12E5-F521-3DF1-32CD-DF647BB1C7A4}"/>
                  </a:ext>
                </a:extLst>
              </p:cNvPr>
              <p:cNvSpPr/>
              <p:nvPr/>
            </p:nvSpPr>
            <p:spPr>
              <a:xfrm rot="5400000">
                <a:off x="4902820" y="2718405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5" name="箭头: 左右 64">
                <a:extLst>
                  <a:ext uri="{FF2B5EF4-FFF2-40B4-BE49-F238E27FC236}">
                    <a16:creationId xmlns:a16="http://schemas.microsoft.com/office/drawing/2014/main" id="{EB0DD7B8-4E23-4FE1-9442-64E9BE4C4911}"/>
                  </a:ext>
                </a:extLst>
              </p:cNvPr>
              <p:cNvSpPr/>
              <p:nvPr/>
            </p:nvSpPr>
            <p:spPr>
              <a:xfrm rot="5400000">
                <a:off x="3143869" y="3327621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7" name="箭头: 左右 65">
                <a:extLst>
                  <a:ext uri="{FF2B5EF4-FFF2-40B4-BE49-F238E27FC236}">
                    <a16:creationId xmlns:a16="http://schemas.microsoft.com/office/drawing/2014/main" id="{80443D0B-E6B6-AEF5-CE8C-5C02121D2065}"/>
                  </a:ext>
                </a:extLst>
              </p:cNvPr>
              <p:cNvSpPr/>
              <p:nvPr/>
            </p:nvSpPr>
            <p:spPr>
              <a:xfrm rot="5400000">
                <a:off x="3730186" y="3327622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8" name="箭头: 左右 66">
                <a:extLst>
                  <a:ext uri="{FF2B5EF4-FFF2-40B4-BE49-F238E27FC236}">
                    <a16:creationId xmlns:a16="http://schemas.microsoft.com/office/drawing/2014/main" id="{6DBE7AF1-8713-0CDD-86FF-AC6A2E33808C}"/>
                  </a:ext>
                </a:extLst>
              </p:cNvPr>
              <p:cNvSpPr/>
              <p:nvPr/>
            </p:nvSpPr>
            <p:spPr>
              <a:xfrm rot="5400000">
                <a:off x="4316503" y="3327623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9" name="箭头: 左右 67">
                <a:extLst>
                  <a:ext uri="{FF2B5EF4-FFF2-40B4-BE49-F238E27FC236}">
                    <a16:creationId xmlns:a16="http://schemas.microsoft.com/office/drawing/2014/main" id="{31C3241B-9B29-5D10-8D6B-5B67C2EF854D}"/>
                  </a:ext>
                </a:extLst>
              </p:cNvPr>
              <p:cNvSpPr/>
              <p:nvPr/>
            </p:nvSpPr>
            <p:spPr>
              <a:xfrm rot="5400000">
                <a:off x="4902820" y="3324449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90" name="箭头: 左右 68">
                <a:extLst>
                  <a:ext uri="{FF2B5EF4-FFF2-40B4-BE49-F238E27FC236}">
                    <a16:creationId xmlns:a16="http://schemas.microsoft.com/office/drawing/2014/main" id="{23AF68A4-185A-16CC-726A-D335C9385145}"/>
                  </a:ext>
                </a:extLst>
              </p:cNvPr>
              <p:cNvSpPr/>
              <p:nvPr/>
            </p:nvSpPr>
            <p:spPr>
              <a:xfrm rot="5400000">
                <a:off x="3143869" y="3936840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91" name="箭头: 左右 69">
                <a:extLst>
                  <a:ext uri="{FF2B5EF4-FFF2-40B4-BE49-F238E27FC236}">
                    <a16:creationId xmlns:a16="http://schemas.microsoft.com/office/drawing/2014/main" id="{D566EC28-AC17-F9BC-CF87-0DE3B4A2F748}"/>
                  </a:ext>
                </a:extLst>
              </p:cNvPr>
              <p:cNvSpPr/>
              <p:nvPr/>
            </p:nvSpPr>
            <p:spPr>
              <a:xfrm rot="5400000">
                <a:off x="3730186" y="3936841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93" name="箭头: 左右 70">
                <a:extLst>
                  <a:ext uri="{FF2B5EF4-FFF2-40B4-BE49-F238E27FC236}">
                    <a16:creationId xmlns:a16="http://schemas.microsoft.com/office/drawing/2014/main" id="{14012D29-315D-ADB9-F13F-58B97CEDF2A6}"/>
                  </a:ext>
                </a:extLst>
              </p:cNvPr>
              <p:cNvSpPr/>
              <p:nvPr/>
            </p:nvSpPr>
            <p:spPr>
              <a:xfrm rot="5400000">
                <a:off x="4316503" y="3936842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94" name="箭头: 左右 71">
                <a:extLst>
                  <a:ext uri="{FF2B5EF4-FFF2-40B4-BE49-F238E27FC236}">
                    <a16:creationId xmlns:a16="http://schemas.microsoft.com/office/drawing/2014/main" id="{41FB76EA-657B-C641-0E98-4FFAB22D67CF}"/>
                  </a:ext>
                </a:extLst>
              </p:cNvPr>
              <p:cNvSpPr/>
              <p:nvPr/>
            </p:nvSpPr>
            <p:spPr>
              <a:xfrm rot="5400000">
                <a:off x="4902820" y="3936843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grpSp>
            <p:nvGrpSpPr>
              <p:cNvPr id="95" name="组合 72">
                <a:extLst>
                  <a:ext uri="{FF2B5EF4-FFF2-40B4-BE49-F238E27FC236}">
                    <a16:creationId xmlns:a16="http://schemas.microsoft.com/office/drawing/2014/main" id="{92D93A8C-EE5A-F1F4-34FE-9F061EA98F4B}"/>
                  </a:ext>
                </a:extLst>
              </p:cNvPr>
              <p:cNvGrpSpPr/>
              <p:nvPr/>
            </p:nvGrpSpPr>
            <p:grpSpPr>
              <a:xfrm>
                <a:off x="3213445" y="1935087"/>
                <a:ext cx="1868370" cy="429342"/>
                <a:chOff x="6685631" y="835025"/>
                <a:chExt cx="1868370" cy="429342"/>
              </a:xfrm>
            </p:grpSpPr>
            <p:sp>
              <p:nvSpPr>
                <p:cNvPr id="111" name="箭头: 左右 88">
                  <a:extLst>
                    <a:ext uri="{FF2B5EF4-FFF2-40B4-BE49-F238E27FC236}">
                      <a16:creationId xmlns:a16="http://schemas.microsoft.com/office/drawing/2014/main" id="{5FA2D135-FA41-8725-D498-637000A944C0}"/>
                    </a:ext>
                  </a:extLst>
                </p:cNvPr>
                <p:cNvSpPr/>
                <p:nvPr/>
              </p:nvSpPr>
              <p:spPr>
                <a:xfrm rot="5400000">
                  <a:off x="6535196" y="985460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12" name="箭头: 左右 89">
                  <a:extLst>
                    <a:ext uri="{FF2B5EF4-FFF2-40B4-BE49-F238E27FC236}">
                      <a16:creationId xmlns:a16="http://schemas.microsoft.com/office/drawing/2014/main" id="{556877EF-5249-89A8-E39E-87A401002A5E}"/>
                    </a:ext>
                  </a:extLst>
                </p:cNvPr>
                <p:cNvSpPr/>
                <p:nvPr/>
              </p:nvSpPr>
              <p:spPr>
                <a:xfrm rot="5400000">
                  <a:off x="7097171" y="985461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13" name="箭头: 左右 90">
                  <a:extLst>
                    <a:ext uri="{FF2B5EF4-FFF2-40B4-BE49-F238E27FC236}">
                      <a16:creationId xmlns:a16="http://schemas.microsoft.com/office/drawing/2014/main" id="{B7DD1D17-25CE-B6A7-F22D-F0AA2E1807D7}"/>
                    </a:ext>
                  </a:extLst>
                </p:cNvPr>
                <p:cNvSpPr/>
                <p:nvPr/>
              </p:nvSpPr>
              <p:spPr>
                <a:xfrm rot="5400000">
                  <a:off x="7681371" y="985462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14" name="箭头: 左右 91">
                  <a:extLst>
                    <a:ext uri="{FF2B5EF4-FFF2-40B4-BE49-F238E27FC236}">
                      <a16:creationId xmlns:a16="http://schemas.microsoft.com/office/drawing/2014/main" id="{7170D874-E4FB-00A1-672E-24DF1F79EC0E}"/>
                    </a:ext>
                  </a:extLst>
                </p:cNvPr>
                <p:cNvSpPr/>
                <p:nvPr/>
              </p:nvSpPr>
              <p:spPr>
                <a:xfrm rot="5400000">
                  <a:off x="8275096" y="985463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</p:grpSp>
          <p:grpSp>
            <p:nvGrpSpPr>
              <p:cNvPr id="96" name="组合 73">
                <a:extLst>
                  <a:ext uri="{FF2B5EF4-FFF2-40B4-BE49-F238E27FC236}">
                    <a16:creationId xmlns:a16="http://schemas.microsoft.com/office/drawing/2014/main" id="{F4305B3E-81B2-55D3-EB8D-30C67D583C4C}"/>
                  </a:ext>
                </a:extLst>
              </p:cNvPr>
              <p:cNvGrpSpPr/>
              <p:nvPr/>
            </p:nvGrpSpPr>
            <p:grpSpPr>
              <a:xfrm>
                <a:off x="3213445" y="4339124"/>
                <a:ext cx="1868370" cy="130049"/>
                <a:chOff x="6685631" y="3273987"/>
                <a:chExt cx="1868370" cy="429342"/>
              </a:xfrm>
            </p:grpSpPr>
            <p:sp>
              <p:nvSpPr>
                <p:cNvPr id="107" name="箭头: 左右 84">
                  <a:extLst>
                    <a:ext uri="{FF2B5EF4-FFF2-40B4-BE49-F238E27FC236}">
                      <a16:creationId xmlns:a16="http://schemas.microsoft.com/office/drawing/2014/main" id="{2F5DA4B9-996E-7B49-F0C8-7C961296DD31}"/>
                    </a:ext>
                  </a:extLst>
                </p:cNvPr>
                <p:cNvSpPr/>
                <p:nvPr/>
              </p:nvSpPr>
              <p:spPr>
                <a:xfrm rot="5400000">
                  <a:off x="6535196" y="3424422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8" name="箭头: 左右 85">
                  <a:extLst>
                    <a:ext uri="{FF2B5EF4-FFF2-40B4-BE49-F238E27FC236}">
                      <a16:creationId xmlns:a16="http://schemas.microsoft.com/office/drawing/2014/main" id="{B8A680FE-D774-55B6-48FD-B0819CD632C7}"/>
                    </a:ext>
                  </a:extLst>
                </p:cNvPr>
                <p:cNvSpPr/>
                <p:nvPr/>
              </p:nvSpPr>
              <p:spPr>
                <a:xfrm rot="5400000">
                  <a:off x="7097171" y="3424423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9" name="箭头: 左右 86">
                  <a:extLst>
                    <a:ext uri="{FF2B5EF4-FFF2-40B4-BE49-F238E27FC236}">
                      <a16:creationId xmlns:a16="http://schemas.microsoft.com/office/drawing/2014/main" id="{80A8EEAB-999B-FECB-3C5B-E5278314CE24}"/>
                    </a:ext>
                  </a:extLst>
                </p:cNvPr>
                <p:cNvSpPr/>
                <p:nvPr/>
              </p:nvSpPr>
              <p:spPr>
                <a:xfrm rot="5400000">
                  <a:off x="7681371" y="3424424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10" name="箭头: 左右 87">
                  <a:extLst>
                    <a:ext uri="{FF2B5EF4-FFF2-40B4-BE49-F238E27FC236}">
                      <a16:creationId xmlns:a16="http://schemas.microsoft.com/office/drawing/2014/main" id="{4F4BA48A-1B67-7B4C-041C-9C0E0377293C}"/>
                    </a:ext>
                  </a:extLst>
                </p:cNvPr>
                <p:cNvSpPr/>
                <p:nvPr/>
              </p:nvSpPr>
              <p:spPr>
                <a:xfrm rot="5400000">
                  <a:off x="8275096" y="3424425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</p:grpSp>
          <p:grpSp>
            <p:nvGrpSpPr>
              <p:cNvPr id="97" name="组合 74">
                <a:extLst>
                  <a:ext uri="{FF2B5EF4-FFF2-40B4-BE49-F238E27FC236}">
                    <a16:creationId xmlns:a16="http://schemas.microsoft.com/office/drawing/2014/main" id="{606C92A8-82C3-E4D5-8B47-A7883D59D9C1}"/>
                  </a:ext>
                </a:extLst>
              </p:cNvPr>
              <p:cNvGrpSpPr/>
              <p:nvPr/>
            </p:nvGrpSpPr>
            <p:grpSpPr>
              <a:xfrm rot="5400000">
                <a:off x="2196894" y="3301106"/>
                <a:ext cx="1932604" cy="145316"/>
                <a:chOff x="6685631" y="3273987"/>
                <a:chExt cx="1868370" cy="429342"/>
              </a:xfrm>
            </p:grpSpPr>
            <p:sp>
              <p:nvSpPr>
                <p:cNvPr id="103" name="箭头: 左右 80">
                  <a:extLst>
                    <a:ext uri="{FF2B5EF4-FFF2-40B4-BE49-F238E27FC236}">
                      <a16:creationId xmlns:a16="http://schemas.microsoft.com/office/drawing/2014/main" id="{390B0FC1-3C85-C883-9E85-8E2598550CD6}"/>
                    </a:ext>
                  </a:extLst>
                </p:cNvPr>
                <p:cNvSpPr/>
                <p:nvPr/>
              </p:nvSpPr>
              <p:spPr>
                <a:xfrm rot="5400000">
                  <a:off x="6535196" y="3424422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4" name="箭头: 左右 81">
                  <a:extLst>
                    <a:ext uri="{FF2B5EF4-FFF2-40B4-BE49-F238E27FC236}">
                      <a16:creationId xmlns:a16="http://schemas.microsoft.com/office/drawing/2014/main" id="{9109A53C-7647-A433-C9A2-54097DEB9CDE}"/>
                    </a:ext>
                  </a:extLst>
                </p:cNvPr>
                <p:cNvSpPr/>
                <p:nvPr/>
              </p:nvSpPr>
              <p:spPr>
                <a:xfrm rot="5400000">
                  <a:off x="7097171" y="3424423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5" name="箭头: 左右 82">
                  <a:extLst>
                    <a:ext uri="{FF2B5EF4-FFF2-40B4-BE49-F238E27FC236}">
                      <a16:creationId xmlns:a16="http://schemas.microsoft.com/office/drawing/2014/main" id="{C318148C-C136-0D30-43FD-9FD08CF5EF7A}"/>
                    </a:ext>
                  </a:extLst>
                </p:cNvPr>
                <p:cNvSpPr/>
                <p:nvPr/>
              </p:nvSpPr>
              <p:spPr>
                <a:xfrm rot="5400000">
                  <a:off x="7681371" y="3424424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6" name="箭头: 左右 83">
                  <a:extLst>
                    <a:ext uri="{FF2B5EF4-FFF2-40B4-BE49-F238E27FC236}">
                      <a16:creationId xmlns:a16="http://schemas.microsoft.com/office/drawing/2014/main" id="{D676B44F-7280-8DB5-0829-11B5B2EBA07E}"/>
                    </a:ext>
                  </a:extLst>
                </p:cNvPr>
                <p:cNvSpPr/>
                <p:nvPr/>
              </p:nvSpPr>
              <p:spPr>
                <a:xfrm rot="5400000">
                  <a:off x="8275096" y="3424425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</p:grpSp>
          <p:grpSp>
            <p:nvGrpSpPr>
              <p:cNvPr id="98" name="组合 75">
                <a:extLst>
                  <a:ext uri="{FF2B5EF4-FFF2-40B4-BE49-F238E27FC236}">
                    <a16:creationId xmlns:a16="http://schemas.microsoft.com/office/drawing/2014/main" id="{C3B4DC23-2877-1A78-8FC4-6745A339EDFA}"/>
                  </a:ext>
                </a:extLst>
              </p:cNvPr>
              <p:cNvGrpSpPr/>
              <p:nvPr/>
            </p:nvGrpSpPr>
            <p:grpSpPr>
              <a:xfrm rot="5400000">
                <a:off x="4362579" y="3176085"/>
                <a:ext cx="1966592" cy="429342"/>
                <a:chOff x="6685631" y="835025"/>
                <a:chExt cx="1868370" cy="429342"/>
              </a:xfrm>
            </p:grpSpPr>
            <p:sp>
              <p:nvSpPr>
                <p:cNvPr id="99" name="箭头: 左右 76">
                  <a:extLst>
                    <a:ext uri="{FF2B5EF4-FFF2-40B4-BE49-F238E27FC236}">
                      <a16:creationId xmlns:a16="http://schemas.microsoft.com/office/drawing/2014/main" id="{AF8967FE-C898-2733-D70A-451F4931348E}"/>
                    </a:ext>
                  </a:extLst>
                </p:cNvPr>
                <p:cNvSpPr/>
                <p:nvPr/>
              </p:nvSpPr>
              <p:spPr>
                <a:xfrm rot="5400000">
                  <a:off x="6535196" y="985460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0" name="箭头: 左右 77">
                  <a:extLst>
                    <a:ext uri="{FF2B5EF4-FFF2-40B4-BE49-F238E27FC236}">
                      <a16:creationId xmlns:a16="http://schemas.microsoft.com/office/drawing/2014/main" id="{3E250586-777F-A575-298B-9B791EA7C402}"/>
                    </a:ext>
                  </a:extLst>
                </p:cNvPr>
                <p:cNvSpPr/>
                <p:nvPr/>
              </p:nvSpPr>
              <p:spPr>
                <a:xfrm rot="5400000">
                  <a:off x="7097171" y="985461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1" name="箭头: 左右 78">
                  <a:extLst>
                    <a:ext uri="{FF2B5EF4-FFF2-40B4-BE49-F238E27FC236}">
                      <a16:creationId xmlns:a16="http://schemas.microsoft.com/office/drawing/2014/main" id="{D2571151-7846-460C-A37B-7CF4523198E2}"/>
                    </a:ext>
                  </a:extLst>
                </p:cNvPr>
                <p:cNvSpPr/>
                <p:nvPr/>
              </p:nvSpPr>
              <p:spPr>
                <a:xfrm rot="5400000">
                  <a:off x="7681371" y="985462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2" name="箭头: 左右 79">
                  <a:extLst>
                    <a:ext uri="{FF2B5EF4-FFF2-40B4-BE49-F238E27FC236}">
                      <a16:creationId xmlns:a16="http://schemas.microsoft.com/office/drawing/2014/main" id="{D5A773ED-9180-7634-2499-38BFF5C97988}"/>
                    </a:ext>
                  </a:extLst>
                </p:cNvPr>
                <p:cNvSpPr/>
                <p:nvPr/>
              </p:nvSpPr>
              <p:spPr>
                <a:xfrm rot="5400000">
                  <a:off x="8275096" y="985463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</p:grpSp>
        </p:grpSp>
        <p:grpSp>
          <p:nvGrpSpPr>
            <p:cNvPr id="6" name="组合 108">
              <a:extLst>
                <a:ext uri="{FF2B5EF4-FFF2-40B4-BE49-F238E27FC236}">
                  <a16:creationId xmlns:a16="http://schemas.microsoft.com/office/drawing/2014/main" id="{D7E204EC-9A11-1CE2-4A5B-BC07B1CEB6D0}"/>
                </a:ext>
              </a:extLst>
            </p:cNvPr>
            <p:cNvGrpSpPr/>
            <p:nvPr/>
          </p:nvGrpSpPr>
          <p:grpSpPr>
            <a:xfrm>
              <a:off x="5639205" y="2423467"/>
              <a:ext cx="854588" cy="3706129"/>
              <a:chOff x="2862668" y="2193494"/>
              <a:chExt cx="1055914" cy="3706129"/>
            </a:xfrm>
            <a:solidFill>
              <a:schemeClr val="bg2"/>
            </a:solidFill>
          </p:grpSpPr>
          <p:sp>
            <p:nvSpPr>
              <p:cNvPr id="20" name="矩形 109">
                <a:extLst>
                  <a:ext uri="{FF2B5EF4-FFF2-40B4-BE49-F238E27FC236}">
                    <a16:creationId xmlns:a16="http://schemas.microsoft.com/office/drawing/2014/main" id="{5B9F7B5F-F92D-2C10-B6F1-D6C2F14F0C37}"/>
                  </a:ext>
                </a:extLst>
              </p:cNvPr>
              <p:cNvSpPr/>
              <p:nvPr/>
            </p:nvSpPr>
            <p:spPr>
              <a:xfrm>
                <a:off x="2862668" y="2193494"/>
                <a:ext cx="1055914" cy="272143"/>
              </a:xfrm>
              <a:prstGeom prst="rect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>
                    <a:solidFill>
                      <a:schemeClr val="tx2"/>
                    </a:solidFill>
                  </a:rPr>
                  <a:t>CTRL</a:t>
                </a:r>
                <a:endParaRPr lang="zh-CN" altLang="en-US" sz="9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1" name="矩形 110">
                <a:extLst>
                  <a:ext uri="{FF2B5EF4-FFF2-40B4-BE49-F238E27FC236}">
                    <a16:creationId xmlns:a16="http://schemas.microsoft.com/office/drawing/2014/main" id="{BB6D4976-C06E-0950-6A53-B8E630037C4D}"/>
                  </a:ext>
                </a:extLst>
              </p:cNvPr>
              <p:cNvSpPr/>
              <p:nvPr/>
            </p:nvSpPr>
            <p:spPr>
              <a:xfrm>
                <a:off x="2862668" y="3338156"/>
                <a:ext cx="1055914" cy="272143"/>
              </a:xfrm>
              <a:prstGeom prst="rect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>
                    <a:solidFill>
                      <a:schemeClr val="tx2"/>
                    </a:solidFill>
                  </a:rPr>
                  <a:t>CTRL</a:t>
                </a:r>
                <a:endParaRPr lang="zh-CN" altLang="en-US" sz="9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2" name="矩形 111">
                <a:extLst>
                  <a:ext uri="{FF2B5EF4-FFF2-40B4-BE49-F238E27FC236}">
                    <a16:creationId xmlns:a16="http://schemas.microsoft.com/office/drawing/2014/main" id="{AAA05EC0-9B72-EC1E-1492-3A03C0D762EA}"/>
                  </a:ext>
                </a:extLst>
              </p:cNvPr>
              <p:cNvSpPr/>
              <p:nvPr/>
            </p:nvSpPr>
            <p:spPr>
              <a:xfrm>
                <a:off x="2862668" y="4482818"/>
                <a:ext cx="1055914" cy="272143"/>
              </a:xfrm>
              <a:prstGeom prst="rect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>
                    <a:solidFill>
                      <a:schemeClr val="tx2"/>
                    </a:solidFill>
                  </a:rPr>
                  <a:t>CTRL</a:t>
                </a:r>
                <a:endParaRPr lang="zh-CN" altLang="en-US" sz="9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3" name="矩形 112">
                <a:extLst>
                  <a:ext uri="{FF2B5EF4-FFF2-40B4-BE49-F238E27FC236}">
                    <a16:creationId xmlns:a16="http://schemas.microsoft.com/office/drawing/2014/main" id="{B720EFD6-34BC-EC6C-9169-1D9C34C008BB}"/>
                  </a:ext>
                </a:extLst>
              </p:cNvPr>
              <p:cNvSpPr/>
              <p:nvPr/>
            </p:nvSpPr>
            <p:spPr>
              <a:xfrm>
                <a:off x="2862668" y="5627480"/>
                <a:ext cx="1055914" cy="272143"/>
              </a:xfrm>
              <a:prstGeom prst="rect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>
                    <a:solidFill>
                      <a:schemeClr val="tx2"/>
                    </a:solidFill>
                  </a:rPr>
                  <a:t>CTRL</a:t>
                </a:r>
                <a:endParaRPr lang="zh-CN" altLang="en-US" sz="900" dirty="0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8" name="矩形 113">
              <a:extLst>
                <a:ext uri="{FF2B5EF4-FFF2-40B4-BE49-F238E27FC236}">
                  <a16:creationId xmlns:a16="http://schemas.microsoft.com/office/drawing/2014/main" id="{53E86986-405F-A189-F06A-D574102B62E5}"/>
                </a:ext>
              </a:extLst>
            </p:cNvPr>
            <p:cNvSpPr/>
            <p:nvPr/>
          </p:nvSpPr>
          <p:spPr>
            <a:xfrm>
              <a:off x="4518251" y="2423467"/>
              <a:ext cx="1055914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9" name="矩形 114">
              <a:extLst>
                <a:ext uri="{FF2B5EF4-FFF2-40B4-BE49-F238E27FC236}">
                  <a16:creationId xmlns:a16="http://schemas.microsoft.com/office/drawing/2014/main" id="{9A36FF74-1D73-872C-E8BE-340647C20E61}"/>
                </a:ext>
              </a:extLst>
            </p:cNvPr>
            <p:cNvSpPr/>
            <p:nvPr/>
          </p:nvSpPr>
          <p:spPr>
            <a:xfrm>
              <a:off x="4518251" y="3568129"/>
              <a:ext cx="1055914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0" name="矩形 115">
              <a:extLst>
                <a:ext uri="{FF2B5EF4-FFF2-40B4-BE49-F238E27FC236}">
                  <a16:creationId xmlns:a16="http://schemas.microsoft.com/office/drawing/2014/main" id="{DD976AEC-3B4A-CB77-3888-43BA1F121007}"/>
                </a:ext>
              </a:extLst>
            </p:cNvPr>
            <p:cNvSpPr/>
            <p:nvPr/>
          </p:nvSpPr>
          <p:spPr>
            <a:xfrm>
              <a:off x="4518251" y="4712791"/>
              <a:ext cx="1055914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1" name="矩形 116">
              <a:extLst>
                <a:ext uri="{FF2B5EF4-FFF2-40B4-BE49-F238E27FC236}">
                  <a16:creationId xmlns:a16="http://schemas.microsoft.com/office/drawing/2014/main" id="{FAA51BE0-2BC8-630A-F1A4-A7466848816C}"/>
                </a:ext>
              </a:extLst>
            </p:cNvPr>
            <p:cNvSpPr/>
            <p:nvPr/>
          </p:nvSpPr>
          <p:spPr>
            <a:xfrm>
              <a:off x="4518251" y="5857453"/>
              <a:ext cx="1055914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2" name="矩形 117">
              <a:extLst>
                <a:ext uri="{FF2B5EF4-FFF2-40B4-BE49-F238E27FC236}">
                  <a16:creationId xmlns:a16="http://schemas.microsoft.com/office/drawing/2014/main" id="{0D60072D-ED29-5FAE-447A-7AEC82434C46}"/>
                </a:ext>
              </a:extLst>
            </p:cNvPr>
            <p:cNvSpPr/>
            <p:nvPr/>
          </p:nvSpPr>
          <p:spPr>
            <a:xfrm>
              <a:off x="6685685" y="6267411"/>
              <a:ext cx="854588" cy="27214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CTRL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3" name="矩形 118">
              <a:extLst>
                <a:ext uri="{FF2B5EF4-FFF2-40B4-BE49-F238E27FC236}">
                  <a16:creationId xmlns:a16="http://schemas.microsoft.com/office/drawing/2014/main" id="{36D82BFD-FB10-BAF1-850C-2E133C5110FE}"/>
                </a:ext>
              </a:extLst>
            </p:cNvPr>
            <p:cNvSpPr/>
            <p:nvPr/>
          </p:nvSpPr>
          <p:spPr>
            <a:xfrm>
              <a:off x="7769998" y="6267411"/>
              <a:ext cx="854588" cy="27214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CTRL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4" name="矩形 119">
              <a:extLst>
                <a:ext uri="{FF2B5EF4-FFF2-40B4-BE49-F238E27FC236}">
                  <a16:creationId xmlns:a16="http://schemas.microsoft.com/office/drawing/2014/main" id="{39A13440-8261-CB80-013F-238252A30D6D}"/>
                </a:ext>
              </a:extLst>
            </p:cNvPr>
            <p:cNvSpPr/>
            <p:nvPr/>
          </p:nvSpPr>
          <p:spPr>
            <a:xfrm>
              <a:off x="8854311" y="6267410"/>
              <a:ext cx="854588" cy="27214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CTRL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5" name="矩形 120">
              <a:extLst>
                <a:ext uri="{FF2B5EF4-FFF2-40B4-BE49-F238E27FC236}">
                  <a16:creationId xmlns:a16="http://schemas.microsoft.com/office/drawing/2014/main" id="{B0AD7D91-61B2-F950-FC56-FC20E253F784}"/>
                </a:ext>
              </a:extLst>
            </p:cNvPr>
            <p:cNvSpPr/>
            <p:nvPr/>
          </p:nvSpPr>
          <p:spPr>
            <a:xfrm>
              <a:off x="9938623" y="6267409"/>
              <a:ext cx="854588" cy="27214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CTRL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6" name="矩形 121">
              <a:extLst>
                <a:ext uri="{FF2B5EF4-FFF2-40B4-BE49-F238E27FC236}">
                  <a16:creationId xmlns:a16="http://schemas.microsoft.com/office/drawing/2014/main" id="{912339D2-3434-6858-9E5D-209196694ACC}"/>
                </a:ext>
              </a:extLst>
            </p:cNvPr>
            <p:cNvSpPr/>
            <p:nvPr/>
          </p:nvSpPr>
          <p:spPr>
            <a:xfrm>
              <a:off x="6685685" y="6567847"/>
              <a:ext cx="854588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7" name="矩形 122">
              <a:extLst>
                <a:ext uri="{FF2B5EF4-FFF2-40B4-BE49-F238E27FC236}">
                  <a16:creationId xmlns:a16="http://schemas.microsoft.com/office/drawing/2014/main" id="{913C47F9-D8AD-FE85-1DC8-EC32A3235A5E}"/>
                </a:ext>
              </a:extLst>
            </p:cNvPr>
            <p:cNvSpPr/>
            <p:nvPr/>
          </p:nvSpPr>
          <p:spPr>
            <a:xfrm>
              <a:off x="7769998" y="6567847"/>
              <a:ext cx="854588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8" name="矩形 123">
              <a:extLst>
                <a:ext uri="{FF2B5EF4-FFF2-40B4-BE49-F238E27FC236}">
                  <a16:creationId xmlns:a16="http://schemas.microsoft.com/office/drawing/2014/main" id="{64176AAA-35D1-D6B5-8A3F-80DF951B49A5}"/>
                </a:ext>
              </a:extLst>
            </p:cNvPr>
            <p:cNvSpPr/>
            <p:nvPr/>
          </p:nvSpPr>
          <p:spPr>
            <a:xfrm>
              <a:off x="8854311" y="6567847"/>
              <a:ext cx="854588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9" name="矩形 124">
              <a:extLst>
                <a:ext uri="{FF2B5EF4-FFF2-40B4-BE49-F238E27FC236}">
                  <a16:creationId xmlns:a16="http://schemas.microsoft.com/office/drawing/2014/main" id="{B2838DAC-27BF-10EE-15D1-26A9579B7C29}"/>
                </a:ext>
              </a:extLst>
            </p:cNvPr>
            <p:cNvSpPr/>
            <p:nvPr/>
          </p:nvSpPr>
          <p:spPr>
            <a:xfrm>
              <a:off x="9938624" y="6567847"/>
              <a:ext cx="854588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1AF8F692-F3C3-6CEA-BBBC-D3A952A0D03D}"/>
              </a:ext>
            </a:extLst>
          </p:cNvPr>
          <p:cNvSpPr/>
          <p:nvPr/>
        </p:nvSpPr>
        <p:spPr>
          <a:xfrm>
            <a:off x="3114160" y="1492528"/>
            <a:ext cx="1142637" cy="2604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2"/>
                </a:solidFill>
              </a:rPr>
              <a:t>C</a:t>
            </a:r>
            <a:r>
              <a:rPr lang="en-GB" baseline="30000" dirty="0">
                <a:solidFill>
                  <a:schemeClr val="tx2"/>
                </a:solidFill>
              </a:rPr>
              <a:t>KV</a:t>
            </a:r>
            <a:endParaRPr lang="en-CH" baseline="30000" dirty="0">
              <a:solidFill>
                <a:schemeClr val="tx2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C441A7D-2D05-58EA-BD34-1D7307800CE1}"/>
              </a:ext>
            </a:extLst>
          </p:cNvPr>
          <p:cNvSpPr/>
          <p:nvPr/>
        </p:nvSpPr>
        <p:spPr>
          <a:xfrm>
            <a:off x="4302672" y="1492528"/>
            <a:ext cx="604725" cy="2604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2"/>
                </a:solidFill>
              </a:rPr>
              <a:t>K</a:t>
            </a:r>
            <a:r>
              <a:rPr lang="en-GB" baseline="30000" dirty="0">
                <a:solidFill>
                  <a:schemeClr val="tx2"/>
                </a:solidFill>
              </a:rPr>
              <a:t>R</a:t>
            </a:r>
            <a:endParaRPr lang="en-CH" baseline="30000" dirty="0">
              <a:solidFill>
                <a:schemeClr val="tx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24CF43-3220-922C-C4C4-F854880F2263}"/>
              </a:ext>
            </a:extLst>
          </p:cNvPr>
          <p:cNvSpPr/>
          <p:nvPr/>
        </p:nvSpPr>
        <p:spPr>
          <a:xfrm>
            <a:off x="4256797" y="935703"/>
            <a:ext cx="5724601" cy="3876929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284C720-0AB8-8D8C-C3A4-C25B812B1A0A}"/>
              </a:ext>
            </a:extLst>
          </p:cNvPr>
          <p:cNvSpPr/>
          <p:nvPr/>
        </p:nvSpPr>
        <p:spPr>
          <a:xfrm>
            <a:off x="6706980" y="1492529"/>
            <a:ext cx="757896" cy="263758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2"/>
                </a:solidFill>
              </a:rPr>
              <a:t>V</a:t>
            </a:r>
            <a:r>
              <a:rPr lang="en-GB" sz="1100" baseline="-25000" dirty="0">
                <a:solidFill>
                  <a:schemeClr val="tx2"/>
                </a:solidFill>
              </a:rPr>
              <a:t>0</a:t>
            </a:r>
            <a:r>
              <a:rPr lang="en-GB" sz="1100" baseline="30000" dirty="0">
                <a:solidFill>
                  <a:schemeClr val="tx2"/>
                </a:solidFill>
              </a:rPr>
              <a:t>C</a:t>
            </a:r>
            <a:endParaRPr lang="en-CH" sz="1100" baseline="30000" dirty="0">
              <a:solidFill>
                <a:schemeClr val="tx2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D0A06F2-6614-72A1-4984-6D50EE7F2A39}"/>
              </a:ext>
            </a:extLst>
          </p:cNvPr>
          <p:cNvSpPr/>
          <p:nvPr/>
        </p:nvSpPr>
        <p:spPr>
          <a:xfrm>
            <a:off x="7488407" y="1492529"/>
            <a:ext cx="757896" cy="263758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2"/>
                </a:solidFill>
              </a:rPr>
              <a:t>V</a:t>
            </a:r>
            <a:r>
              <a:rPr lang="en-GB" sz="1100" baseline="-25000" dirty="0">
                <a:solidFill>
                  <a:schemeClr val="tx2"/>
                </a:solidFill>
              </a:rPr>
              <a:t>1</a:t>
            </a:r>
            <a:r>
              <a:rPr lang="en-GB" sz="1100" baseline="30000" dirty="0">
                <a:solidFill>
                  <a:schemeClr val="tx2"/>
                </a:solidFill>
              </a:rPr>
              <a:t>C</a:t>
            </a:r>
            <a:endParaRPr lang="en-CH" sz="1100" baseline="30000" dirty="0">
              <a:solidFill>
                <a:schemeClr val="tx2"/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1FEC7F8E-26D0-37BC-705D-155022AFC182}"/>
              </a:ext>
            </a:extLst>
          </p:cNvPr>
          <p:cNvSpPr/>
          <p:nvPr/>
        </p:nvSpPr>
        <p:spPr>
          <a:xfrm>
            <a:off x="8269834" y="1492529"/>
            <a:ext cx="757896" cy="263758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2"/>
                </a:solidFill>
              </a:rPr>
              <a:t>V</a:t>
            </a:r>
            <a:r>
              <a:rPr lang="en-GB" sz="1100" baseline="-25000" dirty="0">
                <a:solidFill>
                  <a:schemeClr val="tx2"/>
                </a:solidFill>
              </a:rPr>
              <a:t>2</a:t>
            </a:r>
            <a:r>
              <a:rPr lang="en-GB" sz="1100" baseline="30000" dirty="0">
                <a:solidFill>
                  <a:schemeClr val="tx2"/>
                </a:solidFill>
              </a:rPr>
              <a:t>C</a:t>
            </a:r>
            <a:endParaRPr lang="en-CH" sz="1100" baseline="30000" dirty="0">
              <a:solidFill>
                <a:schemeClr val="tx2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D433D1C0-8D10-48C2-4408-20805E1D19DD}"/>
              </a:ext>
            </a:extLst>
          </p:cNvPr>
          <p:cNvSpPr/>
          <p:nvPr/>
        </p:nvSpPr>
        <p:spPr>
          <a:xfrm>
            <a:off x="9051261" y="1492529"/>
            <a:ext cx="757896" cy="263758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2"/>
                </a:solidFill>
              </a:rPr>
              <a:t>V</a:t>
            </a:r>
            <a:r>
              <a:rPr lang="en-GB" sz="1100" baseline="-25000" dirty="0">
                <a:solidFill>
                  <a:schemeClr val="tx2"/>
                </a:solidFill>
              </a:rPr>
              <a:t>3</a:t>
            </a:r>
            <a:r>
              <a:rPr lang="en-GB" sz="1100" baseline="30000" dirty="0">
                <a:solidFill>
                  <a:schemeClr val="tx2"/>
                </a:solidFill>
              </a:rPr>
              <a:t>C</a:t>
            </a:r>
            <a:endParaRPr lang="en-CH" sz="1100" baseline="30000" dirty="0">
              <a:solidFill>
                <a:schemeClr val="tx2"/>
              </a:solidFill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DE21C14E-5DCF-88A2-EB1B-B01446BC2D50}"/>
              </a:ext>
            </a:extLst>
          </p:cNvPr>
          <p:cNvSpPr/>
          <p:nvPr/>
        </p:nvSpPr>
        <p:spPr>
          <a:xfrm>
            <a:off x="6706980" y="4997412"/>
            <a:ext cx="757896" cy="150410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2"/>
                </a:solidFill>
              </a:rPr>
              <a:t>W</a:t>
            </a:r>
            <a:r>
              <a:rPr lang="en-GB" sz="1100" baseline="-25000" dirty="0">
                <a:solidFill>
                  <a:schemeClr val="tx2"/>
                </a:solidFill>
              </a:rPr>
              <a:t>0</a:t>
            </a:r>
            <a:r>
              <a:rPr lang="en-GB" sz="1100" baseline="30000" dirty="0">
                <a:solidFill>
                  <a:schemeClr val="tx2"/>
                </a:solidFill>
              </a:rPr>
              <a:t>UV</a:t>
            </a:r>
            <a:endParaRPr lang="en-CH" sz="1100" baseline="30000" dirty="0">
              <a:solidFill>
                <a:schemeClr val="tx2"/>
              </a:solidFill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62E20E3A-87CD-39D3-550C-A5DF01E70C34}"/>
              </a:ext>
            </a:extLst>
          </p:cNvPr>
          <p:cNvSpPr/>
          <p:nvPr/>
        </p:nvSpPr>
        <p:spPr>
          <a:xfrm>
            <a:off x="7488407" y="4997412"/>
            <a:ext cx="757896" cy="150410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2"/>
                </a:solidFill>
              </a:rPr>
              <a:t>W</a:t>
            </a:r>
            <a:r>
              <a:rPr lang="en-GB" sz="1100" baseline="-25000" dirty="0">
                <a:solidFill>
                  <a:schemeClr val="tx2"/>
                </a:solidFill>
              </a:rPr>
              <a:t>1</a:t>
            </a:r>
            <a:r>
              <a:rPr lang="en-GB" sz="1100" baseline="30000" dirty="0">
                <a:solidFill>
                  <a:schemeClr val="tx2"/>
                </a:solidFill>
              </a:rPr>
              <a:t>UV</a:t>
            </a:r>
            <a:endParaRPr lang="en-CH" sz="1100" baseline="30000" dirty="0">
              <a:solidFill>
                <a:schemeClr val="tx2"/>
              </a:solidFill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490FF9F2-1557-573C-4CCD-3592346277A3}"/>
              </a:ext>
            </a:extLst>
          </p:cNvPr>
          <p:cNvSpPr/>
          <p:nvPr/>
        </p:nvSpPr>
        <p:spPr>
          <a:xfrm>
            <a:off x="8269834" y="4997412"/>
            <a:ext cx="757896" cy="150410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2"/>
                </a:solidFill>
              </a:rPr>
              <a:t>W</a:t>
            </a:r>
            <a:r>
              <a:rPr lang="en-GB" sz="1100" baseline="-25000" dirty="0">
                <a:solidFill>
                  <a:schemeClr val="tx2"/>
                </a:solidFill>
              </a:rPr>
              <a:t>2</a:t>
            </a:r>
            <a:r>
              <a:rPr lang="en-GB" sz="1100" baseline="30000" dirty="0">
                <a:solidFill>
                  <a:schemeClr val="tx2"/>
                </a:solidFill>
              </a:rPr>
              <a:t>UV</a:t>
            </a:r>
            <a:endParaRPr lang="en-CH" sz="1100" baseline="30000" dirty="0">
              <a:solidFill>
                <a:schemeClr val="tx2"/>
              </a:solidFill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CEE4292D-593C-8666-D784-3D71BDE8501B}"/>
              </a:ext>
            </a:extLst>
          </p:cNvPr>
          <p:cNvSpPr/>
          <p:nvPr/>
        </p:nvSpPr>
        <p:spPr>
          <a:xfrm>
            <a:off x="9051261" y="4997412"/>
            <a:ext cx="757896" cy="150410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2"/>
                </a:solidFill>
              </a:rPr>
              <a:t>W</a:t>
            </a:r>
            <a:r>
              <a:rPr lang="en-GB" sz="1100" baseline="-25000" dirty="0">
                <a:solidFill>
                  <a:schemeClr val="tx2"/>
                </a:solidFill>
              </a:rPr>
              <a:t>3</a:t>
            </a:r>
            <a:r>
              <a:rPr lang="en-GB" sz="1100" baseline="30000" dirty="0">
                <a:solidFill>
                  <a:schemeClr val="tx2"/>
                </a:solidFill>
              </a:rPr>
              <a:t>UV</a:t>
            </a:r>
            <a:endParaRPr lang="en-CH" sz="1100" baseline="30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5835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355B4D-6C23-4F05-26BB-B56CC30622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53C0CC-A45E-2D33-68B9-474CBFF490B6}"/>
              </a:ext>
            </a:extLst>
          </p:cNvPr>
          <p:cNvSpPr txBox="1">
            <a:spLocks/>
          </p:cNvSpPr>
          <p:nvPr/>
        </p:nvSpPr>
        <p:spPr>
          <a:xfrm>
            <a:off x="299070" y="170391"/>
            <a:ext cx="11638929" cy="620851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 algn="l" defTabSz="8640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100" baseline="0">
                <a:ln w="15875" cmpd="sng">
                  <a:noFill/>
                  <a:round/>
                </a:ln>
                <a:solidFill>
                  <a:schemeClr val="accent3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86401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-100" normalizeH="0" baseline="0" noProof="0" dirty="0">
                <a:ln w="15875" cmpd="sng">
                  <a:noFill/>
                  <a:round/>
                </a:ln>
                <a:solidFill>
                  <a:srgbClr val="168638"/>
                </a:solidFill>
                <a:effectLst/>
                <a:uLnTx/>
                <a:uFillTx/>
                <a:latin typeface="Calibri"/>
                <a:ea typeface="Roboto" panose="02000000000000000000" pitchFamily="2" charset="0"/>
                <a:cs typeface="Roboto" panose="02000000000000000000" pitchFamily="2" charset="0"/>
              </a:rPr>
              <a:t>Decompression + </a:t>
            </a:r>
            <a:r>
              <a:rPr kumimoji="0" lang="en-US" altLang="zh-CN" sz="3600" b="0" i="0" u="none" strike="noStrike" kern="1200" cap="none" spc="-100" normalizeH="0" baseline="0" noProof="0" dirty="0" err="1">
                <a:ln w="15875" cmpd="sng">
                  <a:noFill/>
                  <a:round/>
                </a:ln>
                <a:solidFill>
                  <a:srgbClr val="168638"/>
                </a:solidFill>
                <a:effectLst/>
                <a:uLnTx/>
                <a:uFillTx/>
                <a:latin typeface="Calibri"/>
                <a:ea typeface="Roboto" panose="02000000000000000000" pitchFamily="2" charset="0"/>
                <a:cs typeface="Roboto" panose="02000000000000000000" pitchFamily="2" charset="0"/>
              </a:rPr>
              <a:t>RoPE</a:t>
            </a:r>
            <a:r>
              <a:rPr kumimoji="0" lang="en-US" altLang="zh-CN" sz="3600" b="0" i="0" u="none" strike="noStrike" kern="1200" cap="none" spc="-100" normalizeH="0" baseline="0" noProof="0" dirty="0">
                <a:ln w="15875" cmpd="sng">
                  <a:noFill/>
                  <a:round/>
                </a:ln>
                <a:solidFill>
                  <a:srgbClr val="168638"/>
                </a:solidFill>
                <a:effectLst/>
                <a:uLnTx/>
                <a:uFillTx/>
                <a:latin typeface="Calibri"/>
                <a:ea typeface="Roboto" panose="02000000000000000000" pitchFamily="2" charset="0"/>
                <a:cs typeface="Roboto" panose="02000000000000000000" pitchFamily="2" charset="0"/>
              </a:rPr>
              <a:t> -&gt; Forming V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2E2570C-3476-57FE-ED15-7AD238B7A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DD8BBF-345E-4024-ADB0-843CB582CCD3}" type="slidenum">
              <a:rPr kumimoji="0" lang="zh-CN" altLang="en-US" sz="1376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zh-CN" altLang="en-US" sz="137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/>
              <a:cs typeface="+mn-cs"/>
            </a:endParaRPr>
          </a:p>
        </p:txBody>
      </p:sp>
      <p:grpSp>
        <p:nvGrpSpPr>
          <p:cNvPr id="3" name="组合 125">
            <a:extLst>
              <a:ext uri="{FF2B5EF4-FFF2-40B4-BE49-F238E27FC236}">
                <a16:creationId xmlns:a16="http://schemas.microsoft.com/office/drawing/2014/main" id="{6C0E97F7-7C4F-ABD5-0DD1-30EF1E8359DD}"/>
              </a:ext>
            </a:extLst>
          </p:cNvPr>
          <p:cNvGrpSpPr/>
          <p:nvPr/>
        </p:nvGrpSpPr>
        <p:grpSpPr>
          <a:xfrm>
            <a:off x="5170713" y="952787"/>
            <a:ext cx="4638449" cy="3706566"/>
            <a:chOff x="4518251" y="1601932"/>
            <a:chExt cx="6554979" cy="5238058"/>
          </a:xfrm>
        </p:grpSpPr>
        <p:grpSp>
          <p:nvGrpSpPr>
            <p:cNvPr id="5" name="组合 2">
              <a:extLst>
                <a:ext uri="{FF2B5EF4-FFF2-40B4-BE49-F238E27FC236}">
                  <a16:creationId xmlns:a16="http://schemas.microsoft.com/office/drawing/2014/main" id="{73EB7264-D7D7-F47F-39EA-49CB98E7BF31}"/>
                </a:ext>
              </a:extLst>
            </p:cNvPr>
            <p:cNvGrpSpPr/>
            <p:nvPr/>
          </p:nvGrpSpPr>
          <p:grpSpPr>
            <a:xfrm>
              <a:off x="6498911" y="1601932"/>
              <a:ext cx="4574319" cy="4692987"/>
              <a:chOff x="3090538" y="1935087"/>
              <a:chExt cx="2470008" cy="2534086"/>
            </a:xfrm>
          </p:grpSpPr>
          <p:grpSp>
            <p:nvGrpSpPr>
              <p:cNvPr id="24" name="组合 7">
                <a:extLst>
                  <a:ext uri="{FF2B5EF4-FFF2-40B4-BE49-F238E27FC236}">
                    <a16:creationId xmlns:a16="http://schemas.microsoft.com/office/drawing/2014/main" id="{84190F9B-5AE2-4676-D457-8E0055C6DD2A}"/>
                  </a:ext>
                </a:extLst>
              </p:cNvPr>
              <p:cNvGrpSpPr/>
              <p:nvPr/>
            </p:nvGrpSpPr>
            <p:grpSpPr>
              <a:xfrm>
                <a:off x="3190281" y="1986644"/>
                <a:ext cx="2304308" cy="2399530"/>
                <a:chOff x="3770120" y="903514"/>
                <a:chExt cx="2304308" cy="2399530"/>
              </a:xfrm>
            </p:grpSpPr>
            <p:sp>
              <p:nvSpPr>
                <p:cNvPr id="115" name="矩形 92">
                  <a:extLst>
                    <a:ext uri="{FF2B5EF4-FFF2-40B4-BE49-F238E27FC236}">
                      <a16:creationId xmlns:a16="http://schemas.microsoft.com/office/drawing/2014/main" id="{5693210A-AAF5-DCB6-B151-6B89BC1E6EC0}"/>
                    </a:ext>
                  </a:extLst>
                </p:cNvPr>
                <p:cNvSpPr/>
                <p:nvPr/>
              </p:nvSpPr>
              <p:spPr>
                <a:xfrm>
                  <a:off x="3770120" y="903514"/>
                  <a:ext cx="549234" cy="575389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16" name="矩形 93">
                  <a:extLst>
                    <a:ext uri="{FF2B5EF4-FFF2-40B4-BE49-F238E27FC236}">
                      <a16:creationId xmlns:a16="http://schemas.microsoft.com/office/drawing/2014/main" id="{9A12A115-BDD2-E3D1-4A74-AFF1BA15A3AF}"/>
                    </a:ext>
                  </a:extLst>
                </p:cNvPr>
                <p:cNvSpPr/>
                <p:nvPr/>
              </p:nvSpPr>
              <p:spPr>
                <a:xfrm>
                  <a:off x="4353001" y="903514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17" name="矩形 94">
                  <a:extLst>
                    <a:ext uri="{FF2B5EF4-FFF2-40B4-BE49-F238E27FC236}">
                      <a16:creationId xmlns:a16="http://schemas.microsoft.com/office/drawing/2014/main" id="{43427F7D-BAB6-92D0-9D30-745A85744FED}"/>
                    </a:ext>
                  </a:extLst>
                </p:cNvPr>
                <p:cNvSpPr/>
                <p:nvPr/>
              </p:nvSpPr>
              <p:spPr>
                <a:xfrm>
                  <a:off x="4942313" y="903514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18" name="矩形 95">
                  <a:extLst>
                    <a:ext uri="{FF2B5EF4-FFF2-40B4-BE49-F238E27FC236}">
                      <a16:creationId xmlns:a16="http://schemas.microsoft.com/office/drawing/2014/main" id="{8221FEB1-EC58-488B-32D6-5E917C9C7FE9}"/>
                    </a:ext>
                  </a:extLst>
                </p:cNvPr>
                <p:cNvSpPr/>
                <p:nvPr/>
              </p:nvSpPr>
              <p:spPr>
                <a:xfrm>
                  <a:off x="5525194" y="903514"/>
                  <a:ext cx="549234" cy="575389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19" name="矩形 96">
                  <a:extLst>
                    <a:ext uri="{FF2B5EF4-FFF2-40B4-BE49-F238E27FC236}">
                      <a16:creationId xmlns:a16="http://schemas.microsoft.com/office/drawing/2014/main" id="{A193DABF-E185-2247-8120-6F54A71DF42D}"/>
                    </a:ext>
                  </a:extLst>
                </p:cNvPr>
                <p:cNvSpPr/>
                <p:nvPr/>
              </p:nvSpPr>
              <p:spPr>
                <a:xfrm>
                  <a:off x="3770120" y="1511561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20" name="矩形 97">
                  <a:extLst>
                    <a:ext uri="{FF2B5EF4-FFF2-40B4-BE49-F238E27FC236}">
                      <a16:creationId xmlns:a16="http://schemas.microsoft.com/office/drawing/2014/main" id="{5D8CFC5B-04C8-F52B-1BC3-F418AF46DAAE}"/>
                    </a:ext>
                  </a:extLst>
                </p:cNvPr>
                <p:cNvSpPr/>
                <p:nvPr/>
              </p:nvSpPr>
              <p:spPr>
                <a:xfrm>
                  <a:off x="4353001" y="1511561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21" name="矩形 98">
                  <a:extLst>
                    <a:ext uri="{FF2B5EF4-FFF2-40B4-BE49-F238E27FC236}">
                      <a16:creationId xmlns:a16="http://schemas.microsoft.com/office/drawing/2014/main" id="{79B2AC79-2E09-7433-8F4A-938E72C65F85}"/>
                    </a:ext>
                  </a:extLst>
                </p:cNvPr>
                <p:cNvSpPr/>
                <p:nvPr/>
              </p:nvSpPr>
              <p:spPr>
                <a:xfrm>
                  <a:off x="4942313" y="1511561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22" name="矩形 99">
                  <a:extLst>
                    <a:ext uri="{FF2B5EF4-FFF2-40B4-BE49-F238E27FC236}">
                      <a16:creationId xmlns:a16="http://schemas.microsoft.com/office/drawing/2014/main" id="{6690C980-55DD-BCDC-6D94-590CEE992258}"/>
                    </a:ext>
                  </a:extLst>
                </p:cNvPr>
                <p:cNvSpPr/>
                <p:nvPr/>
              </p:nvSpPr>
              <p:spPr>
                <a:xfrm>
                  <a:off x="5525194" y="1511561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23" name="矩形 100">
                  <a:extLst>
                    <a:ext uri="{FF2B5EF4-FFF2-40B4-BE49-F238E27FC236}">
                      <a16:creationId xmlns:a16="http://schemas.microsoft.com/office/drawing/2014/main" id="{1758F843-4B4D-4134-201F-4FDE4A83407A}"/>
                    </a:ext>
                  </a:extLst>
                </p:cNvPr>
                <p:cNvSpPr/>
                <p:nvPr/>
              </p:nvSpPr>
              <p:spPr>
                <a:xfrm>
                  <a:off x="3770120" y="2119608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24" name="矩形 101">
                  <a:extLst>
                    <a:ext uri="{FF2B5EF4-FFF2-40B4-BE49-F238E27FC236}">
                      <a16:creationId xmlns:a16="http://schemas.microsoft.com/office/drawing/2014/main" id="{60D9BEAC-B9F3-4708-0CEE-9461E9CE2215}"/>
                    </a:ext>
                  </a:extLst>
                </p:cNvPr>
                <p:cNvSpPr/>
                <p:nvPr/>
              </p:nvSpPr>
              <p:spPr>
                <a:xfrm>
                  <a:off x="4353001" y="2119608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26" name="矩形 102">
                  <a:extLst>
                    <a:ext uri="{FF2B5EF4-FFF2-40B4-BE49-F238E27FC236}">
                      <a16:creationId xmlns:a16="http://schemas.microsoft.com/office/drawing/2014/main" id="{3E3F6A32-2B4B-98A9-0F62-4718CBD016EC}"/>
                    </a:ext>
                  </a:extLst>
                </p:cNvPr>
                <p:cNvSpPr/>
                <p:nvPr/>
              </p:nvSpPr>
              <p:spPr>
                <a:xfrm>
                  <a:off x="4942313" y="2119608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27" name="矩形 103">
                  <a:extLst>
                    <a:ext uri="{FF2B5EF4-FFF2-40B4-BE49-F238E27FC236}">
                      <a16:creationId xmlns:a16="http://schemas.microsoft.com/office/drawing/2014/main" id="{D52577C4-05D1-C829-E14D-9373BF97AA85}"/>
                    </a:ext>
                  </a:extLst>
                </p:cNvPr>
                <p:cNvSpPr/>
                <p:nvPr/>
              </p:nvSpPr>
              <p:spPr>
                <a:xfrm>
                  <a:off x="5525194" y="2119608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28" name="矩形 104">
                  <a:extLst>
                    <a:ext uri="{FF2B5EF4-FFF2-40B4-BE49-F238E27FC236}">
                      <a16:creationId xmlns:a16="http://schemas.microsoft.com/office/drawing/2014/main" id="{0B3B0B68-658E-711C-90E4-E3C0BFFB4BA9}"/>
                    </a:ext>
                  </a:extLst>
                </p:cNvPr>
                <p:cNvSpPr/>
                <p:nvPr/>
              </p:nvSpPr>
              <p:spPr>
                <a:xfrm>
                  <a:off x="3770120" y="2727655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30" name="矩形 105">
                  <a:extLst>
                    <a:ext uri="{FF2B5EF4-FFF2-40B4-BE49-F238E27FC236}">
                      <a16:creationId xmlns:a16="http://schemas.microsoft.com/office/drawing/2014/main" id="{1DBF1DB7-B137-701F-219D-9FDC40341F02}"/>
                    </a:ext>
                  </a:extLst>
                </p:cNvPr>
                <p:cNvSpPr/>
                <p:nvPr/>
              </p:nvSpPr>
              <p:spPr>
                <a:xfrm>
                  <a:off x="4353001" y="2727655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31" name="矩形 106">
                  <a:extLst>
                    <a:ext uri="{FF2B5EF4-FFF2-40B4-BE49-F238E27FC236}">
                      <a16:creationId xmlns:a16="http://schemas.microsoft.com/office/drawing/2014/main" id="{BDF07B38-F2A6-23E3-3266-4014096FE27A}"/>
                    </a:ext>
                  </a:extLst>
                </p:cNvPr>
                <p:cNvSpPr/>
                <p:nvPr/>
              </p:nvSpPr>
              <p:spPr>
                <a:xfrm>
                  <a:off x="4942313" y="2727655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33" name="矩形 107">
                  <a:extLst>
                    <a:ext uri="{FF2B5EF4-FFF2-40B4-BE49-F238E27FC236}">
                      <a16:creationId xmlns:a16="http://schemas.microsoft.com/office/drawing/2014/main" id="{7EC1540F-5197-C6E8-056B-ECD5B5DE90E5}"/>
                    </a:ext>
                  </a:extLst>
                </p:cNvPr>
                <p:cNvSpPr/>
                <p:nvPr/>
              </p:nvSpPr>
              <p:spPr>
                <a:xfrm>
                  <a:off x="5525194" y="2727655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</p:grpSp>
          <p:sp>
            <p:nvSpPr>
              <p:cNvPr id="25" name="矩形 8">
                <a:extLst>
                  <a:ext uri="{FF2B5EF4-FFF2-40B4-BE49-F238E27FC236}">
                    <a16:creationId xmlns:a16="http://schemas.microsoft.com/office/drawing/2014/main" id="{FFFA8DAD-AEE1-C5F7-660B-AA96B085E17A}"/>
                  </a:ext>
                </a:extLst>
              </p:cNvPr>
              <p:cNvSpPr/>
              <p:nvPr/>
            </p:nvSpPr>
            <p:spPr>
              <a:xfrm>
                <a:off x="3189970" y="2347223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26" name="矩形 9">
                <a:extLst>
                  <a:ext uri="{FF2B5EF4-FFF2-40B4-BE49-F238E27FC236}">
                    <a16:creationId xmlns:a16="http://schemas.microsoft.com/office/drawing/2014/main" id="{3520F580-D929-E649-D35A-B80821409B5D}"/>
                  </a:ext>
                </a:extLst>
              </p:cNvPr>
              <p:cNvSpPr/>
              <p:nvPr/>
            </p:nvSpPr>
            <p:spPr>
              <a:xfrm>
                <a:off x="3777138" y="2347223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28" name="矩形 10">
                <a:extLst>
                  <a:ext uri="{FF2B5EF4-FFF2-40B4-BE49-F238E27FC236}">
                    <a16:creationId xmlns:a16="http://schemas.microsoft.com/office/drawing/2014/main" id="{9D622638-F2D6-518A-C72B-0DC8107D5D71}"/>
                  </a:ext>
                </a:extLst>
              </p:cNvPr>
              <p:cNvSpPr/>
              <p:nvPr/>
            </p:nvSpPr>
            <p:spPr>
              <a:xfrm>
                <a:off x="4364306" y="2347223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29" name="矩形 11">
                <a:extLst>
                  <a:ext uri="{FF2B5EF4-FFF2-40B4-BE49-F238E27FC236}">
                    <a16:creationId xmlns:a16="http://schemas.microsoft.com/office/drawing/2014/main" id="{F7CC8DFC-9A1A-CEED-E4EB-7A522158438F}"/>
                  </a:ext>
                </a:extLst>
              </p:cNvPr>
              <p:cNvSpPr/>
              <p:nvPr/>
            </p:nvSpPr>
            <p:spPr>
              <a:xfrm>
                <a:off x="4951475" y="2347223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2" name="矩形 12">
                <a:extLst>
                  <a:ext uri="{FF2B5EF4-FFF2-40B4-BE49-F238E27FC236}">
                    <a16:creationId xmlns:a16="http://schemas.microsoft.com/office/drawing/2014/main" id="{61B34F00-EAA8-DE89-4085-5384B84CEC03}"/>
                  </a:ext>
                </a:extLst>
              </p:cNvPr>
              <p:cNvSpPr/>
              <p:nvPr/>
            </p:nvSpPr>
            <p:spPr>
              <a:xfrm>
                <a:off x="3189970" y="2953270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3" name="矩形 13">
                <a:extLst>
                  <a:ext uri="{FF2B5EF4-FFF2-40B4-BE49-F238E27FC236}">
                    <a16:creationId xmlns:a16="http://schemas.microsoft.com/office/drawing/2014/main" id="{75CABBB7-744C-A8A6-0E7C-A62230C23005}"/>
                  </a:ext>
                </a:extLst>
              </p:cNvPr>
              <p:cNvSpPr/>
              <p:nvPr/>
            </p:nvSpPr>
            <p:spPr>
              <a:xfrm>
                <a:off x="3777138" y="2953270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4" name="矩形 14">
                <a:extLst>
                  <a:ext uri="{FF2B5EF4-FFF2-40B4-BE49-F238E27FC236}">
                    <a16:creationId xmlns:a16="http://schemas.microsoft.com/office/drawing/2014/main" id="{E567AD55-2B70-E1D7-B76F-71B9BF4CE68B}"/>
                  </a:ext>
                </a:extLst>
              </p:cNvPr>
              <p:cNvSpPr/>
              <p:nvPr/>
            </p:nvSpPr>
            <p:spPr>
              <a:xfrm>
                <a:off x="4364306" y="2953270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5" name="矩形 15">
                <a:extLst>
                  <a:ext uri="{FF2B5EF4-FFF2-40B4-BE49-F238E27FC236}">
                    <a16:creationId xmlns:a16="http://schemas.microsoft.com/office/drawing/2014/main" id="{4A96C701-B602-C82D-90ED-A3DC6FD8089C}"/>
                  </a:ext>
                </a:extLst>
              </p:cNvPr>
              <p:cNvSpPr/>
              <p:nvPr/>
            </p:nvSpPr>
            <p:spPr>
              <a:xfrm>
                <a:off x="4951475" y="2953270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6" name="矩形 16">
                <a:extLst>
                  <a:ext uri="{FF2B5EF4-FFF2-40B4-BE49-F238E27FC236}">
                    <a16:creationId xmlns:a16="http://schemas.microsoft.com/office/drawing/2014/main" id="{F66EDAB1-2089-3293-818C-5E59BB7344D4}"/>
                  </a:ext>
                </a:extLst>
              </p:cNvPr>
              <p:cNvSpPr/>
              <p:nvPr/>
            </p:nvSpPr>
            <p:spPr>
              <a:xfrm>
                <a:off x="3189970" y="3559317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7" name="矩形 17">
                <a:extLst>
                  <a:ext uri="{FF2B5EF4-FFF2-40B4-BE49-F238E27FC236}">
                    <a16:creationId xmlns:a16="http://schemas.microsoft.com/office/drawing/2014/main" id="{90B69615-54F6-A0AD-BB28-EE3CF04F7358}"/>
                  </a:ext>
                </a:extLst>
              </p:cNvPr>
              <p:cNvSpPr/>
              <p:nvPr/>
            </p:nvSpPr>
            <p:spPr>
              <a:xfrm>
                <a:off x="3777138" y="3559317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8" name="矩形 18">
                <a:extLst>
                  <a:ext uri="{FF2B5EF4-FFF2-40B4-BE49-F238E27FC236}">
                    <a16:creationId xmlns:a16="http://schemas.microsoft.com/office/drawing/2014/main" id="{70663793-CEC7-53D9-6189-01C0A32E4C8B}"/>
                  </a:ext>
                </a:extLst>
              </p:cNvPr>
              <p:cNvSpPr/>
              <p:nvPr/>
            </p:nvSpPr>
            <p:spPr>
              <a:xfrm>
                <a:off x="4364306" y="3559317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9" name="矩形 19">
                <a:extLst>
                  <a:ext uri="{FF2B5EF4-FFF2-40B4-BE49-F238E27FC236}">
                    <a16:creationId xmlns:a16="http://schemas.microsoft.com/office/drawing/2014/main" id="{F0FA339F-5DE4-7AAA-1C35-67BA7D4FBFB2}"/>
                  </a:ext>
                </a:extLst>
              </p:cNvPr>
              <p:cNvSpPr/>
              <p:nvPr/>
            </p:nvSpPr>
            <p:spPr>
              <a:xfrm>
                <a:off x="4951475" y="3559317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0" name="矩形 20">
                <a:extLst>
                  <a:ext uri="{FF2B5EF4-FFF2-40B4-BE49-F238E27FC236}">
                    <a16:creationId xmlns:a16="http://schemas.microsoft.com/office/drawing/2014/main" id="{E7D47990-88C8-5C0A-52ED-F61B5B239DDA}"/>
                  </a:ext>
                </a:extLst>
              </p:cNvPr>
              <p:cNvSpPr/>
              <p:nvPr/>
            </p:nvSpPr>
            <p:spPr>
              <a:xfrm>
                <a:off x="3189970" y="4165364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1" name="矩形 21">
                <a:extLst>
                  <a:ext uri="{FF2B5EF4-FFF2-40B4-BE49-F238E27FC236}">
                    <a16:creationId xmlns:a16="http://schemas.microsoft.com/office/drawing/2014/main" id="{F84E5CAD-E8E1-0439-B661-0FFD3C06BE9F}"/>
                  </a:ext>
                </a:extLst>
              </p:cNvPr>
              <p:cNvSpPr/>
              <p:nvPr/>
            </p:nvSpPr>
            <p:spPr>
              <a:xfrm>
                <a:off x="3777138" y="4165364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2" name="矩形 22">
                <a:extLst>
                  <a:ext uri="{FF2B5EF4-FFF2-40B4-BE49-F238E27FC236}">
                    <a16:creationId xmlns:a16="http://schemas.microsoft.com/office/drawing/2014/main" id="{C4E4AC62-024F-13A0-C3F1-95224C4533AB}"/>
                  </a:ext>
                </a:extLst>
              </p:cNvPr>
              <p:cNvSpPr/>
              <p:nvPr/>
            </p:nvSpPr>
            <p:spPr>
              <a:xfrm>
                <a:off x="4364306" y="4165364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3" name="矩形 23">
                <a:extLst>
                  <a:ext uri="{FF2B5EF4-FFF2-40B4-BE49-F238E27FC236}">
                    <a16:creationId xmlns:a16="http://schemas.microsoft.com/office/drawing/2014/main" id="{B80226F5-3BBB-FE2E-E5A9-92107E824CA0}"/>
                  </a:ext>
                </a:extLst>
              </p:cNvPr>
              <p:cNvSpPr/>
              <p:nvPr/>
            </p:nvSpPr>
            <p:spPr>
              <a:xfrm>
                <a:off x="4951475" y="4165364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4" name="箭头: 左右 24">
                <a:extLst>
                  <a:ext uri="{FF2B5EF4-FFF2-40B4-BE49-F238E27FC236}">
                    <a16:creationId xmlns:a16="http://schemas.microsoft.com/office/drawing/2014/main" id="{F74DC3A3-C20B-E2A9-2926-AF276FE841B3}"/>
                  </a:ext>
                </a:extLst>
              </p:cNvPr>
              <p:cNvSpPr/>
              <p:nvPr/>
            </p:nvSpPr>
            <p:spPr>
              <a:xfrm>
                <a:off x="3395736" y="2371205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5" name="箭头: 左右 25">
                <a:extLst>
                  <a:ext uri="{FF2B5EF4-FFF2-40B4-BE49-F238E27FC236}">
                    <a16:creationId xmlns:a16="http://schemas.microsoft.com/office/drawing/2014/main" id="{34E5075A-5283-F028-7130-0BA0D8503D4A}"/>
                  </a:ext>
                </a:extLst>
              </p:cNvPr>
              <p:cNvSpPr/>
              <p:nvPr/>
            </p:nvSpPr>
            <p:spPr>
              <a:xfrm>
                <a:off x="3982904" y="2371205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7" name="箭头: 左右 26">
                <a:extLst>
                  <a:ext uri="{FF2B5EF4-FFF2-40B4-BE49-F238E27FC236}">
                    <a16:creationId xmlns:a16="http://schemas.microsoft.com/office/drawing/2014/main" id="{78DDC6DC-0184-6B36-EB07-BB477BD82F7C}"/>
                  </a:ext>
                </a:extLst>
              </p:cNvPr>
              <p:cNvSpPr/>
              <p:nvPr/>
            </p:nvSpPr>
            <p:spPr>
              <a:xfrm>
                <a:off x="4570072" y="2371205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8" name="箭头: 左右 27">
                <a:extLst>
                  <a:ext uri="{FF2B5EF4-FFF2-40B4-BE49-F238E27FC236}">
                    <a16:creationId xmlns:a16="http://schemas.microsoft.com/office/drawing/2014/main" id="{C5EE9028-5B55-188D-EA11-6D01435DFDE3}"/>
                  </a:ext>
                </a:extLst>
              </p:cNvPr>
              <p:cNvSpPr/>
              <p:nvPr/>
            </p:nvSpPr>
            <p:spPr>
              <a:xfrm>
                <a:off x="3390378" y="2974733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9" name="箭头: 左右 28">
                <a:extLst>
                  <a:ext uri="{FF2B5EF4-FFF2-40B4-BE49-F238E27FC236}">
                    <a16:creationId xmlns:a16="http://schemas.microsoft.com/office/drawing/2014/main" id="{B4B714FE-9E96-7213-8EC2-77655D54E60B}"/>
                  </a:ext>
                </a:extLst>
              </p:cNvPr>
              <p:cNvSpPr/>
              <p:nvPr/>
            </p:nvSpPr>
            <p:spPr>
              <a:xfrm>
                <a:off x="3977546" y="2974733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0" name="箭头: 左右 29">
                <a:extLst>
                  <a:ext uri="{FF2B5EF4-FFF2-40B4-BE49-F238E27FC236}">
                    <a16:creationId xmlns:a16="http://schemas.microsoft.com/office/drawing/2014/main" id="{36F65E65-EEEE-508E-A03D-9CB52A044E87}"/>
                  </a:ext>
                </a:extLst>
              </p:cNvPr>
              <p:cNvSpPr/>
              <p:nvPr/>
            </p:nvSpPr>
            <p:spPr>
              <a:xfrm>
                <a:off x="4564714" y="2974733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1" name="箭头: 左右 30">
                <a:extLst>
                  <a:ext uri="{FF2B5EF4-FFF2-40B4-BE49-F238E27FC236}">
                    <a16:creationId xmlns:a16="http://schemas.microsoft.com/office/drawing/2014/main" id="{1C08D4FB-A6C0-4DDE-20FB-ABF38C1F0405}"/>
                  </a:ext>
                </a:extLst>
              </p:cNvPr>
              <p:cNvSpPr/>
              <p:nvPr/>
            </p:nvSpPr>
            <p:spPr>
              <a:xfrm>
                <a:off x="3390378" y="3580678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2" name="箭头: 左右 31">
                <a:extLst>
                  <a:ext uri="{FF2B5EF4-FFF2-40B4-BE49-F238E27FC236}">
                    <a16:creationId xmlns:a16="http://schemas.microsoft.com/office/drawing/2014/main" id="{BF3E84F4-481A-8045-E896-7FB725409C42}"/>
                  </a:ext>
                </a:extLst>
              </p:cNvPr>
              <p:cNvSpPr/>
              <p:nvPr/>
            </p:nvSpPr>
            <p:spPr>
              <a:xfrm>
                <a:off x="3977546" y="3580678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3" name="箭头: 左右 32">
                <a:extLst>
                  <a:ext uri="{FF2B5EF4-FFF2-40B4-BE49-F238E27FC236}">
                    <a16:creationId xmlns:a16="http://schemas.microsoft.com/office/drawing/2014/main" id="{8BB75B14-4DD3-ADCF-890D-C225C01D1298}"/>
                  </a:ext>
                </a:extLst>
              </p:cNvPr>
              <p:cNvSpPr/>
              <p:nvPr/>
            </p:nvSpPr>
            <p:spPr>
              <a:xfrm>
                <a:off x="4564714" y="3580678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4" name="箭头: 左右 33">
                <a:extLst>
                  <a:ext uri="{FF2B5EF4-FFF2-40B4-BE49-F238E27FC236}">
                    <a16:creationId xmlns:a16="http://schemas.microsoft.com/office/drawing/2014/main" id="{5C4FDD94-D787-766C-7F20-BCFA79A044EB}"/>
                  </a:ext>
                </a:extLst>
              </p:cNvPr>
              <p:cNvSpPr/>
              <p:nvPr/>
            </p:nvSpPr>
            <p:spPr>
              <a:xfrm>
                <a:off x="3390378" y="4188161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5" name="箭头: 左右 34">
                <a:extLst>
                  <a:ext uri="{FF2B5EF4-FFF2-40B4-BE49-F238E27FC236}">
                    <a16:creationId xmlns:a16="http://schemas.microsoft.com/office/drawing/2014/main" id="{9FE403FF-F3AB-3656-A92D-8EB5BE368ABE}"/>
                  </a:ext>
                </a:extLst>
              </p:cNvPr>
              <p:cNvSpPr/>
              <p:nvPr/>
            </p:nvSpPr>
            <p:spPr>
              <a:xfrm>
                <a:off x="3977546" y="4188161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6" name="箭头: 左右 35">
                <a:extLst>
                  <a:ext uri="{FF2B5EF4-FFF2-40B4-BE49-F238E27FC236}">
                    <a16:creationId xmlns:a16="http://schemas.microsoft.com/office/drawing/2014/main" id="{B4CB4311-565F-CC3F-2B12-A97E2B427F84}"/>
                  </a:ext>
                </a:extLst>
              </p:cNvPr>
              <p:cNvSpPr/>
              <p:nvPr/>
            </p:nvSpPr>
            <p:spPr>
              <a:xfrm>
                <a:off x="4564714" y="4188161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7" name="箭头: 左右 36">
                <a:extLst>
                  <a:ext uri="{FF2B5EF4-FFF2-40B4-BE49-F238E27FC236}">
                    <a16:creationId xmlns:a16="http://schemas.microsoft.com/office/drawing/2014/main" id="{5F3328CE-F998-9DE0-BF42-FFE9E6D17EAC}"/>
                  </a:ext>
                </a:extLst>
              </p:cNvPr>
              <p:cNvSpPr/>
              <p:nvPr/>
            </p:nvSpPr>
            <p:spPr>
              <a:xfrm rot="5400000">
                <a:off x="3049982" y="2682114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8" name="箭头: 左右 37">
                <a:extLst>
                  <a:ext uri="{FF2B5EF4-FFF2-40B4-BE49-F238E27FC236}">
                    <a16:creationId xmlns:a16="http://schemas.microsoft.com/office/drawing/2014/main" id="{C1FFEAB8-08AC-56F3-B204-E086771DB10B}"/>
                  </a:ext>
                </a:extLst>
              </p:cNvPr>
              <p:cNvSpPr/>
              <p:nvPr/>
            </p:nvSpPr>
            <p:spPr>
              <a:xfrm rot="5400000">
                <a:off x="3049982" y="3297309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9" name="箭头: 左右 38">
                <a:extLst>
                  <a:ext uri="{FF2B5EF4-FFF2-40B4-BE49-F238E27FC236}">
                    <a16:creationId xmlns:a16="http://schemas.microsoft.com/office/drawing/2014/main" id="{2AA551B4-C7DB-054F-86CD-BF246190C508}"/>
                  </a:ext>
                </a:extLst>
              </p:cNvPr>
              <p:cNvSpPr/>
              <p:nvPr/>
            </p:nvSpPr>
            <p:spPr>
              <a:xfrm rot="5400000">
                <a:off x="3049982" y="3903356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0" name="箭头: 左右 39">
                <a:extLst>
                  <a:ext uri="{FF2B5EF4-FFF2-40B4-BE49-F238E27FC236}">
                    <a16:creationId xmlns:a16="http://schemas.microsoft.com/office/drawing/2014/main" id="{871292C9-2F88-C939-2CD9-FE3F0C8D0E10}"/>
                  </a:ext>
                </a:extLst>
              </p:cNvPr>
              <p:cNvSpPr/>
              <p:nvPr/>
            </p:nvSpPr>
            <p:spPr>
              <a:xfrm rot="5400000">
                <a:off x="3644129" y="2682114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1" name="箭头: 左右 40">
                <a:extLst>
                  <a:ext uri="{FF2B5EF4-FFF2-40B4-BE49-F238E27FC236}">
                    <a16:creationId xmlns:a16="http://schemas.microsoft.com/office/drawing/2014/main" id="{6F79E1AE-7F02-77CE-2AE3-3027FAF1DFB8}"/>
                  </a:ext>
                </a:extLst>
              </p:cNvPr>
              <p:cNvSpPr/>
              <p:nvPr/>
            </p:nvSpPr>
            <p:spPr>
              <a:xfrm rot="5400000">
                <a:off x="3644129" y="3297309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2" name="箭头: 左右 41">
                <a:extLst>
                  <a:ext uri="{FF2B5EF4-FFF2-40B4-BE49-F238E27FC236}">
                    <a16:creationId xmlns:a16="http://schemas.microsoft.com/office/drawing/2014/main" id="{E8AB6472-A7EC-626D-4905-8E5682EEE50C}"/>
                  </a:ext>
                </a:extLst>
              </p:cNvPr>
              <p:cNvSpPr/>
              <p:nvPr/>
            </p:nvSpPr>
            <p:spPr>
              <a:xfrm rot="5400000">
                <a:off x="3644129" y="3903356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3" name="箭头: 左右 42">
                <a:extLst>
                  <a:ext uri="{FF2B5EF4-FFF2-40B4-BE49-F238E27FC236}">
                    <a16:creationId xmlns:a16="http://schemas.microsoft.com/office/drawing/2014/main" id="{DA6C3F42-BAE9-E8D0-424C-A270CE8FAC67}"/>
                  </a:ext>
                </a:extLst>
              </p:cNvPr>
              <p:cNvSpPr/>
              <p:nvPr/>
            </p:nvSpPr>
            <p:spPr>
              <a:xfrm rot="5400000">
                <a:off x="4229398" y="2682114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4" name="箭头: 左右 43">
                <a:extLst>
                  <a:ext uri="{FF2B5EF4-FFF2-40B4-BE49-F238E27FC236}">
                    <a16:creationId xmlns:a16="http://schemas.microsoft.com/office/drawing/2014/main" id="{AC44D855-9667-BE7D-0D65-243F008320F3}"/>
                  </a:ext>
                </a:extLst>
              </p:cNvPr>
              <p:cNvSpPr/>
              <p:nvPr/>
            </p:nvSpPr>
            <p:spPr>
              <a:xfrm rot="5400000">
                <a:off x="4229398" y="3297309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5" name="箭头: 左右 44">
                <a:extLst>
                  <a:ext uri="{FF2B5EF4-FFF2-40B4-BE49-F238E27FC236}">
                    <a16:creationId xmlns:a16="http://schemas.microsoft.com/office/drawing/2014/main" id="{C3D2EBBF-43EB-5331-CFBD-BE79AC751D15}"/>
                  </a:ext>
                </a:extLst>
              </p:cNvPr>
              <p:cNvSpPr/>
              <p:nvPr/>
            </p:nvSpPr>
            <p:spPr>
              <a:xfrm rot="5400000">
                <a:off x="4229398" y="3903356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6" name="箭头: 左右 45">
                <a:extLst>
                  <a:ext uri="{FF2B5EF4-FFF2-40B4-BE49-F238E27FC236}">
                    <a16:creationId xmlns:a16="http://schemas.microsoft.com/office/drawing/2014/main" id="{176E9198-FA06-D05C-8380-6900B6328192}"/>
                  </a:ext>
                </a:extLst>
              </p:cNvPr>
              <p:cNvSpPr/>
              <p:nvPr/>
            </p:nvSpPr>
            <p:spPr>
              <a:xfrm rot="5400000">
                <a:off x="4822242" y="2682114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7" name="箭头: 左右 46">
                <a:extLst>
                  <a:ext uri="{FF2B5EF4-FFF2-40B4-BE49-F238E27FC236}">
                    <a16:creationId xmlns:a16="http://schemas.microsoft.com/office/drawing/2014/main" id="{B90EAF52-7413-6DDD-400A-C491E304163D}"/>
                  </a:ext>
                </a:extLst>
              </p:cNvPr>
              <p:cNvSpPr/>
              <p:nvPr/>
            </p:nvSpPr>
            <p:spPr>
              <a:xfrm rot="5400000">
                <a:off x="4822242" y="3288161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8" name="箭头: 左右 47">
                <a:extLst>
                  <a:ext uri="{FF2B5EF4-FFF2-40B4-BE49-F238E27FC236}">
                    <a16:creationId xmlns:a16="http://schemas.microsoft.com/office/drawing/2014/main" id="{4EF3C8A4-E472-2717-C5C5-E0671A21CED0}"/>
                  </a:ext>
                </a:extLst>
              </p:cNvPr>
              <p:cNvSpPr/>
              <p:nvPr/>
            </p:nvSpPr>
            <p:spPr>
              <a:xfrm rot="5400000">
                <a:off x="4822242" y="3903356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9" name="箭头: 左右 48">
                <a:extLst>
                  <a:ext uri="{FF2B5EF4-FFF2-40B4-BE49-F238E27FC236}">
                    <a16:creationId xmlns:a16="http://schemas.microsoft.com/office/drawing/2014/main" id="{E1157832-9723-8054-EDC7-5E39A83041C4}"/>
                  </a:ext>
                </a:extLst>
              </p:cNvPr>
              <p:cNvSpPr/>
              <p:nvPr/>
            </p:nvSpPr>
            <p:spPr>
              <a:xfrm>
                <a:off x="3395736" y="2496817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0" name="箭头: 左右 49">
                <a:extLst>
                  <a:ext uri="{FF2B5EF4-FFF2-40B4-BE49-F238E27FC236}">
                    <a16:creationId xmlns:a16="http://schemas.microsoft.com/office/drawing/2014/main" id="{ED0A383D-4A37-A03E-12D0-A5FF1BAC7B10}"/>
                  </a:ext>
                </a:extLst>
              </p:cNvPr>
              <p:cNvSpPr/>
              <p:nvPr/>
            </p:nvSpPr>
            <p:spPr>
              <a:xfrm>
                <a:off x="3984169" y="2496817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1" name="箭头: 左右 50">
                <a:extLst>
                  <a:ext uri="{FF2B5EF4-FFF2-40B4-BE49-F238E27FC236}">
                    <a16:creationId xmlns:a16="http://schemas.microsoft.com/office/drawing/2014/main" id="{CDD6FF0B-BFF7-B06E-41EF-E7082C052F5C}"/>
                  </a:ext>
                </a:extLst>
              </p:cNvPr>
              <p:cNvSpPr/>
              <p:nvPr/>
            </p:nvSpPr>
            <p:spPr>
              <a:xfrm>
                <a:off x="4572602" y="2496817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2" name="箭头: 左右 51">
                <a:extLst>
                  <a:ext uri="{FF2B5EF4-FFF2-40B4-BE49-F238E27FC236}">
                    <a16:creationId xmlns:a16="http://schemas.microsoft.com/office/drawing/2014/main" id="{5D0DD9D3-FE49-C82C-A845-28B1ECD7BCD0}"/>
                  </a:ext>
                </a:extLst>
              </p:cNvPr>
              <p:cNvSpPr/>
              <p:nvPr/>
            </p:nvSpPr>
            <p:spPr>
              <a:xfrm>
                <a:off x="3395736" y="3097546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3" name="箭头: 左右 52">
                <a:extLst>
                  <a:ext uri="{FF2B5EF4-FFF2-40B4-BE49-F238E27FC236}">
                    <a16:creationId xmlns:a16="http://schemas.microsoft.com/office/drawing/2014/main" id="{E3A5207B-F0E0-F3FC-EF25-8B71317D9E0A}"/>
                  </a:ext>
                </a:extLst>
              </p:cNvPr>
              <p:cNvSpPr/>
              <p:nvPr/>
            </p:nvSpPr>
            <p:spPr>
              <a:xfrm>
                <a:off x="3984169" y="3097546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4" name="箭头: 左右 53">
                <a:extLst>
                  <a:ext uri="{FF2B5EF4-FFF2-40B4-BE49-F238E27FC236}">
                    <a16:creationId xmlns:a16="http://schemas.microsoft.com/office/drawing/2014/main" id="{4F7419E2-86B2-7936-9F6E-45C8E3D4B00E}"/>
                  </a:ext>
                </a:extLst>
              </p:cNvPr>
              <p:cNvSpPr/>
              <p:nvPr/>
            </p:nvSpPr>
            <p:spPr>
              <a:xfrm>
                <a:off x="4572602" y="3097546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5" name="箭头: 左右 54">
                <a:extLst>
                  <a:ext uri="{FF2B5EF4-FFF2-40B4-BE49-F238E27FC236}">
                    <a16:creationId xmlns:a16="http://schemas.microsoft.com/office/drawing/2014/main" id="{18705FD0-7307-137B-8685-FC4B99DA0D9A}"/>
                  </a:ext>
                </a:extLst>
              </p:cNvPr>
              <p:cNvSpPr/>
              <p:nvPr/>
            </p:nvSpPr>
            <p:spPr>
              <a:xfrm>
                <a:off x="3395736" y="3704622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6" name="箭头: 左右 55">
                <a:extLst>
                  <a:ext uri="{FF2B5EF4-FFF2-40B4-BE49-F238E27FC236}">
                    <a16:creationId xmlns:a16="http://schemas.microsoft.com/office/drawing/2014/main" id="{92EE123C-330A-2154-3B1B-D4A712EA1902}"/>
                  </a:ext>
                </a:extLst>
              </p:cNvPr>
              <p:cNvSpPr/>
              <p:nvPr/>
            </p:nvSpPr>
            <p:spPr>
              <a:xfrm>
                <a:off x="3984169" y="3704622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7" name="箭头: 左右 56">
                <a:extLst>
                  <a:ext uri="{FF2B5EF4-FFF2-40B4-BE49-F238E27FC236}">
                    <a16:creationId xmlns:a16="http://schemas.microsoft.com/office/drawing/2014/main" id="{6E83A48B-33F9-C5F2-6808-EB86053ED306}"/>
                  </a:ext>
                </a:extLst>
              </p:cNvPr>
              <p:cNvSpPr/>
              <p:nvPr/>
            </p:nvSpPr>
            <p:spPr>
              <a:xfrm>
                <a:off x="4572602" y="3704622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8" name="箭头: 左右 57">
                <a:extLst>
                  <a:ext uri="{FF2B5EF4-FFF2-40B4-BE49-F238E27FC236}">
                    <a16:creationId xmlns:a16="http://schemas.microsoft.com/office/drawing/2014/main" id="{62A909FE-5FE9-0703-F909-BC1AB3A8FCBE}"/>
                  </a:ext>
                </a:extLst>
              </p:cNvPr>
              <p:cNvSpPr/>
              <p:nvPr/>
            </p:nvSpPr>
            <p:spPr>
              <a:xfrm>
                <a:off x="3395736" y="4307466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9" name="箭头: 左右 58">
                <a:extLst>
                  <a:ext uri="{FF2B5EF4-FFF2-40B4-BE49-F238E27FC236}">
                    <a16:creationId xmlns:a16="http://schemas.microsoft.com/office/drawing/2014/main" id="{96D6FD9E-DC9F-D4D6-DE41-49E6E9AC95DE}"/>
                  </a:ext>
                </a:extLst>
              </p:cNvPr>
              <p:cNvSpPr/>
              <p:nvPr/>
            </p:nvSpPr>
            <p:spPr>
              <a:xfrm>
                <a:off x="3984169" y="4307466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0" name="箭头: 左右 59">
                <a:extLst>
                  <a:ext uri="{FF2B5EF4-FFF2-40B4-BE49-F238E27FC236}">
                    <a16:creationId xmlns:a16="http://schemas.microsoft.com/office/drawing/2014/main" id="{AD2953EC-D968-1A7E-4EBF-F249310BA658}"/>
                  </a:ext>
                </a:extLst>
              </p:cNvPr>
              <p:cNvSpPr/>
              <p:nvPr/>
            </p:nvSpPr>
            <p:spPr>
              <a:xfrm>
                <a:off x="4572602" y="4307466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1" name="箭头: 左右 60">
                <a:extLst>
                  <a:ext uri="{FF2B5EF4-FFF2-40B4-BE49-F238E27FC236}">
                    <a16:creationId xmlns:a16="http://schemas.microsoft.com/office/drawing/2014/main" id="{95B75636-D4A5-78C4-47C9-2A2321B9611A}"/>
                  </a:ext>
                </a:extLst>
              </p:cNvPr>
              <p:cNvSpPr/>
              <p:nvPr/>
            </p:nvSpPr>
            <p:spPr>
              <a:xfrm rot="5400000">
                <a:off x="3143869" y="2718402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2" name="箭头: 左右 61">
                <a:extLst>
                  <a:ext uri="{FF2B5EF4-FFF2-40B4-BE49-F238E27FC236}">
                    <a16:creationId xmlns:a16="http://schemas.microsoft.com/office/drawing/2014/main" id="{1579ABE5-1D6B-9425-D9EB-D6022F30A19C}"/>
                  </a:ext>
                </a:extLst>
              </p:cNvPr>
              <p:cNvSpPr/>
              <p:nvPr/>
            </p:nvSpPr>
            <p:spPr>
              <a:xfrm rot="5400000">
                <a:off x="3730186" y="2718403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3" name="箭头: 左右 62">
                <a:extLst>
                  <a:ext uri="{FF2B5EF4-FFF2-40B4-BE49-F238E27FC236}">
                    <a16:creationId xmlns:a16="http://schemas.microsoft.com/office/drawing/2014/main" id="{C040F0CC-7D2A-74D3-D0AC-91AE6242CE0C}"/>
                  </a:ext>
                </a:extLst>
              </p:cNvPr>
              <p:cNvSpPr/>
              <p:nvPr/>
            </p:nvSpPr>
            <p:spPr>
              <a:xfrm rot="5400000">
                <a:off x="4316503" y="2718404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4" name="箭头: 左右 63">
                <a:extLst>
                  <a:ext uri="{FF2B5EF4-FFF2-40B4-BE49-F238E27FC236}">
                    <a16:creationId xmlns:a16="http://schemas.microsoft.com/office/drawing/2014/main" id="{B6AE12E5-F521-3DF1-32CD-DF647BB1C7A4}"/>
                  </a:ext>
                </a:extLst>
              </p:cNvPr>
              <p:cNvSpPr/>
              <p:nvPr/>
            </p:nvSpPr>
            <p:spPr>
              <a:xfrm rot="5400000">
                <a:off x="4902820" y="2718405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5" name="箭头: 左右 64">
                <a:extLst>
                  <a:ext uri="{FF2B5EF4-FFF2-40B4-BE49-F238E27FC236}">
                    <a16:creationId xmlns:a16="http://schemas.microsoft.com/office/drawing/2014/main" id="{EB0DD7B8-4E23-4FE1-9442-64E9BE4C4911}"/>
                  </a:ext>
                </a:extLst>
              </p:cNvPr>
              <p:cNvSpPr/>
              <p:nvPr/>
            </p:nvSpPr>
            <p:spPr>
              <a:xfrm rot="5400000">
                <a:off x="3143869" y="3327621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7" name="箭头: 左右 65">
                <a:extLst>
                  <a:ext uri="{FF2B5EF4-FFF2-40B4-BE49-F238E27FC236}">
                    <a16:creationId xmlns:a16="http://schemas.microsoft.com/office/drawing/2014/main" id="{80443D0B-E6B6-AEF5-CE8C-5C02121D2065}"/>
                  </a:ext>
                </a:extLst>
              </p:cNvPr>
              <p:cNvSpPr/>
              <p:nvPr/>
            </p:nvSpPr>
            <p:spPr>
              <a:xfrm rot="5400000">
                <a:off x="3730186" y="3327622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8" name="箭头: 左右 66">
                <a:extLst>
                  <a:ext uri="{FF2B5EF4-FFF2-40B4-BE49-F238E27FC236}">
                    <a16:creationId xmlns:a16="http://schemas.microsoft.com/office/drawing/2014/main" id="{6DBE7AF1-8713-0CDD-86FF-AC6A2E33808C}"/>
                  </a:ext>
                </a:extLst>
              </p:cNvPr>
              <p:cNvSpPr/>
              <p:nvPr/>
            </p:nvSpPr>
            <p:spPr>
              <a:xfrm rot="5400000">
                <a:off x="4316503" y="3327623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9" name="箭头: 左右 67">
                <a:extLst>
                  <a:ext uri="{FF2B5EF4-FFF2-40B4-BE49-F238E27FC236}">
                    <a16:creationId xmlns:a16="http://schemas.microsoft.com/office/drawing/2014/main" id="{31C3241B-9B29-5D10-8D6B-5B67C2EF854D}"/>
                  </a:ext>
                </a:extLst>
              </p:cNvPr>
              <p:cNvSpPr/>
              <p:nvPr/>
            </p:nvSpPr>
            <p:spPr>
              <a:xfrm rot="5400000">
                <a:off x="4902820" y="3324449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90" name="箭头: 左右 68">
                <a:extLst>
                  <a:ext uri="{FF2B5EF4-FFF2-40B4-BE49-F238E27FC236}">
                    <a16:creationId xmlns:a16="http://schemas.microsoft.com/office/drawing/2014/main" id="{23AF68A4-185A-16CC-726A-D335C9385145}"/>
                  </a:ext>
                </a:extLst>
              </p:cNvPr>
              <p:cNvSpPr/>
              <p:nvPr/>
            </p:nvSpPr>
            <p:spPr>
              <a:xfrm rot="5400000">
                <a:off x="3143869" y="3936840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91" name="箭头: 左右 69">
                <a:extLst>
                  <a:ext uri="{FF2B5EF4-FFF2-40B4-BE49-F238E27FC236}">
                    <a16:creationId xmlns:a16="http://schemas.microsoft.com/office/drawing/2014/main" id="{D566EC28-AC17-F9BC-CF87-0DE3B4A2F748}"/>
                  </a:ext>
                </a:extLst>
              </p:cNvPr>
              <p:cNvSpPr/>
              <p:nvPr/>
            </p:nvSpPr>
            <p:spPr>
              <a:xfrm rot="5400000">
                <a:off x="3730186" y="3936841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93" name="箭头: 左右 70">
                <a:extLst>
                  <a:ext uri="{FF2B5EF4-FFF2-40B4-BE49-F238E27FC236}">
                    <a16:creationId xmlns:a16="http://schemas.microsoft.com/office/drawing/2014/main" id="{14012D29-315D-ADB9-F13F-58B97CEDF2A6}"/>
                  </a:ext>
                </a:extLst>
              </p:cNvPr>
              <p:cNvSpPr/>
              <p:nvPr/>
            </p:nvSpPr>
            <p:spPr>
              <a:xfrm rot="5400000">
                <a:off x="4316503" y="3936842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94" name="箭头: 左右 71">
                <a:extLst>
                  <a:ext uri="{FF2B5EF4-FFF2-40B4-BE49-F238E27FC236}">
                    <a16:creationId xmlns:a16="http://schemas.microsoft.com/office/drawing/2014/main" id="{41FB76EA-657B-C641-0E98-4FFAB22D67CF}"/>
                  </a:ext>
                </a:extLst>
              </p:cNvPr>
              <p:cNvSpPr/>
              <p:nvPr/>
            </p:nvSpPr>
            <p:spPr>
              <a:xfrm rot="5400000">
                <a:off x="4902820" y="3936843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grpSp>
            <p:nvGrpSpPr>
              <p:cNvPr id="95" name="组合 72">
                <a:extLst>
                  <a:ext uri="{FF2B5EF4-FFF2-40B4-BE49-F238E27FC236}">
                    <a16:creationId xmlns:a16="http://schemas.microsoft.com/office/drawing/2014/main" id="{92D93A8C-EE5A-F1F4-34FE-9F061EA98F4B}"/>
                  </a:ext>
                </a:extLst>
              </p:cNvPr>
              <p:cNvGrpSpPr/>
              <p:nvPr/>
            </p:nvGrpSpPr>
            <p:grpSpPr>
              <a:xfrm>
                <a:off x="3213445" y="1935087"/>
                <a:ext cx="1868370" cy="429342"/>
                <a:chOff x="6685631" y="835025"/>
                <a:chExt cx="1868370" cy="429342"/>
              </a:xfrm>
            </p:grpSpPr>
            <p:sp>
              <p:nvSpPr>
                <p:cNvPr id="111" name="箭头: 左右 88">
                  <a:extLst>
                    <a:ext uri="{FF2B5EF4-FFF2-40B4-BE49-F238E27FC236}">
                      <a16:creationId xmlns:a16="http://schemas.microsoft.com/office/drawing/2014/main" id="{5FA2D135-FA41-8725-D498-637000A944C0}"/>
                    </a:ext>
                  </a:extLst>
                </p:cNvPr>
                <p:cNvSpPr/>
                <p:nvPr/>
              </p:nvSpPr>
              <p:spPr>
                <a:xfrm rot="5400000">
                  <a:off x="6535196" y="985460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12" name="箭头: 左右 89">
                  <a:extLst>
                    <a:ext uri="{FF2B5EF4-FFF2-40B4-BE49-F238E27FC236}">
                      <a16:creationId xmlns:a16="http://schemas.microsoft.com/office/drawing/2014/main" id="{556877EF-5249-89A8-E39E-87A401002A5E}"/>
                    </a:ext>
                  </a:extLst>
                </p:cNvPr>
                <p:cNvSpPr/>
                <p:nvPr/>
              </p:nvSpPr>
              <p:spPr>
                <a:xfrm rot="5400000">
                  <a:off x="7097171" y="985461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13" name="箭头: 左右 90">
                  <a:extLst>
                    <a:ext uri="{FF2B5EF4-FFF2-40B4-BE49-F238E27FC236}">
                      <a16:creationId xmlns:a16="http://schemas.microsoft.com/office/drawing/2014/main" id="{B7DD1D17-25CE-B6A7-F22D-F0AA2E1807D7}"/>
                    </a:ext>
                  </a:extLst>
                </p:cNvPr>
                <p:cNvSpPr/>
                <p:nvPr/>
              </p:nvSpPr>
              <p:spPr>
                <a:xfrm rot="5400000">
                  <a:off x="7681371" y="985462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14" name="箭头: 左右 91">
                  <a:extLst>
                    <a:ext uri="{FF2B5EF4-FFF2-40B4-BE49-F238E27FC236}">
                      <a16:creationId xmlns:a16="http://schemas.microsoft.com/office/drawing/2014/main" id="{7170D874-E4FB-00A1-672E-24DF1F79EC0E}"/>
                    </a:ext>
                  </a:extLst>
                </p:cNvPr>
                <p:cNvSpPr/>
                <p:nvPr/>
              </p:nvSpPr>
              <p:spPr>
                <a:xfrm rot="5400000">
                  <a:off x="8275096" y="985463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</p:grpSp>
          <p:grpSp>
            <p:nvGrpSpPr>
              <p:cNvPr id="96" name="组合 73">
                <a:extLst>
                  <a:ext uri="{FF2B5EF4-FFF2-40B4-BE49-F238E27FC236}">
                    <a16:creationId xmlns:a16="http://schemas.microsoft.com/office/drawing/2014/main" id="{F4305B3E-81B2-55D3-EB8D-30C67D583C4C}"/>
                  </a:ext>
                </a:extLst>
              </p:cNvPr>
              <p:cNvGrpSpPr/>
              <p:nvPr/>
            </p:nvGrpSpPr>
            <p:grpSpPr>
              <a:xfrm>
                <a:off x="3213445" y="4339124"/>
                <a:ext cx="1868370" cy="130049"/>
                <a:chOff x="6685631" y="3273987"/>
                <a:chExt cx="1868370" cy="429342"/>
              </a:xfrm>
            </p:grpSpPr>
            <p:sp>
              <p:nvSpPr>
                <p:cNvPr id="107" name="箭头: 左右 84">
                  <a:extLst>
                    <a:ext uri="{FF2B5EF4-FFF2-40B4-BE49-F238E27FC236}">
                      <a16:creationId xmlns:a16="http://schemas.microsoft.com/office/drawing/2014/main" id="{2F5DA4B9-996E-7B49-F0C8-7C961296DD31}"/>
                    </a:ext>
                  </a:extLst>
                </p:cNvPr>
                <p:cNvSpPr/>
                <p:nvPr/>
              </p:nvSpPr>
              <p:spPr>
                <a:xfrm rot="5400000">
                  <a:off x="6535196" y="3424422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8" name="箭头: 左右 85">
                  <a:extLst>
                    <a:ext uri="{FF2B5EF4-FFF2-40B4-BE49-F238E27FC236}">
                      <a16:creationId xmlns:a16="http://schemas.microsoft.com/office/drawing/2014/main" id="{B8A680FE-D774-55B6-48FD-B0819CD632C7}"/>
                    </a:ext>
                  </a:extLst>
                </p:cNvPr>
                <p:cNvSpPr/>
                <p:nvPr/>
              </p:nvSpPr>
              <p:spPr>
                <a:xfrm rot="5400000">
                  <a:off x="7097171" y="3424423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9" name="箭头: 左右 86">
                  <a:extLst>
                    <a:ext uri="{FF2B5EF4-FFF2-40B4-BE49-F238E27FC236}">
                      <a16:creationId xmlns:a16="http://schemas.microsoft.com/office/drawing/2014/main" id="{80A8EEAB-999B-FECB-3C5B-E5278314CE24}"/>
                    </a:ext>
                  </a:extLst>
                </p:cNvPr>
                <p:cNvSpPr/>
                <p:nvPr/>
              </p:nvSpPr>
              <p:spPr>
                <a:xfrm rot="5400000">
                  <a:off x="7681371" y="3424424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10" name="箭头: 左右 87">
                  <a:extLst>
                    <a:ext uri="{FF2B5EF4-FFF2-40B4-BE49-F238E27FC236}">
                      <a16:creationId xmlns:a16="http://schemas.microsoft.com/office/drawing/2014/main" id="{4F4BA48A-1B67-7B4C-041C-9C0E0377293C}"/>
                    </a:ext>
                  </a:extLst>
                </p:cNvPr>
                <p:cNvSpPr/>
                <p:nvPr/>
              </p:nvSpPr>
              <p:spPr>
                <a:xfrm rot="5400000">
                  <a:off x="8275096" y="3424425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</p:grpSp>
          <p:grpSp>
            <p:nvGrpSpPr>
              <p:cNvPr id="97" name="组合 74">
                <a:extLst>
                  <a:ext uri="{FF2B5EF4-FFF2-40B4-BE49-F238E27FC236}">
                    <a16:creationId xmlns:a16="http://schemas.microsoft.com/office/drawing/2014/main" id="{606C92A8-82C3-E4D5-8B47-A7883D59D9C1}"/>
                  </a:ext>
                </a:extLst>
              </p:cNvPr>
              <p:cNvGrpSpPr/>
              <p:nvPr/>
            </p:nvGrpSpPr>
            <p:grpSpPr>
              <a:xfrm rot="5400000">
                <a:off x="2196894" y="3301106"/>
                <a:ext cx="1932604" cy="145316"/>
                <a:chOff x="6685631" y="3273987"/>
                <a:chExt cx="1868370" cy="429342"/>
              </a:xfrm>
            </p:grpSpPr>
            <p:sp>
              <p:nvSpPr>
                <p:cNvPr id="103" name="箭头: 左右 80">
                  <a:extLst>
                    <a:ext uri="{FF2B5EF4-FFF2-40B4-BE49-F238E27FC236}">
                      <a16:creationId xmlns:a16="http://schemas.microsoft.com/office/drawing/2014/main" id="{390B0FC1-3C85-C883-9E85-8E2598550CD6}"/>
                    </a:ext>
                  </a:extLst>
                </p:cNvPr>
                <p:cNvSpPr/>
                <p:nvPr/>
              </p:nvSpPr>
              <p:spPr>
                <a:xfrm rot="5400000">
                  <a:off x="6535196" y="3424422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4" name="箭头: 左右 81">
                  <a:extLst>
                    <a:ext uri="{FF2B5EF4-FFF2-40B4-BE49-F238E27FC236}">
                      <a16:creationId xmlns:a16="http://schemas.microsoft.com/office/drawing/2014/main" id="{9109A53C-7647-A433-C9A2-54097DEB9CDE}"/>
                    </a:ext>
                  </a:extLst>
                </p:cNvPr>
                <p:cNvSpPr/>
                <p:nvPr/>
              </p:nvSpPr>
              <p:spPr>
                <a:xfrm rot="5400000">
                  <a:off x="7097171" y="3424423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5" name="箭头: 左右 82">
                  <a:extLst>
                    <a:ext uri="{FF2B5EF4-FFF2-40B4-BE49-F238E27FC236}">
                      <a16:creationId xmlns:a16="http://schemas.microsoft.com/office/drawing/2014/main" id="{C318148C-C136-0D30-43FD-9FD08CF5EF7A}"/>
                    </a:ext>
                  </a:extLst>
                </p:cNvPr>
                <p:cNvSpPr/>
                <p:nvPr/>
              </p:nvSpPr>
              <p:spPr>
                <a:xfrm rot="5400000">
                  <a:off x="7681371" y="3424424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6" name="箭头: 左右 83">
                  <a:extLst>
                    <a:ext uri="{FF2B5EF4-FFF2-40B4-BE49-F238E27FC236}">
                      <a16:creationId xmlns:a16="http://schemas.microsoft.com/office/drawing/2014/main" id="{D676B44F-7280-8DB5-0829-11B5B2EBA07E}"/>
                    </a:ext>
                  </a:extLst>
                </p:cNvPr>
                <p:cNvSpPr/>
                <p:nvPr/>
              </p:nvSpPr>
              <p:spPr>
                <a:xfrm rot="5400000">
                  <a:off x="8275096" y="3424425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</p:grpSp>
          <p:grpSp>
            <p:nvGrpSpPr>
              <p:cNvPr id="98" name="组合 75">
                <a:extLst>
                  <a:ext uri="{FF2B5EF4-FFF2-40B4-BE49-F238E27FC236}">
                    <a16:creationId xmlns:a16="http://schemas.microsoft.com/office/drawing/2014/main" id="{C3B4DC23-2877-1A78-8FC4-6745A339EDFA}"/>
                  </a:ext>
                </a:extLst>
              </p:cNvPr>
              <p:cNvGrpSpPr/>
              <p:nvPr/>
            </p:nvGrpSpPr>
            <p:grpSpPr>
              <a:xfrm rot="5400000">
                <a:off x="4362579" y="3176085"/>
                <a:ext cx="1966592" cy="429342"/>
                <a:chOff x="6685631" y="835025"/>
                <a:chExt cx="1868370" cy="429342"/>
              </a:xfrm>
            </p:grpSpPr>
            <p:sp>
              <p:nvSpPr>
                <p:cNvPr id="99" name="箭头: 左右 76">
                  <a:extLst>
                    <a:ext uri="{FF2B5EF4-FFF2-40B4-BE49-F238E27FC236}">
                      <a16:creationId xmlns:a16="http://schemas.microsoft.com/office/drawing/2014/main" id="{AF8967FE-C898-2733-D70A-451F4931348E}"/>
                    </a:ext>
                  </a:extLst>
                </p:cNvPr>
                <p:cNvSpPr/>
                <p:nvPr/>
              </p:nvSpPr>
              <p:spPr>
                <a:xfrm rot="5400000">
                  <a:off x="6535196" y="985460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0" name="箭头: 左右 77">
                  <a:extLst>
                    <a:ext uri="{FF2B5EF4-FFF2-40B4-BE49-F238E27FC236}">
                      <a16:creationId xmlns:a16="http://schemas.microsoft.com/office/drawing/2014/main" id="{3E250586-777F-A575-298B-9B791EA7C402}"/>
                    </a:ext>
                  </a:extLst>
                </p:cNvPr>
                <p:cNvSpPr/>
                <p:nvPr/>
              </p:nvSpPr>
              <p:spPr>
                <a:xfrm rot="5400000">
                  <a:off x="7097171" y="985461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1" name="箭头: 左右 78">
                  <a:extLst>
                    <a:ext uri="{FF2B5EF4-FFF2-40B4-BE49-F238E27FC236}">
                      <a16:creationId xmlns:a16="http://schemas.microsoft.com/office/drawing/2014/main" id="{D2571151-7846-460C-A37B-7CF4523198E2}"/>
                    </a:ext>
                  </a:extLst>
                </p:cNvPr>
                <p:cNvSpPr/>
                <p:nvPr/>
              </p:nvSpPr>
              <p:spPr>
                <a:xfrm rot="5400000">
                  <a:off x="7681371" y="985462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2" name="箭头: 左右 79">
                  <a:extLst>
                    <a:ext uri="{FF2B5EF4-FFF2-40B4-BE49-F238E27FC236}">
                      <a16:creationId xmlns:a16="http://schemas.microsoft.com/office/drawing/2014/main" id="{D5A773ED-9180-7634-2499-38BFF5C97988}"/>
                    </a:ext>
                  </a:extLst>
                </p:cNvPr>
                <p:cNvSpPr/>
                <p:nvPr/>
              </p:nvSpPr>
              <p:spPr>
                <a:xfrm rot="5400000">
                  <a:off x="8275096" y="985463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</p:grpSp>
        </p:grpSp>
        <p:grpSp>
          <p:nvGrpSpPr>
            <p:cNvPr id="6" name="组合 108">
              <a:extLst>
                <a:ext uri="{FF2B5EF4-FFF2-40B4-BE49-F238E27FC236}">
                  <a16:creationId xmlns:a16="http://schemas.microsoft.com/office/drawing/2014/main" id="{D7E204EC-9A11-1CE2-4A5B-BC07B1CEB6D0}"/>
                </a:ext>
              </a:extLst>
            </p:cNvPr>
            <p:cNvGrpSpPr/>
            <p:nvPr/>
          </p:nvGrpSpPr>
          <p:grpSpPr>
            <a:xfrm>
              <a:off x="5639205" y="2423467"/>
              <a:ext cx="854588" cy="3706129"/>
              <a:chOff x="2862668" y="2193494"/>
              <a:chExt cx="1055914" cy="3706129"/>
            </a:xfrm>
            <a:solidFill>
              <a:schemeClr val="bg2"/>
            </a:solidFill>
          </p:grpSpPr>
          <p:sp>
            <p:nvSpPr>
              <p:cNvPr id="20" name="矩形 109">
                <a:extLst>
                  <a:ext uri="{FF2B5EF4-FFF2-40B4-BE49-F238E27FC236}">
                    <a16:creationId xmlns:a16="http://schemas.microsoft.com/office/drawing/2014/main" id="{5B9F7B5F-F92D-2C10-B6F1-D6C2F14F0C37}"/>
                  </a:ext>
                </a:extLst>
              </p:cNvPr>
              <p:cNvSpPr/>
              <p:nvPr/>
            </p:nvSpPr>
            <p:spPr>
              <a:xfrm>
                <a:off x="2862668" y="2193494"/>
                <a:ext cx="1055914" cy="272143"/>
              </a:xfrm>
              <a:prstGeom prst="rect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>
                    <a:solidFill>
                      <a:schemeClr val="tx2"/>
                    </a:solidFill>
                  </a:rPr>
                  <a:t>CTRL</a:t>
                </a:r>
                <a:endParaRPr lang="zh-CN" altLang="en-US" sz="9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1" name="矩形 110">
                <a:extLst>
                  <a:ext uri="{FF2B5EF4-FFF2-40B4-BE49-F238E27FC236}">
                    <a16:creationId xmlns:a16="http://schemas.microsoft.com/office/drawing/2014/main" id="{BB6D4976-C06E-0950-6A53-B8E630037C4D}"/>
                  </a:ext>
                </a:extLst>
              </p:cNvPr>
              <p:cNvSpPr/>
              <p:nvPr/>
            </p:nvSpPr>
            <p:spPr>
              <a:xfrm>
                <a:off x="2862668" y="3338156"/>
                <a:ext cx="1055914" cy="272143"/>
              </a:xfrm>
              <a:prstGeom prst="rect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>
                    <a:solidFill>
                      <a:schemeClr val="tx2"/>
                    </a:solidFill>
                  </a:rPr>
                  <a:t>CTRL</a:t>
                </a:r>
                <a:endParaRPr lang="zh-CN" altLang="en-US" sz="9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2" name="矩形 111">
                <a:extLst>
                  <a:ext uri="{FF2B5EF4-FFF2-40B4-BE49-F238E27FC236}">
                    <a16:creationId xmlns:a16="http://schemas.microsoft.com/office/drawing/2014/main" id="{AAA05EC0-9B72-EC1E-1492-3A03C0D762EA}"/>
                  </a:ext>
                </a:extLst>
              </p:cNvPr>
              <p:cNvSpPr/>
              <p:nvPr/>
            </p:nvSpPr>
            <p:spPr>
              <a:xfrm>
                <a:off x="2862668" y="4482818"/>
                <a:ext cx="1055914" cy="272143"/>
              </a:xfrm>
              <a:prstGeom prst="rect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>
                    <a:solidFill>
                      <a:schemeClr val="tx2"/>
                    </a:solidFill>
                  </a:rPr>
                  <a:t>CTRL</a:t>
                </a:r>
                <a:endParaRPr lang="zh-CN" altLang="en-US" sz="9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3" name="矩形 112">
                <a:extLst>
                  <a:ext uri="{FF2B5EF4-FFF2-40B4-BE49-F238E27FC236}">
                    <a16:creationId xmlns:a16="http://schemas.microsoft.com/office/drawing/2014/main" id="{B720EFD6-34BC-EC6C-9169-1D9C34C008BB}"/>
                  </a:ext>
                </a:extLst>
              </p:cNvPr>
              <p:cNvSpPr/>
              <p:nvPr/>
            </p:nvSpPr>
            <p:spPr>
              <a:xfrm>
                <a:off x="2862668" y="5627480"/>
                <a:ext cx="1055914" cy="272143"/>
              </a:xfrm>
              <a:prstGeom prst="rect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>
                    <a:solidFill>
                      <a:schemeClr val="tx2"/>
                    </a:solidFill>
                  </a:rPr>
                  <a:t>CTRL</a:t>
                </a:r>
                <a:endParaRPr lang="zh-CN" altLang="en-US" sz="900" dirty="0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8" name="矩形 113">
              <a:extLst>
                <a:ext uri="{FF2B5EF4-FFF2-40B4-BE49-F238E27FC236}">
                  <a16:creationId xmlns:a16="http://schemas.microsoft.com/office/drawing/2014/main" id="{53E86986-405F-A189-F06A-D574102B62E5}"/>
                </a:ext>
              </a:extLst>
            </p:cNvPr>
            <p:cNvSpPr/>
            <p:nvPr/>
          </p:nvSpPr>
          <p:spPr>
            <a:xfrm>
              <a:off x="4518251" y="2423467"/>
              <a:ext cx="1055914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9" name="矩形 114">
              <a:extLst>
                <a:ext uri="{FF2B5EF4-FFF2-40B4-BE49-F238E27FC236}">
                  <a16:creationId xmlns:a16="http://schemas.microsoft.com/office/drawing/2014/main" id="{9A36FF74-1D73-872C-E8BE-340647C20E61}"/>
                </a:ext>
              </a:extLst>
            </p:cNvPr>
            <p:cNvSpPr/>
            <p:nvPr/>
          </p:nvSpPr>
          <p:spPr>
            <a:xfrm>
              <a:off x="4518251" y="3568129"/>
              <a:ext cx="1055914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0" name="矩形 115">
              <a:extLst>
                <a:ext uri="{FF2B5EF4-FFF2-40B4-BE49-F238E27FC236}">
                  <a16:creationId xmlns:a16="http://schemas.microsoft.com/office/drawing/2014/main" id="{DD976AEC-3B4A-CB77-3888-43BA1F121007}"/>
                </a:ext>
              </a:extLst>
            </p:cNvPr>
            <p:cNvSpPr/>
            <p:nvPr/>
          </p:nvSpPr>
          <p:spPr>
            <a:xfrm>
              <a:off x="4518251" y="4712791"/>
              <a:ext cx="1055914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1" name="矩形 116">
              <a:extLst>
                <a:ext uri="{FF2B5EF4-FFF2-40B4-BE49-F238E27FC236}">
                  <a16:creationId xmlns:a16="http://schemas.microsoft.com/office/drawing/2014/main" id="{FAA51BE0-2BC8-630A-F1A4-A7466848816C}"/>
                </a:ext>
              </a:extLst>
            </p:cNvPr>
            <p:cNvSpPr/>
            <p:nvPr/>
          </p:nvSpPr>
          <p:spPr>
            <a:xfrm>
              <a:off x="4518251" y="5857453"/>
              <a:ext cx="1055914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2" name="矩形 117">
              <a:extLst>
                <a:ext uri="{FF2B5EF4-FFF2-40B4-BE49-F238E27FC236}">
                  <a16:creationId xmlns:a16="http://schemas.microsoft.com/office/drawing/2014/main" id="{0D60072D-ED29-5FAE-447A-7AEC82434C46}"/>
                </a:ext>
              </a:extLst>
            </p:cNvPr>
            <p:cNvSpPr/>
            <p:nvPr/>
          </p:nvSpPr>
          <p:spPr>
            <a:xfrm>
              <a:off x="6685685" y="6267411"/>
              <a:ext cx="854588" cy="27214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CTRL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3" name="矩形 118">
              <a:extLst>
                <a:ext uri="{FF2B5EF4-FFF2-40B4-BE49-F238E27FC236}">
                  <a16:creationId xmlns:a16="http://schemas.microsoft.com/office/drawing/2014/main" id="{36D82BFD-FB10-BAF1-850C-2E133C5110FE}"/>
                </a:ext>
              </a:extLst>
            </p:cNvPr>
            <p:cNvSpPr/>
            <p:nvPr/>
          </p:nvSpPr>
          <p:spPr>
            <a:xfrm>
              <a:off x="7769998" y="6267411"/>
              <a:ext cx="854588" cy="27214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CTRL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4" name="矩形 119">
              <a:extLst>
                <a:ext uri="{FF2B5EF4-FFF2-40B4-BE49-F238E27FC236}">
                  <a16:creationId xmlns:a16="http://schemas.microsoft.com/office/drawing/2014/main" id="{39A13440-8261-CB80-013F-238252A30D6D}"/>
                </a:ext>
              </a:extLst>
            </p:cNvPr>
            <p:cNvSpPr/>
            <p:nvPr/>
          </p:nvSpPr>
          <p:spPr>
            <a:xfrm>
              <a:off x="8854311" y="6267410"/>
              <a:ext cx="854588" cy="27214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CTRL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5" name="矩形 120">
              <a:extLst>
                <a:ext uri="{FF2B5EF4-FFF2-40B4-BE49-F238E27FC236}">
                  <a16:creationId xmlns:a16="http://schemas.microsoft.com/office/drawing/2014/main" id="{B0AD7D91-61B2-F950-FC56-FC20E253F784}"/>
                </a:ext>
              </a:extLst>
            </p:cNvPr>
            <p:cNvSpPr/>
            <p:nvPr/>
          </p:nvSpPr>
          <p:spPr>
            <a:xfrm>
              <a:off x="9938623" y="6267409"/>
              <a:ext cx="854588" cy="27214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CTRL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6" name="矩形 121">
              <a:extLst>
                <a:ext uri="{FF2B5EF4-FFF2-40B4-BE49-F238E27FC236}">
                  <a16:creationId xmlns:a16="http://schemas.microsoft.com/office/drawing/2014/main" id="{912339D2-3434-6858-9E5D-209196694ACC}"/>
                </a:ext>
              </a:extLst>
            </p:cNvPr>
            <p:cNvSpPr/>
            <p:nvPr/>
          </p:nvSpPr>
          <p:spPr>
            <a:xfrm>
              <a:off x="6685685" y="6567847"/>
              <a:ext cx="854588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7" name="矩形 122">
              <a:extLst>
                <a:ext uri="{FF2B5EF4-FFF2-40B4-BE49-F238E27FC236}">
                  <a16:creationId xmlns:a16="http://schemas.microsoft.com/office/drawing/2014/main" id="{913C47F9-D8AD-FE85-1DC8-EC32A3235A5E}"/>
                </a:ext>
              </a:extLst>
            </p:cNvPr>
            <p:cNvSpPr/>
            <p:nvPr/>
          </p:nvSpPr>
          <p:spPr>
            <a:xfrm>
              <a:off x="7769998" y="6567847"/>
              <a:ext cx="854588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8" name="矩形 123">
              <a:extLst>
                <a:ext uri="{FF2B5EF4-FFF2-40B4-BE49-F238E27FC236}">
                  <a16:creationId xmlns:a16="http://schemas.microsoft.com/office/drawing/2014/main" id="{64176AAA-35D1-D6B5-8A3F-80DF951B49A5}"/>
                </a:ext>
              </a:extLst>
            </p:cNvPr>
            <p:cNvSpPr/>
            <p:nvPr/>
          </p:nvSpPr>
          <p:spPr>
            <a:xfrm>
              <a:off x="8854311" y="6567847"/>
              <a:ext cx="854588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9" name="矩形 124">
              <a:extLst>
                <a:ext uri="{FF2B5EF4-FFF2-40B4-BE49-F238E27FC236}">
                  <a16:creationId xmlns:a16="http://schemas.microsoft.com/office/drawing/2014/main" id="{B2838DAC-27BF-10EE-15D1-26A9579B7C29}"/>
                </a:ext>
              </a:extLst>
            </p:cNvPr>
            <p:cNvSpPr/>
            <p:nvPr/>
          </p:nvSpPr>
          <p:spPr>
            <a:xfrm>
              <a:off x="9938624" y="6567847"/>
              <a:ext cx="854588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1AF8F692-F3C3-6CEA-BBBC-D3A952A0D03D}"/>
              </a:ext>
            </a:extLst>
          </p:cNvPr>
          <p:cNvSpPr/>
          <p:nvPr/>
        </p:nvSpPr>
        <p:spPr>
          <a:xfrm>
            <a:off x="3114160" y="1492528"/>
            <a:ext cx="1142637" cy="2604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2"/>
                </a:solidFill>
              </a:rPr>
              <a:t>C</a:t>
            </a:r>
            <a:r>
              <a:rPr lang="en-GB" baseline="30000" dirty="0">
                <a:solidFill>
                  <a:schemeClr val="tx2"/>
                </a:solidFill>
              </a:rPr>
              <a:t>KV</a:t>
            </a:r>
            <a:endParaRPr lang="en-CH" baseline="30000" dirty="0">
              <a:solidFill>
                <a:schemeClr val="tx2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C441A7D-2D05-58EA-BD34-1D7307800CE1}"/>
              </a:ext>
            </a:extLst>
          </p:cNvPr>
          <p:cNvSpPr/>
          <p:nvPr/>
        </p:nvSpPr>
        <p:spPr>
          <a:xfrm>
            <a:off x="4302672" y="1492528"/>
            <a:ext cx="604725" cy="2604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2"/>
                </a:solidFill>
              </a:rPr>
              <a:t>K</a:t>
            </a:r>
            <a:r>
              <a:rPr lang="en-GB" baseline="30000" dirty="0">
                <a:solidFill>
                  <a:schemeClr val="tx2"/>
                </a:solidFill>
              </a:rPr>
              <a:t>R</a:t>
            </a:r>
            <a:endParaRPr lang="en-CH" baseline="30000" dirty="0">
              <a:solidFill>
                <a:schemeClr val="tx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24CF43-3220-922C-C4C4-F854880F2263}"/>
              </a:ext>
            </a:extLst>
          </p:cNvPr>
          <p:cNvSpPr/>
          <p:nvPr/>
        </p:nvSpPr>
        <p:spPr>
          <a:xfrm>
            <a:off x="4256797" y="935703"/>
            <a:ext cx="5724601" cy="3876929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284C720-0AB8-8D8C-C3A4-C25B812B1A0A}"/>
              </a:ext>
            </a:extLst>
          </p:cNvPr>
          <p:cNvSpPr/>
          <p:nvPr/>
        </p:nvSpPr>
        <p:spPr>
          <a:xfrm>
            <a:off x="6706980" y="4795548"/>
            <a:ext cx="757896" cy="263758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2"/>
                </a:solidFill>
              </a:rPr>
              <a:t>V</a:t>
            </a:r>
            <a:r>
              <a:rPr lang="en-GB" sz="1100" baseline="-25000" dirty="0">
                <a:solidFill>
                  <a:schemeClr val="tx2"/>
                </a:solidFill>
              </a:rPr>
              <a:t>0</a:t>
            </a:r>
            <a:r>
              <a:rPr lang="en-GB" sz="1100" baseline="30000" dirty="0">
                <a:solidFill>
                  <a:schemeClr val="tx2"/>
                </a:solidFill>
              </a:rPr>
              <a:t>C</a:t>
            </a:r>
            <a:endParaRPr lang="en-CH" sz="1100" baseline="30000" dirty="0">
              <a:solidFill>
                <a:schemeClr val="tx2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D0A06F2-6614-72A1-4984-6D50EE7F2A39}"/>
              </a:ext>
            </a:extLst>
          </p:cNvPr>
          <p:cNvSpPr/>
          <p:nvPr/>
        </p:nvSpPr>
        <p:spPr>
          <a:xfrm>
            <a:off x="7488407" y="4795548"/>
            <a:ext cx="757896" cy="263758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2"/>
                </a:solidFill>
              </a:rPr>
              <a:t>V</a:t>
            </a:r>
            <a:r>
              <a:rPr lang="en-GB" sz="1100" baseline="-25000" dirty="0">
                <a:solidFill>
                  <a:schemeClr val="tx2"/>
                </a:solidFill>
              </a:rPr>
              <a:t>1</a:t>
            </a:r>
            <a:r>
              <a:rPr lang="en-GB" sz="1100" baseline="30000" dirty="0">
                <a:solidFill>
                  <a:schemeClr val="tx2"/>
                </a:solidFill>
              </a:rPr>
              <a:t>C</a:t>
            </a:r>
            <a:endParaRPr lang="en-CH" sz="1100" baseline="30000" dirty="0">
              <a:solidFill>
                <a:schemeClr val="tx2"/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1FEC7F8E-26D0-37BC-705D-155022AFC182}"/>
              </a:ext>
            </a:extLst>
          </p:cNvPr>
          <p:cNvSpPr/>
          <p:nvPr/>
        </p:nvSpPr>
        <p:spPr>
          <a:xfrm>
            <a:off x="8269834" y="4795548"/>
            <a:ext cx="757896" cy="263758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2"/>
                </a:solidFill>
              </a:rPr>
              <a:t>V</a:t>
            </a:r>
            <a:r>
              <a:rPr lang="en-GB" sz="1100" baseline="-25000" dirty="0">
                <a:solidFill>
                  <a:schemeClr val="tx2"/>
                </a:solidFill>
              </a:rPr>
              <a:t>2</a:t>
            </a:r>
            <a:r>
              <a:rPr lang="en-GB" sz="1100" baseline="30000" dirty="0">
                <a:solidFill>
                  <a:schemeClr val="tx2"/>
                </a:solidFill>
              </a:rPr>
              <a:t>C</a:t>
            </a:r>
            <a:endParaRPr lang="en-CH" sz="1100" baseline="30000" dirty="0">
              <a:solidFill>
                <a:schemeClr val="tx2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D433D1C0-8D10-48C2-4408-20805E1D19DD}"/>
              </a:ext>
            </a:extLst>
          </p:cNvPr>
          <p:cNvSpPr/>
          <p:nvPr/>
        </p:nvSpPr>
        <p:spPr>
          <a:xfrm>
            <a:off x="9051261" y="4795548"/>
            <a:ext cx="757896" cy="263758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2"/>
                </a:solidFill>
              </a:rPr>
              <a:t>V</a:t>
            </a:r>
            <a:r>
              <a:rPr lang="en-GB" sz="1100" baseline="-25000" dirty="0">
                <a:solidFill>
                  <a:schemeClr val="tx2"/>
                </a:solidFill>
              </a:rPr>
              <a:t>3</a:t>
            </a:r>
            <a:r>
              <a:rPr lang="en-GB" sz="1100" baseline="30000" dirty="0">
                <a:solidFill>
                  <a:schemeClr val="tx2"/>
                </a:solidFill>
              </a:rPr>
              <a:t>C</a:t>
            </a:r>
            <a:endParaRPr lang="en-CH" sz="1100" baseline="30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5497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"/>
          <p:cNvSpPr txBox="1"/>
          <p:nvPr/>
        </p:nvSpPr>
        <p:spPr>
          <a:xfrm>
            <a:off x="299070" y="170391"/>
            <a:ext cx="11638929" cy="620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Calibri"/>
              <a:buNone/>
            </a:pPr>
            <a:r>
              <a:rPr lang="en-US" sz="3600" b="0" i="0" u="none" strike="noStrike" cap="none" dirty="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SoftHier Progress General Updates</a:t>
            </a:r>
            <a:endParaRPr sz="3600" b="0" i="0" u="none" strike="noStrike" cap="none" dirty="0">
              <a:solidFill>
                <a:srgbClr val="1686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2"/>
          <p:cNvSpPr txBox="1">
            <a:spLocks noGrp="1"/>
          </p:cNvSpPr>
          <p:nvPr>
            <p:ph type="sldNum" idx="12"/>
          </p:nvPr>
        </p:nvSpPr>
        <p:spPr>
          <a:xfrm>
            <a:off x="11400183" y="6583096"/>
            <a:ext cx="846138" cy="306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F9791A3-751E-0936-B276-2CA1AF34111C}"/>
              </a:ext>
            </a:extLst>
          </p:cNvPr>
          <p:cNvSpPr txBox="1">
            <a:spLocks/>
          </p:cNvSpPr>
          <p:nvPr/>
        </p:nvSpPr>
        <p:spPr>
          <a:xfrm>
            <a:off x="316499" y="685801"/>
            <a:ext cx="9883943" cy="5116285"/>
          </a:xfrm>
          <a:prstGeom prst="rect">
            <a:avLst/>
          </a:prstGeom>
        </p:spPr>
        <p:txBody>
          <a:bodyPr vert="horz" lIns="0" tIns="46800" rIns="0" bIns="45720" rtlCol="0">
            <a:noAutofit/>
          </a:bodyPr>
          <a:lstStyle>
            <a:lvl1pPr marL="304795" indent="-304795" algn="l" defTabSz="761976" rtl="0" eaLnBrk="1" latinLnBrk="0" hangingPunct="1">
              <a:lnSpc>
                <a:spcPct val="100000"/>
              </a:lnSpc>
              <a:spcBef>
                <a:spcPts val="1270"/>
              </a:spcBef>
              <a:buClrTx/>
              <a:buSzPct val="90000"/>
              <a:buFont typeface="Arial" panose="020B0604020202020204" pitchFamily="34" charset="0"/>
              <a:buChar char="•"/>
              <a:defRPr sz="254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533383" indent="-228597" algn="l" defTabSz="761976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2117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761976" indent="-228597" algn="l" defTabSz="914389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1905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990569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27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1219162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164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5pPr>
            <a:lvl6pPr marL="2514569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64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58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52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latin typeface="Calibri Light"/>
              </a:rPr>
              <a:t>FlatAttention presentation to HQ</a:t>
            </a:r>
          </a:p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latin typeface="Calibri Light"/>
              </a:rPr>
              <a:t>FlatAttention open-source</a:t>
            </a:r>
          </a:p>
          <a:p>
            <a:pPr lvl="1">
              <a:defRPr/>
            </a:pPr>
            <a:r>
              <a:rPr lang="en-US" altLang="zh-CN" sz="2010" dirty="0">
                <a:solidFill>
                  <a:srgbClr val="000000"/>
                </a:solidFill>
                <a:latin typeface="Calibri Light"/>
              </a:rPr>
              <a:t>Already open-sourced under this link</a:t>
            </a:r>
          </a:p>
          <a:p>
            <a:pPr lvl="2">
              <a:defRPr/>
            </a:pPr>
            <a:r>
              <a:rPr lang="en-US" altLang="zh-CN" sz="1798" dirty="0">
                <a:solidFill>
                  <a:srgbClr val="000000"/>
                </a:solidFill>
                <a:latin typeface="Calibri Light"/>
                <a:hlinkClick r:id="rId3"/>
              </a:rPr>
              <a:t>https://github.com/gvsoc/gvsoc/tree/soft_hier_doc/examples/Implementation/FlatAttention</a:t>
            </a:r>
            <a:endParaRPr lang="en-US" altLang="zh-CN" sz="1798" dirty="0">
              <a:solidFill>
                <a:srgbClr val="000000"/>
              </a:solidFill>
              <a:latin typeface="Calibri Light"/>
            </a:endParaRPr>
          </a:p>
          <a:p>
            <a:pPr>
              <a:defRPr/>
            </a:pPr>
            <a:r>
              <a:rPr lang="en-US" altLang="zh-CN" sz="2435" dirty="0">
                <a:solidFill>
                  <a:srgbClr val="000000"/>
                </a:solidFill>
                <a:latin typeface="Calibri Light"/>
              </a:rPr>
              <a:t>DeepSeek-V3 + SoftHier</a:t>
            </a:r>
          </a:p>
          <a:p>
            <a:pPr lvl="1">
              <a:defRPr/>
            </a:pPr>
            <a:r>
              <a:rPr lang="en-US" altLang="zh-CN" sz="2012" dirty="0">
                <a:solidFill>
                  <a:srgbClr val="000000"/>
                </a:solidFill>
                <a:latin typeface="Calibri Light"/>
              </a:rPr>
              <a:t>Previously we had a good progress in mapping DeepSeekMoE in decode stage on SoftHier</a:t>
            </a:r>
          </a:p>
          <a:p>
            <a:pPr lvl="2">
              <a:defRPr/>
            </a:pPr>
            <a:r>
              <a:rPr lang="en-US" altLang="zh-CN" sz="1800" dirty="0">
                <a:solidFill>
                  <a:srgbClr val="000000"/>
                </a:solidFill>
                <a:latin typeface="Calibri Light"/>
              </a:rPr>
              <a:t>73% HBM BW </a:t>
            </a:r>
            <a:r>
              <a:rPr lang="en-US" altLang="zh-CN" sz="1800" dirty="0" err="1">
                <a:solidFill>
                  <a:srgbClr val="000000"/>
                </a:solidFill>
                <a:latin typeface="Calibri Light"/>
              </a:rPr>
              <a:t>uti</a:t>
            </a:r>
            <a:endParaRPr lang="en-US" altLang="zh-CN" sz="1800" dirty="0">
              <a:solidFill>
                <a:srgbClr val="000000"/>
              </a:solidFill>
              <a:latin typeface="Calibri Light"/>
            </a:endParaRPr>
          </a:p>
          <a:p>
            <a:pPr lvl="1">
              <a:defRPr/>
            </a:pPr>
            <a:r>
              <a:rPr lang="en-US" altLang="zh-CN" sz="2012" dirty="0">
                <a:solidFill>
                  <a:srgbClr val="000000"/>
                </a:solidFill>
                <a:latin typeface="Calibri Light"/>
              </a:rPr>
              <a:t>Our student are heavily working on DeepSeekMoE in Prefill stage</a:t>
            </a:r>
          </a:p>
          <a:p>
            <a:pPr lvl="1">
              <a:defRPr/>
            </a:pPr>
            <a:r>
              <a:rPr lang="en-US" altLang="zh-CN" sz="2012" dirty="0">
                <a:solidFill>
                  <a:srgbClr val="000000"/>
                </a:solidFill>
                <a:latin typeface="Calibri Light"/>
              </a:rPr>
              <a:t>We also started to analyze the DeepSeekMLA part</a:t>
            </a:r>
          </a:p>
          <a:p>
            <a:pPr lvl="1">
              <a:defRPr/>
            </a:pPr>
            <a:r>
              <a:rPr lang="en-US" altLang="zh-CN" sz="2012" dirty="0">
                <a:solidFill>
                  <a:srgbClr val="000000"/>
                </a:solidFill>
                <a:latin typeface="Calibri Light"/>
              </a:rPr>
              <a:t>We plan to use our FlatAttention for MLA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355B4D-6C23-4F05-26BB-B56CC30622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53C0CC-A45E-2D33-68B9-474CBFF490B6}"/>
              </a:ext>
            </a:extLst>
          </p:cNvPr>
          <p:cNvSpPr txBox="1">
            <a:spLocks/>
          </p:cNvSpPr>
          <p:nvPr/>
        </p:nvSpPr>
        <p:spPr>
          <a:xfrm>
            <a:off x="299070" y="170391"/>
            <a:ext cx="11638929" cy="620851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 algn="l" defTabSz="8640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100" baseline="0">
                <a:ln w="15875" cmpd="sng">
                  <a:noFill/>
                  <a:round/>
                </a:ln>
                <a:solidFill>
                  <a:schemeClr val="accent3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86401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-100" normalizeH="0" baseline="0" noProof="0" dirty="0">
                <a:ln w="15875" cmpd="sng">
                  <a:noFill/>
                  <a:round/>
                </a:ln>
                <a:solidFill>
                  <a:srgbClr val="168638"/>
                </a:solidFill>
                <a:effectLst/>
                <a:uLnTx/>
                <a:uFillTx/>
                <a:latin typeface="Calibri"/>
                <a:ea typeface="Roboto" panose="02000000000000000000" pitchFamily="2" charset="0"/>
                <a:cs typeface="Roboto" panose="02000000000000000000" pitchFamily="2" charset="0"/>
              </a:rPr>
              <a:t>DeepSeekMLA</a:t>
            </a:r>
            <a:endParaRPr kumimoji="0" lang="en-US" sz="3600" b="0" i="0" u="none" strike="noStrike" kern="1200" cap="none" spc="-100" normalizeH="0" baseline="0" noProof="0" dirty="0">
              <a:ln w="15875" cmpd="sng">
                <a:noFill/>
                <a:round/>
              </a:ln>
              <a:solidFill>
                <a:srgbClr val="168638"/>
              </a:solidFill>
              <a:effectLst/>
              <a:uLnTx/>
              <a:uFillTx/>
              <a:latin typeface="Calibri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2E2570C-3476-57FE-ED15-7AD238B7A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DD8BBF-345E-4024-ADB0-843CB582CCD3}" type="slidenum">
              <a:rPr kumimoji="0" lang="zh-CN" altLang="en-US" sz="1376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zh-CN" altLang="en-US" sz="137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E52C2B-E481-30FF-3845-EA295FF7D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2657" y="823127"/>
            <a:ext cx="7213264" cy="5211745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3724832-8969-03DD-25A3-496ACC740BF4}"/>
              </a:ext>
            </a:extLst>
          </p:cNvPr>
          <p:cNvCxnSpPr>
            <a:cxnSpLocks/>
          </p:cNvCxnSpPr>
          <p:nvPr/>
        </p:nvCxnSpPr>
        <p:spPr>
          <a:xfrm>
            <a:off x="918511" y="4749553"/>
            <a:ext cx="6059804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34FC63E-F151-EA31-B623-C042F243DBE1}"/>
              </a:ext>
            </a:extLst>
          </p:cNvPr>
          <p:cNvCxnSpPr>
            <a:cxnSpLocks/>
          </p:cNvCxnSpPr>
          <p:nvPr/>
        </p:nvCxnSpPr>
        <p:spPr>
          <a:xfrm>
            <a:off x="918511" y="2769833"/>
            <a:ext cx="10289219" cy="0"/>
          </a:xfrm>
          <a:prstGeom prst="line">
            <a:avLst/>
          </a:prstGeom>
          <a:ln w="28575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8CB580E-4D6C-4E4F-B196-8015D5499D1B}"/>
              </a:ext>
            </a:extLst>
          </p:cNvPr>
          <p:cNvCxnSpPr/>
          <p:nvPr/>
        </p:nvCxnSpPr>
        <p:spPr>
          <a:xfrm flipV="1">
            <a:off x="11357810" y="1135781"/>
            <a:ext cx="0" cy="48990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9732F580-6B58-AF1C-A74C-896D223BD4C9}"/>
              </a:ext>
            </a:extLst>
          </p:cNvPr>
          <p:cNvCxnSpPr>
            <a:cxnSpLocks/>
          </p:cNvCxnSpPr>
          <p:nvPr/>
        </p:nvCxnSpPr>
        <p:spPr>
          <a:xfrm flipV="1">
            <a:off x="6978315" y="3715352"/>
            <a:ext cx="0" cy="1034201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4A501DC9-32EA-054A-A3CA-2DB71F03D96A}"/>
              </a:ext>
            </a:extLst>
          </p:cNvPr>
          <p:cNvCxnSpPr>
            <a:cxnSpLocks/>
          </p:cNvCxnSpPr>
          <p:nvPr/>
        </p:nvCxnSpPr>
        <p:spPr>
          <a:xfrm flipH="1">
            <a:off x="6978315" y="3715352"/>
            <a:ext cx="962526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31CE148A-74BF-5440-1136-3C9671955D68}"/>
              </a:ext>
            </a:extLst>
          </p:cNvPr>
          <p:cNvCxnSpPr>
            <a:cxnSpLocks/>
          </p:cNvCxnSpPr>
          <p:nvPr/>
        </p:nvCxnSpPr>
        <p:spPr>
          <a:xfrm flipV="1">
            <a:off x="7950466" y="3715352"/>
            <a:ext cx="0" cy="1034201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03897BE5-FBFD-EBF0-3B05-AC381CC8CF9B}"/>
              </a:ext>
            </a:extLst>
          </p:cNvPr>
          <p:cNvCxnSpPr>
            <a:cxnSpLocks/>
          </p:cNvCxnSpPr>
          <p:nvPr/>
        </p:nvCxnSpPr>
        <p:spPr>
          <a:xfrm>
            <a:off x="7940841" y="4749553"/>
            <a:ext cx="3266889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文本框 151">
            <a:extLst>
              <a:ext uri="{FF2B5EF4-FFF2-40B4-BE49-F238E27FC236}">
                <a16:creationId xmlns:a16="http://schemas.microsoft.com/office/drawing/2014/main" id="{640753CB-FDD4-1826-8E90-EADED552C552}"/>
              </a:ext>
            </a:extLst>
          </p:cNvPr>
          <p:cNvSpPr txBox="1"/>
          <p:nvPr/>
        </p:nvSpPr>
        <p:spPr>
          <a:xfrm>
            <a:off x="792014" y="3048736"/>
            <a:ext cx="315639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kern="1200" dirty="0">
                <a:solidFill>
                  <a:schemeClr val="accent5"/>
                </a:solidFill>
                <a:latin typeface="Calibri Light"/>
                <a:ea typeface="+mn-ea"/>
                <a:cs typeface="+mn-cs"/>
              </a:rPr>
              <a:t>Dec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ompression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 +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RoPE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 information appending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-&gt; Forming K</a:t>
            </a:r>
          </a:p>
        </p:txBody>
      </p:sp>
      <p:sp>
        <p:nvSpPr>
          <p:cNvPr id="6" name="Free-form: Shape 5">
            <a:extLst>
              <a:ext uri="{FF2B5EF4-FFF2-40B4-BE49-F238E27FC236}">
                <a16:creationId xmlns:a16="http://schemas.microsoft.com/office/drawing/2014/main" id="{A8AF85E6-1BAC-1E1D-9E29-BEBDB5B97663}"/>
              </a:ext>
            </a:extLst>
          </p:cNvPr>
          <p:cNvSpPr/>
          <p:nvPr/>
        </p:nvSpPr>
        <p:spPr>
          <a:xfrm>
            <a:off x="6812559" y="2850490"/>
            <a:ext cx="2881773" cy="1818406"/>
          </a:xfrm>
          <a:custGeom>
            <a:avLst/>
            <a:gdLst>
              <a:gd name="connsiteX0" fmla="*/ 0 w 2881773"/>
              <a:gd name="connsiteY0" fmla="*/ 0 h 1818406"/>
              <a:gd name="connsiteX1" fmla="*/ 2881773 w 2881773"/>
              <a:gd name="connsiteY1" fmla="*/ 0 h 1818406"/>
              <a:gd name="connsiteX2" fmla="*/ 2881773 w 2881773"/>
              <a:gd name="connsiteY2" fmla="*/ 1818406 h 1818406"/>
              <a:gd name="connsiteX3" fmla="*/ 1128281 w 2881773"/>
              <a:gd name="connsiteY3" fmla="*/ 1818406 h 1818406"/>
              <a:gd name="connsiteX4" fmla="*/ 1128281 w 2881773"/>
              <a:gd name="connsiteY4" fmla="*/ 864861 h 1818406"/>
              <a:gd name="connsiteX5" fmla="*/ 0 w 2881773"/>
              <a:gd name="connsiteY5" fmla="*/ 864861 h 1818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81773" h="1818406">
                <a:moveTo>
                  <a:pt x="0" y="0"/>
                </a:moveTo>
                <a:lnTo>
                  <a:pt x="2881773" y="0"/>
                </a:lnTo>
                <a:lnTo>
                  <a:pt x="2881773" y="1818406"/>
                </a:lnTo>
                <a:lnTo>
                  <a:pt x="1128281" y="1818406"/>
                </a:lnTo>
                <a:lnTo>
                  <a:pt x="1128281" y="864861"/>
                </a:lnTo>
                <a:lnTo>
                  <a:pt x="0" y="864861"/>
                </a:lnTo>
                <a:close/>
              </a:path>
            </a:pathLst>
          </a:custGeom>
          <a:solidFill>
            <a:srgbClr val="910569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289379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355B4D-6C23-4F05-26BB-B56CC30622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53C0CC-A45E-2D33-68B9-474CBFF490B6}"/>
              </a:ext>
            </a:extLst>
          </p:cNvPr>
          <p:cNvSpPr txBox="1">
            <a:spLocks/>
          </p:cNvSpPr>
          <p:nvPr/>
        </p:nvSpPr>
        <p:spPr>
          <a:xfrm>
            <a:off x="299070" y="170391"/>
            <a:ext cx="11638929" cy="620851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 algn="l" defTabSz="8640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100" baseline="0">
                <a:ln w="15875" cmpd="sng">
                  <a:noFill/>
                  <a:round/>
                </a:ln>
                <a:solidFill>
                  <a:schemeClr val="accent3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86401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-100" normalizeH="0" baseline="0" noProof="0" dirty="0">
                <a:ln w="15875" cmpd="sng">
                  <a:noFill/>
                  <a:round/>
                </a:ln>
                <a:solidFill>
                  <a:srgbClr val="168638"/>
                </a:solidFill>
                <a:effectLst/>
                <a:uLnTx/>
                <a:uFillTx/>
                <a:latin typeface="Calibri"/>
                <a:ea typeface="Roboto" panose="02000000000000000000" pitchFamily="2" charset="0"/>
                <a:cs typeface="Roboto" panose="02000000000000000000" pitchFamily="2" charset="0"/>
              </a:rPr>
              <a:t>DeepSeekMLA</a:t>
            </a:r>
            <a:endParaRPr kumimoji="0" lang="en-US" sz="3600" b="0" i="0" u="none" strike="noStrike" kern="1200" cap="none" spc="-100" normalizeH="0" baseline="0" noProof="0" dirty="0">
              <a:ln w="15875" cmpd="sng">
                <a:noFill/>
                <a:round/>
              </a:ln>
              <a:solidFill>
                <a:srgbClr val="168638"/>
              </a:solidFill>
              <a:effectLst/>
              <a:uLnTx/>
              <a:uFillTx/>
              <a:latin typeface="Calibri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2E2570C-3476-57FE-ED15-7AD238B7A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DD8BBF-345E-4024-ADB0-843CB582CCD3}" type="slidenum">
              <a:rPr kumimoji="0" lang="zh-CN" altLang="en-US" sz="1376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zh-CN" altLang="en-US" sz="137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E52C2B-E481-30FF-3845-EA295FF7D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2657" y="823127"/>
            <a:ext cx="7213264" cy="5211745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3724832-8969-03DD-25A3-496ACC740BF4}"/>
              </a:ext>
            </a:extLst>
          </p:cNvPr>
          <p:cNvCxnSpPr>
            <a:cxnSpLocks/>
          </p:cNvCxnSpPr>
          <p:nvPr/>
        </p:nvCxnSpPr>
        <p:spPr>
          <a:xfrm>
            <a:off x="918511" y="4749553"/>
            <a:ext cx="6059804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34FC63E-F151-EA31-B623-C042F243DBE1}"/>
              </a:ext>
            </a:extLst>
          </p:cNvPr>
          <p:cNvCxnSpPr>
            <a:cxnSpLocks/>
          </p:cNvCxnSpPr>
          <p:nvPr/>
        </p:nvCxnSpPr>
        <p:spPr>
          <a:xfrm>
            <a:off x="918511" y="2769833"/>
            <a:ext cx="10289219" cy="0"/>
          </a:xfrm>
          <a:prstGeom prst="line">
            <a:avLst/>
          </a:prstGeom>
          <a:ln w="28575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8CB580E-4D6C-4E4F-B196-8015D5499D1B}"/>
              </a:ext>
            </a:extLst>
          </p:cNvPr>
          <p:cNvCxnSpPr/>
          <p:nvPr/>
        </p:nvCxnSpPr>
        <p:spPr>
          <a:xfrm flipV="1">
            <a:off x="11357810" y="1135781"/>
            <a:ext cx="0" cy="48990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9732F580-6B58-AF1C-A74C-896D223BD4C9}"/>
              </a:ext>
            </a:extLst>
          </p:cNvPr>
          <p:cNvCxnSpPr>
            <a:cxnSpLocks/>
          </p:cNvCxnSpPr>
          <p:nvPr/>
        </p:nvCxnSpPr>
        <p:spPr>
          <a:xfrm flipV="1">
            <a:off x="6978315" y="3715352"/>
            <a:ext cx="0" cy="1034201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4A501DC9-32EA-054A-A3CA-2DB71F03D96A}"/>
              </a:ext>
            </a:extLst>
          </p:cNvPr>
          <p:cNvCxnSpPr>
            <a:cxnSpLocks/>
          </p:cNvCxnSpPr>
          <p:nvPr/>
        </p:nvCxnSpPr>
        <p:spPr>
          <a:xfrm flipH="1">
            <a:off x="6978315" y="3715352"/>
            <a:ext cx="962526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31CE148A-74BF-5440-1136-3C9671955D68}"/>
              </a:ext>
            </a:extLst>
          </p:cNvPr>
          <p:cNvCxnSpPr>
            <a:cxnSpLocks/>
          </p:cNvCxnSpPr>
          <p:nvPr/>
        </p:nvCxnSpPr>
        <p:spPr>
          <a:xfrm flipV="1">
            <a:off x="7950466" y="3715352"/>
            <a:ext cx="0" cy="1034201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03897BE5-FBFD-EBF0-3B05-AC381CC8CF9B}"/>
              </a:ext>
            </a:extLst>
          </p:cNvPr>
          <p:cNvCxnSpPr>
            <a:cxnSpLocks/>
          </p:cNvCxnSpPr>
          <p:nvPr/>
        </p:nvCxnSpPr>
        <p:spPr>
          <a:xfrm>
            <a:off x="7940841" y="4749553"/>
            <a:ext cx="3266889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文本框 151">
            <a:extLst>
              <a:ext uri="{FF2B5EF4-FFF2-40B4-BE49-F238E27FC236}">
                <a16:creationId xmlns:a16="http://schemas.microsoft.com/office/drawing/2014/main" id="{640753CB-FDD4-1826-8E90-EADED552C552}"/>
              </a:ext>
            </a:extLst>
          </p:cNvPr>
          <p:cNvSpPr txBox="1"/>
          <p:nvPr/>
        </p:nvSpPr>
        <p:spPr>
          <a:xfrm>
            <a:off x="792014" y="3048736"/>
            <a:ext cx="315639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kern="1200" dirty="0">
                <a:solidFill>
                  <a:schemeClr val="accent5"/>
                </a:solidFill>
                <a:latin typeface="Calibri Light"/>
                <a:ea typeface="+mn-ea"/>
                <a:cs typeface="+mn-cs"/>
              </a:rPr>
              <a:t>Dec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ompression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 +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RoPE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 information appending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-&gt; Forming K</a:t>
            </a:r>
          </a:p>
        </p:txBody>
      </p:sp>
      <p:sp>
        <p:nvSpPr>
          <p:cNvPr id="6" name="Free-form: Shape 5">
            <a:extLst>
              <a:ext uri="{FF2B5EF4-FFF2-40B4-BE49-F238E27FC236}">
                <a16:creationId xmlns:a16="http://schemas.microsoft.com/office/drawing/2014/main" id="{A8AF85E6-1BAC-1E1D-9E29-BEBDB5B97663}"/>
              </a:ext>
            </a:extLst>
          </p:cNvPr>
          <p:cNvSpPr/>
          <p:nvPr/>
        </p:nvSpPr>
        <p:spPr>
          <a:xfrm>
            <a:off x="6812559" y="2850490"/>
            <a:ext cx="2881773" cy="1818406"/>
          </a:xfrm>
          <a:custGeom>
            <a:avLst/>
            <a:gdLst>
              <a:gd name="connsiteX0" fmla="*/ 0 w 2881773"/>
              <a:gd name="connsiteY0" fmla="*/ 0 h 1818406"/>
              <a:gd name="connsiteX1" fmla="*/ 2881773 w 2881773"/>
              <a:gd name="connsiteY1" fmla="*/ 0 h 1818406"/>
              <a:gd name="connsiteX2" fmla="*/ 2881773 w 2881773"/>
              <a:gd name="connsiteY2" fmla="*/ 1818406 h 1818406"/>
              <a:gd name="connsiteX3" fmla="*/ 1128281 w 2881773"/>
              <a:gd name="connsiteY3" fmla="*/ 1818406 h 1818406"/>
              <a:gd name="connsiteX4" fmla="*/ 1128281 w 2881773"/>
              <a:gd name="connsiteY4" fmla="*/ 864861 h 1818406"/>
              <a:gd name="connsiteX5" fmla="*/ 0 w 2881773"/>
              <a:gd name="connsiteY5" fmla="*/ 864861 h 1818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81773" h="1818406">
                <a:moveTo>
                  <a:pt x="0" y="0"/>
                </a:moveTo>
                <a:lnTo>
                  <a:pt x="2881773" y="0"/>
                </a:lnTo>
                <a:lnTo>
                  <a:pt x="2881773" y="1818406"/>
                </a:lnTo>
                <a:lnTo>
                  <a:pt x="1128281" y="1818406"/>
                </a:lnTo>
                <a:lnTo>
                  <a:pt x="1128281" y="864861"/>
                </a:lnTo>
                <a:lnTo>
                  <a:pt x="0" y="864861"/>
                </a:lnTo>
                <a:close/>
              </a:path>
            </a:pathLst>
          </a:custGeom>
          <a:solidFill>
            <a:srgbClr val="910569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C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721909-EB9A-2EFF-9B81-EE4F80E483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6113" y="4419754"/>
            <a:ext cx="5868219" cy="5620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B354DD9-2AE6-C622-45A5-B12764AA6C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6383" y="3115426"/>
            <a:ext cx="2495898" cy="5334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071859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355B4D-6C23-4F05-26BB-B56CC30622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53C0CC-A45E-2D33-68B9-474CBFF490B6}"/>
              </a:ext>
            </a:extLst>
          </p:cNvPr>
          <p:cNvSpPr txBox="1">
            <a:spLocks/>
          </p:cNvSpPr>
          <p:nvPr/>
        </p:nvSpPr>
        <p:spPr>
          <a:xfrm>
            <a:off x="299070" y="170391"/>
            <a:ext cx="11638929" cy="620851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 algn="l" defTabSz="8640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100" baseline="0">
                <a:ln w="15875" cmpd="sng">
                  <a:noFill/>
                  <a:round/>
                </a:ln>
                <a:solidFill>
                  <a:schemeClr val="accent3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86401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-100" normalizeH="0" baseline="0" noProof="0" dirty="0">
                <a:ln w="15875" cmpd="sng">
                  <a:noFill/>
                  <a:round/>
                </a:ln>
                <a:solidFill>
                  <a:srgbClr val="168638"/>
                </a:solidFill>
                <a:effectLst/>
                <a:uLnTx/>
                <a:uFillTx/>
                <a:latin typeface="Calibri"/>
                <a:ea typeface="Roboto" panose="02000000000000000000" pitchFamily="2" charset="0"/>
                <a:cs typeface="Roboto" panose="02000000000000000000" pitchFamily="2" charset="0"/>
              </a:rPr>
              <a:t>Decompression + </a:t>
            </a:r>
            <a:r>
              <a:rPr kumimoji="0" lang="en-US" altLang="zh-CN" sz="3600" b="0" i="0" u="none" strike="noStrike" kern="1200" cap="none" spc="-100" normalizeH="0" baseline="0" noProof="0" dirty="0" err="1">
                <a:ln w="15875" cmpd="sng">
                  <a:noFill/>
                  <a:round/>
                </a:ln>
                <a:solidFill>
                  <a:srgbClr val="168638"/>
                </a:solidFill>
                <a:effectLst/>
                <a:uLnTx/>
                <a:uFillTx/>
                <a:latin typeface="Calibri"/>
                <a:ea typeface="Roboto" panose="02000000000000000000" pitchFamily="2" charset="0"/>
                <a:cs typeface="Roboto" panose="02000000000000000000" pitchFamily="2" charset="0"/>
              </a:rPr>
              <a:t>RoPE</a:t>
            </a:r>
            <a:r>
              <a:rPr kumimoji="0" lang="en-US" altLang="zh-CN" sz="3600" b="0" i="0" u="none" strike="noStrike" kern="1200" cap="none" spc="-100" normalizeH="0" baseline="0" noProof="0" dirty="0">
                <a:ln w="15875" cmpd="sng">
                  <a:noFill/>
                  <a:round/>
                </a:ln>
                <a:solidFill>
                  <a:srgbClr val="168638"/>
                </a:solidFill>
                <a:effectLst/>
                <a:uLnTx/>
                <a:uFillTx/>
                <a:latin typeface="Calibri"/>
                <a:ea typeface="Roboto" panose="02000000000000000000" pitchFamily="2" charset="0"/>
                <a:cs typeface="Roboto" panose="02000000000000000000" pitchFamily="2" charset="0"/>
              </a:rPr>
              <a:t> -&gt; Forming K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2E2570C-3476-57FE-ED15-7AD238B7A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DD8BBF-345E-4024-ADB0-843CB582CCD3}" type="slidenum">
              <a:rPr kumimoji="0" lang="zh-CN" altLang="en-US" sz="1376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zh-CN" altLang="en-US" sz="137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/>
              <a:cs typeface="+mn-cs"/>
            </a:endParaRPr>
          </a:p>
        </p:txBody>
      </p:sp>
      <p:grpSp>
        <p:nvGrpSpPr>
          <p:cNvPr id="3" name="组合 125">
            <a:extLst>
              <a:ext uri="{FF2B5EF4-FFF2-40B4-BE49-F238E27FC236}">
                <a16:creationId xmlns:a16="http://schemas.microsoft.com/office/drawing/2014/main" id="{6C0E97F7-7C4F-ABD5-0DD1-30EF1E8359DD}"/>
              </a:ext>
            </a:extLst>
          </p:cNvPr>
          <p:cNvGrpSpPr/>
          <p:nvPr/>
        </p:nvGrpSpPr>
        <p:grpSpPr>
          <a:xfrm>
            <a:off x="5170713" y="952787"/>
            <a:ext cx="4638449" cy="3706566"/>
            <a:chOff x="4518251" y="1601932"/>
            <a:chExt cx="6554979" cy="5238058"/>
          </a:xfrm>
        </p:grpSpPr>
        <p:grpSp>
          <p:nvGrpSpPr>
            <p:cNvPr id="5" name="组合 2">
              <a:extLst>
                <a:ext uri="{FF2B5EF4-FFF2-40B4-BE49-F238E27FC236}">
                  <a16:creationId xmlns:a16="http://schemas.microsoft.com/office/drawing/2014/main" id="{73EB7264-D7D7-F47F-39EA-49CB98E7BF31}"/>
                </a:ext>
              </a:extLst>
            </p:cNvPr>
            <p:cNvGrpSpPr/>
            <p:nvPr/>
          </p:nvGrpSpPr>
          <p:grpSpPr>
            <a:xfrm>
              <a:off x="6498911" y="1601932"/>
              <a:ext cx="4574319" cy="4692987"/>
              <a:chOff x="3090538" y="1935087"/>
              <a:chExt cx="2470008" cy="2534086"/>
            </a:xfrm>
          </p:grpSpPr>
          <p:grpSp>
            <p:nvGrpSpPr>
              <p:cNvPr id="24" name="组合 7">
                <a:extLst>
                  <a:ext uri="{FF2B5EF4-FFF2-40B4-BE49-F238E27FC236}">
                    <a16:creationId xmlns:a16="http://schemas.microsoft.com/office/drawing/2014/main" id="{84190F9B-5AE2-4676-D457-8E0055C6DD2A}"/>
                  </a:ext>
                </a:extLst>
              </p:cNvPr>
              <p:cNvGrpSpPr/>
              <p:nvPr/>
            </p:nvGrpSpPr>
            <p:grpSpPr>
              <a:xfrm>
                <a:off x="3190281" y="1986644"/>
                <a:ext cx="2304308" cy="2399530"/>
                <a:chOff x="3770120" y="903514"/>
                <a:chExt cx="2304308" cy="2399530"/>
              </a:xfrm>
            </p:grpSpPr>
            <p:sp>
              <p:nvSpPr>
                <p:cNvPr id="115" name="矩形 92">
                  <a:extLst>
                    <a:ext uri="{FF2B5EF4-FFF2-40B4-BE49-F238E27FC236}">
                      <a16:creationId xmlns:a16="http://schemas.microsoft.com/office/drawing/2014/main" id="{5693210A-AAF5-DCB6-B151-6B89BC1E6EC0}"/>
                    </a:ext>
                  </a:extLst>
                </p:cNvPr>
                <p:cNvSpPr/>
                <p:nvPr/>
              </p:nvSpPr>
              <p:spPr>
                <a:xfrm>
                  <a:off x="3770120" y="903514"/>
                  <a:ext cx="549234" cy="575389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16" name="矩形 93">
                  <a:extLst>
                    <a:ext uri="{FF2B5EF4-FFF2-40B4-BE49-F238E27FC236}">
                      <a16:creationId xmlns:a16="http://schemas.microsoft.com/office/drawing/2014/main" id="{9A12A115-BDD2-E3D1-4A74-AFF1BA15A3AF}"/>
                    </a:ext>
                  </a:extLst>
                </p:cNvPr>
                <p:cNvSpPr/>
                <p:nvPr/>
              </p:nvSpPr>
              <p:spPr>
                <a:xfrm>
                  <a:off x="4353001" y="903514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17" name="矩形 94">
                  <a:extLst>
                    <a:ext uri="{FF2B5EF4-FFF2-40B4-BE49-F238E27FC236}">
                      <a16:creationId xmlns:a16="http://schemas.microsoft.com/office/drawing/2014/main" id="{43427F7D-BAB6-92D0-9D30-745A85744FED}"/>
                    </a:ext>
                  </a:extLst>
                </p:cNvPr>
                <p:cNvSpPr/>
                <p:nvPr/>
              </p:nvSpPr>
              <p:spPr>
                <a:xfrm>
                  <a:off x="4942313" y="903514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18" name="矩形 95">
                  <a:extLst>
                    <a:ext uri="{FF2B5EF4-FFF2-40B4-BE49-F238E27FC236}">
                      <a16:creationId xmlns:a16="http://schemas.microsoft.com/office/drawing/2014/main" id="{8221FEB1-EC58-488B-32D6-5E917C9C7FE9}"/>
                    </a:ext>
                  </a:extLst>
                </p:cNvPr>
                <p:cNvSpPr/>
                <p:nvPr/>
              </p:nvSpPr>
              <p:spPr>
                <a:xfrm>
                  <a:off x="5525194" y="903514"/>
                  <a:ext cx="549234" cy="575389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19" name="矩形 96">
                  <a:extLst>
                    <a:ext uri="{FF2B5EF4-FFF2-40B4-BE49-F238E27FC236}">
                      <a16:creationId xmlns:a16="http://schemas.microsoft.com/office/drawing/2014/main" id="{A193DABF-E185-2247-8120-6F54A71DF42D}"/>
                    </a:ext>
                  </a:extLst>
                </p:cNvPr>
                <p:cNvSpPr/>
                <p:nvPr/>
              </p:nvSpPr>
              <p:spPr>
                <a:xfrm>
                  <a:off x="3770120" y="1511561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20" name="矩形 97">
                  <a:extLst>
                    <a:ext uri="{FF2B5EF4-FFF2-40B4-BE49-F238E27FC236}">
                      <a16:creationId xmlns:a16="http://schemas.microsoft.com/office/drawing/2014/main" id="{5D8CFC5B-04C8-F52B-1BC3-F418AF46DAAE}"/>
                    </a:ext>
                  </a:extLst>
                </p:cNvPr>
                <p:cNvSpPr/>
                <p:nvPr/>
              </p:nvSpPr>
              <p:spPr>
                <a:xfrm>
                  <a:off x="4353001" y="1511561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21" name="矩形 98">
                  <a:extLst>
                    <a:ext uri="{FF2B5EF4-FFF2-40B4-BE49-F238E27FC236}">
                      <a16:creationId xmlns:a16="http://schemas.microsoft.com/office/drawing/2014/main" id="{79B2AC79-2E09-7433-8F4A-938E72C65F85}"/>
                    </a:ext>
                  </a:extLst>
                </p:cNvPr>
                <p:cNvSpPr/>
                <p:nvPr/>
              </p:nvSpPr>
              <p:spPr>
                <a:xfrm>
                  <a:off x="4942313" y="1511561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22" name="矩形 99">
                  <a:extLst>
                    <a:ext uri="{FF2B5EF4-FFF2-40B4-BE49-F238E27FC236}">
                      <a16:creationId xmlns:a16="http://schemas.microsoft.com/office/drawing/2014/main" id="{6690C980-55DD-BCDC-6D94-590CEE992258}"/>
                    </a:ext>
                  </a:extLst>
                </p:cNvPr>
                <p:cNvSpPr/>
                <p:nvPr/>
              </p:nvSpPr>
              <p:spPr>
                <a:xfrm>
                  <a:off x="5525194" y="1511561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23" name="矩形 100">
                  <a:extLst>
                    <a:ext uri="{FF2B5EF4-FFF2-40B4-BE49-F238E27FC236}">
                      <a16:creationId xmlns:a16="http://schemas.microsoft.com/office/drawing/2014/main" id="{1758F843-4B4D-4134-201F-4FDE4A83407A}"/>
                    </a:ext>
                  </a:extLst>
                </p:cNvPr>
                <p:cNvSpPr/>
                <p:nvPr/>
              </p:nvSpPr>
              <p:spPr>
                <a:xfrm>
                  <a:off x="3770120" y="2119608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24" name="矩形 101">
                  <a:extLst>
                    <a:ext uri="{FF2B5EF4-FFF2-40B4-BE49-F238E27FC236}">
                      <a16:creationId xmlns:a16="http://schemas.microsoft.com/office/drawing/2014/main" id="{60D9BEAC-B9F3-4708-0CEE-9461E9CE2215}"/>
                    </a:ext>
                  </a:extLst>
                </p:cNvPr>
                <p:cNvSpPr/>
                <p:nvPr/>
              </p:nvSpPr>
              <p:spPr>
                <a:xfrm>
                  <a:off x="4353001" y="2119608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26" name="矩形 102">
                  <a:extLst>
                    <a:ext uri="{FF2B5EF4-FFF2-40B4-BE49-F238E27FC236}">
                      <a16:creationId xmlns:a16="http://schemas.microsoft.com/office/drawing/2014/main" id="{3E3F6A32-2B4B-98A9-0F62-4718CBD016EC}"/>
                    </a:ext>
                  </a:extLst>
                </p:cNvPr>
                <p:cNvSpPr/>
                <p:nvPr/>
              </p:nvSpPr>
              <p:spPr>
                <a:xfrm>
                  <a:off x="4942313" y="2119608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27" name="矩形 103">
                  <a:extLst>
                    <a:ext uri="{FF2B5EF4-FFF2-40B4-BE49-F238E27FC236}">
                      <a16:creationId xmlns:a16="http://schemas.microsoft.com/office/drawing/2014/main" id="{D52577C4-05D1-C829-E14D-9373BF97AA85}"/>
                    </a:ext>
                  </a:extLst>
                </p:cNvPr>
                <p:cNvSpPr/>
                <p:nvPr/>
              </p:nvSpPr>
              <p:spPr>
                <a:xfrm>
                  <a:off x="5525194" y="2119608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28" name="矩形 104">
                  <a:extLst>
                    <a:ext uri="{FF2B5EF4-FFF2-40B4-BE49-F238E27FC236}">
                      <a16:creationId xmlns:a16="http://schemas.microsoft.com/office/drawing/2014/main" id="{0B3B0B68-658E-711C-90E4-E3C0BFFB4BA9}"/>
                    </a:ext>
                  </a:extLst>
                </p:cNvPr>
                <p:cNvSpPr/>
                <p:nvPr/>
              </p:nvSpPr>
              <p:spPr>
                <a:xfrm>
                  <a:off x="3770120" y="2727655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30" name="矩形 105">
                  <a:extLst>
                    <a:ext uri="{FF2B5EF4-FFF2-40B4-BE49-F238E27FC236}">
                      <a16:creationId xmlns:a16="http://schemas.microsoft.com/office/drawing/2014/main" id="{1DBF1DB7-B137-701F-219D-9FDC40341F02}"/>
                    </a:ext>
                  </a:extLst>
                </p:cNvPr>
                <p:cNvSpPr/>
                <p:nvPr/>
              </p:nvSpPr>
              <p:spPr>
                <a:xfrm>
                  <a:off x="4353001" y="2727655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31" name="矩形 106">
                  <a:extLst>
                    <a:ext uri="{FF2B5EF4-FFF2-40B4-BE49-F238E27FC236}">
                      <a16:creationId xmlns:a16="http://schemas.microsoft.com/office/drawing/2014/main" id="{BDF07B38-F2A6-23E3-3266-4014096FE27A}"/>
                    </a:ext>
                  </a:extLst>
                </p:cNvPr>
                <p:cNvSpPr/>
                <p:nvPr/>
              </p:nvSpPr>
              <p:spPr>
                <a:xfrm>
                  <a:off x="4942313" y="2727655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33" name="矩形 107">
                  <a:extLst>
                    <a:ext uri="{FF2B5EF4-FFF2-40B4-BE49-F238E27FC236}">
                      <a16:creationId xmlns:a16="http://schemas.microsoft.com/office/drawing/2014/main" id="{7EC1540F-5197-C6E8-056B-ECD5B5DE90E5}"/>
                    </a:ext>
                  </a:extLst>
                </p:cNvPr>
                <p:cNvSpPr/>
                <p:nvPr/>
              </p:nvSpPr>
              <p:spPr>
                <a:xfrm>
                  <a:off x="5525194" y="2727655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</p:grpSp>
          <p:sp>
            <p:nvSpPr>
              <p:cNvPr id="25" name="矩形 8">
                <a:extLst>
                  <a:ext uri="{FF2B5EF4-FFF2-40B4-BE49-F238E27FC236}">
                    <a16:creationId xmlns:a16="http://schemas.microsoft.com/office/drawing/2014/main" id="{FFFA8DAD-AEE1-C5F7-660B-AA96B085E17A}"/>
                  </a:ext>
                </a:extLst>
              </p:cNvPr>
              <p:cNvSpPr/>
              <p:nvPr/>
            </p:nvSpPr>
            <p:spPr>
              <a:xfrm>
                <a:off x="3189970" y="2347223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26" name="矩形 9">
                <a:extLst>
                  <a:ext uri="{FF2B5EF4-FFF2-40B4-BE49-F238E27FC236}">
                    <a16:creationId xmlns:a16="http://schemas.microsoft.com/office/drawing/2014/main" id="{3520F580-D929-E649-D35A-B80821409B5D}"/>
                  </a:ext>
                </a:extLst>
              </p:cNvPr>
              <p:cNvSpPr/>
              <p:nvPr/>
            </p:nvSpPr>
            <p:spPr>
              <a:xfrm>
                <a:off x="3777138" y="2347223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28" name="矩形 10">
                <a:extLst>
                  <a:ext uri="{FF2B5EF4-FFF2-40B4-BE49-F238E27FC236}">
                    <a16:creationId xmlns:a16="http://schemas.microsoft.com/office/drawing/2014/main" id="{9D622638-F2D6-518A-C72B-0DC8107D5D71}"/>
                  </a:ext>
                </a:extLst>
              </p:cNvPr>
              <p:cNvSpPr/>
              <p:nvPr/>
            </p:nvSpPr>
            <p:spPr>
              <a:xfrm>
                <a:off x="4364306" y="2347223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29" name="矩形 11">
                <a:extLst>
                  <a:ext uri="{FF2B5EF4-FFF2-40B4-BE49-F238E27FC236}">
                    <a16:creationId xmlns:a16="http://schemas.microsoft.com/office/drawing/2014/main" id="{F7CC8DFC-9A1A-CEED-E4EB-7A522158438F}"/>
                  </a:ext>
                </a:extLst>
              </p:cNvPr>
              <p:cNvSpPr/>
              <p:nvPr/>
            </p:nvSpPr>
            <p:spPr>
              <a:xfrm>
                <a:off x="4951475" y="2347223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2" name="矩形 12">
                <a:extLst>
                  <a:ext uri="{FF2B5EF4-FFF2-40B4-BE49-F238E27FC236}">
                    <a16:creationId xmlns:a16="http://schemas.microsoft.com/office/drawing/2014/main" id="{61B34F00-EAA8-DE89-4085-5384B84CEC03}"/>
                  </a:ext>
                </a:extLst>
              </p:cNvPr>
              <p:cNvSpPr/>
              <p:nvPr/>
            </p:nvSpPr>
            <p:spPr>
              <a:xfrm>
                <a:off x="3189970" y="2953270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3" name="矩形 13">
                <a:extLst>
                  <a:ext uri="{FF2B5EF4-FFF2-40B4-BE49-F238E27FC236}">
                    <a16:creationId xmlns:a16="http://schemas.microsoft.com/office/drawing/2014/main" id="{75CABBB7-744C-A8A6-0E7C-A62230C23005}"/>
                  </a:ext>
                </a:extLst>
              </p:cNvPr>
              <p:cNvSpPr/>
              <p:nvPr/>
            </p:nvSpPr>
            <p:spPr>
              <a:xfrm>
                <a:off x="3777138" y="2953270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4" name="矩形 14">
                <a:extLst>
                  <a:ext uri="{FF2B5EF4-FFF2-40B4-BE49-F238E27FC236}">
                    <a16:creationId xmlns:a16="http://schemas.microsoft.com/office/drawing/2014/main" id="{E567AD55-2B70-E1D7-B76F-71B9BF4CE68B}"/>
                  </a:ext>
                </a:extLst>
              </p:cNvPr>
              <p:cNvSpPr/>
              <p:nvPr/>
            </p:nvSpPr>
            <p:spPr>
              <a:xfrm>
                <a:off x="4364306" y="2953270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5" name="矩形 15">
                <a:extLst>
                  <a:ext uri="{FF2B5EF4-FFF2-40B4-BE49-F238E27FC236}">
                    <a16:creationId xmlns:a16="http://schemas.microsoft.com/office/drawing/2014/main" id="{4A96C701-B602-C82D-90ED-A3DC6FD8089C}"/>
                  </a:ext>
                </a:extLst>
              </p:cNvPr>
              <p:cNvSpPr/>
              <p:nvPr/>
            </p:nvSpPr>
            <p:spPr>
              <a:xfrm>
                <a:off x="4951475" y="2953270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6" name="矩形 16">
                <a:extLst>
                  <a:ext uri="{FF2B5EF4-FFF2-40B4-BE49-F238E27FC236}">
                    <a16:creationId xmlns:a16="http://schemas.microsoft.com/office/drawing/2014/main" id="{F66EDAB1-2089-3293-818C-5E59BB7344D4}"/>
                  </a:ext>
                </a:extLst>
              </p:cNvPr>
              <p:cNvSpPr/>
              <p:nvPr/>
            </p:nvSpPr>
            <p:spPr>
              <a:xfrm>
                <a:off x="3189970" y="3559317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7" name="矩形 17">
                <a:extLst>
                  <a:ext uri="{FF2B5EF4-FFF2-40B4-BE49-F238E27FC236}">
                    <a16:creationId xmlns:a16="http://schemas.microsoft.com/office/drawing/2014/main" id="{90B69615-54F6-A0AD-BB28-EE3CF04F7358}"/>
                  </a:ext>
                </a:extLst>
              </p:cNvPr>
              <p:cNvSpPr/>
              <p:nvPr/>
            </p:nvSpPr>
            <p:spPr>
              <a:xfrm>
                <a:off x="3777138" y="3559317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8" name="矩形 18">
                <a:extLst>
                  <a:ext uri="{FF2B5EF4-FFF2-40B4-BE49-F238E27FC236}">
                    <a16:creationId xmlns:a16="http://schemas.microsoft.com/office/drawing/2014/main" id="{70663793-CEC7-53D9-6189-01C0A32E4C8B}"/>
                  </a:ext>
                </a:extLst>
              </p:cNvPr>
              <p:cNvSpPr/>
              <p:nvPr/>
            </p:nvSpPr>
            <p:spPr>
              <a:xfrm>
                <a:off x="4364306" y="3559317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9" name="矩形 19">
                <a:extLst>
                  <a:ext uri="{FF2B5EF4-FFF2-40B4-BE49-F238E27FC236}">
                    <a16:creationId xmlns:a16="http://schemas.microsoft.com/office/drawing/2014/main" id="{F0FA339F-5DE4-7AAA-1C35-67BA7D4FBFB2}"/>
                  </a:ext>
                </a:extLst>
              </p:cNvPr>
              <p:cNvSpPr/>
              <p:nvPr/>
            </p:nvSpPr>
            <p:spPr>
              <a:xfrm>
                <a:off x="4951475" y="3559317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0" name="矩形 20">
                <a:extLst>
                  <a:ext uri="{FF2B5EF4-FFF2-40B4-BE49-F238E27FC236}">
                    <a16:creationId xmlns:a16="http://schemas.microsoft.com/office/drawing/2014/main" id="{E7D47990-88C8-5C0A-52ED-F61B5B239DDA}"/>
                  </a:ext>
                </a:extLst>
              </p:cNvPr>
              <p:cNvSpPr/>
              <p:nvPr/>
            </p:nvSpPr>
            <p:spPr>
              <a:xfrm>
                <a:off x="3189970" y="4165364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1" name="矩形 21">
                <a:extLst>
                  <a:ext uri="{FF2B5EF4-FFF2-40B4-BE49-F238E27FC236}">
                    <a16:creationId xmlns:a16="http://schemas.microsoft.com/office/drawing/2014/main" id="{F84E5CAD-E8E1-0439-B661-0FFD3C06BE9F}"/>
                  </a:ext>
                </a:extLst>
              </p:cNvPr>
              <p:cNvSpPr/>
              <p:nvPr/>
            </p:nvSpPr>
            <p:spPr>
              <a:xfrm>
                <a:off x="3777138" y="4165364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2" name="矩形 22">
                <a:extLst>
                  <a:ext uri="{FF2B5EF4-FFF2-40B4-BE49-F238E27FC236}">
                    <a16:creationId xmlns:a16="http://schemas.microsoft.com/office/drawing/2014/main" id="{C4E4AC62-024F-13A0-C3F1-95224C4533AB}"/>
                  </a:ext>
                </a:extLst>
              </p:cNvPr>
              <p:cNvSpPr/>
              <p:nvPr/>
            </p:nvSpPr>
            <p:spPr>
              <a:xfrm>
                <a:off x="4364306" y="4165364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3" name="矩形 23">
                <a:extLst>
                  <a:ext uri="{FF2B5EF4-FFF2-40B4-BE49-F238E27FC236}">
                    <a16:creationId xmlns:a16="http://schemas.microsoft.com/office/drawing/2014/main" id="{B80226F5-3BBB-FE2E-E5A9-92107E824CA0}"/>
                  </a:ext>
                </a:extLst>
              </p:cNvPr>
              <p:cNvSpPr/>
              <p:nvPr/>
            </p:nvSpPr>
            <p:spPr>
              <a:xfrm>
                <a:off x="4951475" y="4165364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4" name="箭头: 左右 24">
                <a:extLst>
                  <a:ext uri="{FF2B5EF4-FFF2-40B4-BE49-F238E27FC236}">
                    <a16:creationId xmlns:a16="http://schemas.microsoft.com/office/drawing/2014/main" id="{F74DC3A3-C20B-E2A9-2926-AF276FE841B3}"/>
                  </a:ext>
                </a:extLst>
              </p:cNvPr>
              <p:cNvSpPr/>
              <p:nvPr/>
            </p:nvSpPr>
            <p:spPr>
              <a:xfrm>
                <a:off x="3395736" y="2371205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5" name="箭头: 左右 25">
                <a:extLst>
                  <a:ext uri="{FF2B5EF4-FFF2-40B4-BE49-F238E27FC236}">
                    <a16:creationId xmlns:a16="http://schemas.microsoft.com/office/drawing/2014/main" id="{34E5075A-5283-F028-7130-0BA0D8503D4A}"/>
                  </a:ext>
                </a:extLst>
              </p:cNvPr>
              <p:cNvSpPr/>
              <p:nvPr/>
            </p:nvSpPr>
            <p:spPr>
              <a:xfrm>
                <a:off x="3982904" y="2371205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7" name="箭头: 左右 26">
                <a:extLst>
                  <a:ext uri="{FF2B5EF4-FFF2-40B4-BE49-F238E27FC236}">
                    <a16:creationId xmlns:a16="http://schemas.microsoft.com/office/drawing/2014/main" id="{78DDC6DC-0184-6B36-EB07-BB477BD82F7C}"/>
                  </a:ext>
                </a:extLst>
              </p:cNvPr>
              <p:cNvSpPr/>
              <p:nvPr/>
            </p:nvSpPr>
            <p:spPr>
              <a:xfrm>
                <a:off x="4570072" y="2371205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8" name="箭头: 左右 27">
                <a:extLst>
                  <a:ext uri="{FF2B5EF4-FFF2-40B4-BE49-F238E27FC236}">
                    <a16:creationId xmlns:a16="http://schemas.microsoft.com/office/drawing/2014/main" id="{C5EE9028-5B55-188D-EA11-6D01435DFDE3}"/>
                  </a:ext>
                </a:extLst>
              </p:cNvPr>
              <p:cNvSpPr/>
              <p:nvPr/>
            </p:nvSpPr>
            <p:spPr>
              <a:xfrm>
                <a:off x="3390378" y="2974733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9" name="箭头: 左右 28">
                <a:extLst>
                  <a:ext uri="{FF2B5EF4-FFF2-40B4-BE49-F238E27FC236}">
                    <a16:creationId xmlns:a16="http://schemas.microsoft.com/office/drawing/2014/main" id="{B4B714FE-9E96-7213-8EC2-77655D54E60B}"/>
                  </a:ext>
                </a:extLst>
              </p:cNvPr>
              <p:cNvSpPr/>
              <p:nvPr/>
            </p:nvSpPr>
            <p:spPr>
              <a:xfrm>
                <a:off x="3977546" y="2974733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0" name="箭头: 左右 29">
                <a:extLst>
                  <a:ext uri="{FF2B5EF4-FFF2-40B4-BE49-F238E27FC236}">
                    <a16:creationId xmlns:a16="http://schemas.microsoft.com/office/drawing/2014/main" id="{36F65E65-EEEE-508E-A03D-9CB52A044E87}"/>
                  </a:ext>
                </a:extLst>
              </p:cNvPr>
              <p:cNvSpPr/>
              <p:nvPr/>
            </p:nvSpPr>
            <p:spPr>
              <a:xfrm>
                <a:off x="4564714" y="2974733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1" name="箭头: 左右 30">
                <a:extLst>
                  <a:ext uri="{FF2B5EF4-FFF2-40B4-BE49-F238E27FC236}">
                    <a16:creationId xmlns:a16="http://schemas.microsoft.com/office/drawing/2014/main" id="{1C08D4FB-A6C0-4DDE-20FB-ABF38C1F0405}"/>
                  </a:ext>
                </a:extLst>
              </p:cNvPr>
              <p:cNvSpPr/>
              <p:nvPr/>
            </p:nvSpPr>
            <p:spPr>
              <a:xfrm>
                <a:off x="3390378" y="3580678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2" name="箭头: 左右 31">
                <a:extLst>
                  <a:ext uri="{FF2B5EF4-FFF2-40B4-BE49-F238E27FC236}">
                    <a16:creationId xmlns:a16="http://schemas.microsoft.com/office/drawing/2014/main" id="{BF3E84F4-481A-8045-E896-7FB725409C42}"/>
                  </a:ext>
                </a:extLst>
              </p:cNvPr>
              <p:cNvSpPr/>
              <p:nvPr/>
            </p:nvSpPr>
            <p:spPr>
              <a:xfrm>
                <a:off x="3977546" y="3580678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3" name="箭头: 左右 32">
                <a:extLst>
                  <a:ext uri="{FF2B5EF4-FFF2-40B4-BE49-F238E27FC236}">
                    <a16:creationId xmlns:a16="http://schemas.microsoft.com/office/drawing/2014/main" id="{8BB75B14-4DD3-ADCF-890D-C225C01D1298}"/>
                  </a:ext>
                </a:extLst>
              </p:cNvPr>
              <p:cNvSpPr/>
              <p:nvPr/>
            </p:nvSpPr>
            <p:spPr>
              <a:xfrm>
                <a:off x="4564714" y="3580678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4" name="箭头: 左右 33">
                <a:extLst>
                  <a:ext uri="{FF2B5EF4-FFF2-40B4-BE49-F238E27FC236}">
                    <a16:creationId xmlns:a16="http://schemas.microsoft.com/office/drawing/2014/main" id="{5C4FDD94-D787-766C-7F20-BCFA79A044EB}"/>
                  </a:ext>
                </a:extLst>
              </p:cNvPr>
              <p:cNvSpPr/>
              <p:nvPr/>
            </p:nvSpPr>
            <p:spPr>
              <a:xfrm>
                <a:off x="3390378" y="4188161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5" name="箭头: 左右 34">
                <a:extLst>
                  <a:ext uri="{FF2B5EF4-FFF2-40B4-BE49-F238E27FC236}">
                    <a16:creationId xmlns:a16="http://schemas.microsoft.com/office/drawing/2014/main" id="{9FE403FF-F3AB-3656-A92D-8EB5BE368ABE}"/>
                  </a:ext>
                </a:extLst>
              </p:cNvPr>
              <p:cNvSpPr/>
              <p:nvPr/>
            </p:nvSpPr>
            <p:spPr>
              <a:xfrm>
                <a:off x="3977546" y="4188161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6" name="箭头: 左右 35">
                <a:extLst>
                  <a:ext uri="{FF2B5EF4-FFF2-40B4-BE49-F238E27FC236}">
                    <a16:creationId xmlns:a16="http://schemas.microsoft.com/office/drawing/2014/main" id="{B4CB4311-565F-CC3F-2B12-A97E2B427F84}"/>
                  </a:ext>
                </a:extLst>
              </p:cNvPr>
              <p:cNvSpPr/>
              <p:nvPr/>
            </p:nvSpPr>
            <p:spPr>
              <a:xfrm>
                <a:off x="4564714" y="4188161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7" name="箭头: 左右 36">
                <a:extLst>
                  <a:ext uri="{FF2B5EF4-FFF2-40B4-BE49-F238E27FC236}">
                    <a16:creationId xmlns:a16="http://schemas.microsoft.com/office/drawing/2014/main" id="{5F3328CE-F998-9DE0-BF42-FFE9E6D17EAC}"/>
                  </a:ext>
                </a:extLst>
              </p:cNvPr>
              <p:cNvSpPr/>
              <p:nvPr/>
            </p:nvSpPr>
            <p:spPr>
              <a:xfrm rot="5400000">
                <a:off x="3049982" y="2682114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8" name="箭头: 左右 37">
                <a:extLst>
                  <a:ext uri="{FF2B5EF4-FFF2-40B4-BE49-F238E27FC236}">
                    <a16:creationId xmlns:a16="http://schemas.microsoft.com/office/drawing/2014/main" id="{C1FFEAB8-08AC-56F3-B204-E086771DB10B}"/>
                  </a:ext>
                </a:extLst>
              </p:cNvPr>
              <p:cNvSpPr/>
              <p:nvPr/>
            </p:nvSpPr>
            <p:spPr>
              <a:xfrm rot="5400000">
                <a:off x="3049982" y="3297309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9" name="箭头: 左右 38">
                <a:extLst>
                  <a:ext uri="{FF2B5EF4-FFF2-40B4-BE49-F238E27FC236}">
                    <a16:creationId xmlns:a16="http://schemas.microsoft.com/office/drawing/2014/main" id="{2AA551B4-C7DB-054F-86CD-BF246190C508}"/>
                  </a:ext>
                </a:extLst>
              </p:cNvPr>
              <p:cNvSpPr/>
              <p:nvPr/>
            </p:nvSpPr>
            <p:spPr>
              <a:xfrm rot="5400000">
                <a:off x="3049982" y="3903356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0" name="箭头: 左右 39">
                <a:extLst>
                  <a:ext uri="{FF2B5EF4-FFF2-40B4-BE49-F238E27FC236}">
                    <a16:creationId xmlns:a16="http://schemas.microsoft.com/office/drawing/2014/main" id="{871292C9-2F88-C939-2CD9-FE3F0C8D0E10}"/>
                  </a:ext>
                </a:extLst>
              </p:cNvPr>
              <p:cNvSpPr/>
              <p:nvPr/>
            </p:nvSpPr>
            <p:spPr>
              <a:xfrm rot="5400000">
                <a:off x="3644129" y="2682114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1" name="箭头: 左右 40">
                <a:extLst>
                  <a:ext uri="{FF2B5EF4-FFF2-40B4-BE49-F238E27FC236}">
                    <a16:creationId xmlns:a16="http://schemas.microsoft.com/office/drawing/2014/main" id="{6F79E1AE-7F02-77CE-2AE3-3027FAF1DFB8}"/>
                  </a:ext>
                </a:extLst>
              </p:cNvPr>
              <p:cNvSpPr/>
              <p:nvPr/>
            </p:nvSpPr>
            <p:spPr>
              <a:xfrm rot="5400000">
                <a:off x="3644129" y="3297309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2" name="箭头: 左右 41">
                <a:extLst>
                  <a:ext uri="{FF2B5EF4-FFF2-40B4-BE49-F238E27FC236}">
                    <a16:creationId xmlns:a16="http://schemas.microsoft.com/office/drawing/2014/main" id="{E8AB6472-A7EC-626D-4905-8E5682EEE50C}"/>
                  </a:ext>
                </a:extLst>
              </p:cNvPr>
              <p:cNvSpPr/>
              <p:nvPr/>
            </p:nvSpPr>
            <p:spPr>
              <a:xfrm rot="5400000">
                <a:off x="3644129" y="3903356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3" name="箭头: 左右 42">
                <a:extLst>
                  <a:ext uri="{FF2B5EF4-FFF2-40B4-BE49-F238E27FC236}">
                    <a16:creationId xmlns:a16="http://schemas.microsoft.com/office/drawing/2014/main" id="{DA6C3F42-BAE9-E8D0-424C-A270CE8FAC67}"/>
                  </a:ext>
                </a:extLst>
              </p:cNvPr>
              <p:cNvSpPr/>
              <p:nvPr/>
            </p:nvSpPr>
            <p:spPr>
              <a:xfrm rot="5400000">
                <a:off x="4229398" y="2682114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4" name="箭头: 左右 43">
                <a:extLst>
                  <a:ext uri="{FF2B5EF4-FFF2-40B4-BE49-F238E27FC236}">
                    <a16:creationId xmlns:a16="http://schemas.microsoft.com/office/drawing/2014/main" id="{AC44D855-9667-BE7D-0D65-243F008320F3}"/>
                  </a:ext>
                </a:extLst>
              </p:cNvPr>
              <p:cNvSpPr/>
              <p:nvPr/>
            </p:nvSpPr>
            <p:spPr>
              <a:xfrm rot="5400000">
                <a:off x="4229398" y="3297309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5" name="箭头: 左右 44">
                <a:extLst>
                  <a:ext uri="{FF2B5EF4-FFF2-40B4-BE49-F238E27FC236}">
                    <a16:creationId xmlns:a16="http://schemas.microsoft.com/office/drawing/2014/main" id="{C3D2EBBF-43EB-5331-CFBD-BE79AC751D15}"/>
                  </a:ext>
                </a:extLst>
              </p:cNvPr>
              <p:cNvSpPr/>
              <p:nvPr/>
            </p:nvSpPr>
            <p:spPr>
              <a:xfrm rot="5400000">
                <a:off x="4229398" y="3903356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6" name="箭头: 左右 45">
                <a:extLst>
                  <a:ext uri="{FF2B5EF4-FFF2-40B4-BE49-F238E27FC236}">
                    <a16:creationId xmlns:a16="http://schemas.microsoft.com/office/drawing/2014/main" id="{176E9198-FA06-D05C-8380-6900B6328192}"/>
                  </a:ext>
                </a:extLst>
              </p:cNvPr>
              <p:cNvSpPr/>
              <p:nvPr/>
            </p:nvSpPr>
            <p:spPr>
              <a:xfrm rot="5400000">
                <a:off x="4822242" y="2682114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7" name="箭头: 左右 46">
                <a:extLst>
                  <a:ext uri="{FF2B5EF4-FFF2-40B4-BE49-F238E27FC236}">
                    <a16:creationId xmlns:a16="http://schemas.microsoft.com/office/drawing/2014/main" id="{B90EAF52-7413-6DDD-400A-C491E304163D}"/>
                  </a:ext>
                </a:extLst>
              </p:cNvPr>
              <p:cNvSpPr/>
              <p:nvPr/>
            </p:nvSpPr>
            <p:spPr>
              <a:xfrm rot="5400000">
                <a:off x="4822242" y="3288161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8" name="箭头: 左右 47">
                <a:extLst>
                  <a:ext uri="{FF2B5EF4-FFF2-40B4-BE49-F238E27FC236}">
                    <a16:creationId xmlns:a16="http://schemas.microsoft.com/office/drawing/2014/main" id="{4EF3C8A4-E472-2717-C5C5-E0671A21CED0}"/>
                  </a:ext>
                </a:extLst>
              </p:cNvPr>
              <p:cNvSpPr/>
              <p:nvPr/>
            </p:nvSpPr>
            <p:spPr>
              <a:xfrm rot="5400000">
                <a:off x="4822242" y="3903356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9" name="箭头: 左右 48">
                <a:extLst>
                  <a:ext uri="{FF2B5EF4-FFF2-40B4-BE49-F238E27FC236}">
                    <a16:creationId xmlns:a16="http://schemas.microsoft.com/office/drawing/2014/main" id="{E1157832-9723-8054-EDC7-5E39A83041C4}"/>
                  </a:ext>
                </a:extLst>
              </p:cNvPr>
              <p:cNvSpPr/>
              <p:nvPr/>
            </p:nvSpPr>
            <p:spPr>
              <a:xfrm>
                <a:off x="3395736" y="2496817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0" name="箭头: 左右 49">
                <a:extLst>
                  <a:ext uri="{FF2B5EF4-FFF2-40B4-BE49-F238E27FC236}">
                    <a16:creationId xmlns:a16="http://schemas.microsoft.com/office/drawing/2014/main" id="{ED0A383D-4A37-A03E-12D0-A5FF1BAC7B10}"/>
                  </a:ext>
                </a:extLst>
              </p:cNvPr>
              <p:cNvSpPr/>
              <p:nvPr/>
            </p:nvSpPr>
            <p:spPr>
              <a:xfrm>
                <a:off x="3984169" y="2496817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1" name="箭头: 左右 50">
                <a:extLst>
                  <a:ext uri="{FF2B5EF4-FFF2-40B4-BE49-F238E27FC236}">
                    <a16:creationId xmlns:a16="http://schemas.microsoft.com/office/drawing/2014/main" id="{CDD6FF0B-BFF7-B06E-41EF-E7082C052F5C}"/>
                  </a:ext>
                </a:extLst>
              </p:cNvPr>
              <p:cNvSpPr/>
              <p:nvPr/>
            </p:nvSpPr>
            <p:spPr>
              <a:xfrm>
                <a:off x="4572602" y="2496817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2" name="箭头: 左右 51">
                <a:extLst>
                  <a:ext uri="{FF2B5EF4-FFF2-40B4-BE49-F238E27FC236}">
                    <a16:creationId xmlns:a16="http://schemas.microsoft.com/office/drawing/2014/main" id="{5D0DD9D3-FE49-C82C-A845-28B1ECD7BCD0}"/>
                  </a:ext>
                </a:extLst>
              </p:cNvPr>
              <p:cNvSpPr/>
              <p:nvPr/>
            </p:nvSpPr>
            <p:spPr>
              <a:xfrm>
                <a:off x="3395736" y="3097546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3" name="箭头: 左右 52">
                <a:extLst>
                  <a:ext uri="{FF2B5EF4-FFF2-40B4-BE49-F238E27FC236}">
                    <a16:creationId xmlns:a16="http://schemas.microsoft.com/office/drawing/2014/main" id="{E3A5207B-F0E0-F3FC-EF25-8B71317D9E0A}"/>
                  </a:ext>
                </a:extLst>
              </p:cNvPr>
              <p:cNvSpPr/>
              <p:nvPr/>
            </p:nvSpPr>
            <p:spPr>
              <a:xfrm>
                <a:off x="3984169" y="3097546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4" name="箭头: 左右 53">
                <a:extLst>
                  <a:ext uri="{FF2B5EF4-FFF2-40B4-BE49-F238E27FC236}">
                    <a16:creationId xmlns:a16="http://schemas.microsoft.com/office/drawing/2014/main" id="{4F7419E2-86B2-7936-9F6E-45C8E3D4B00E}"/>
                  </a:ext>
                </a:extLst>
              </p:cNvPr>
              <p:cNvSpPr/>
              <p:nvPr/>
            </p:nvSpPr>
            <p:spPr>
              <a:xfrm>
                <a:off x="4572602" y="3097546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5" name="箭头: 左右 54">
                <a:extLst>
                  <a:ext uri="{FF2B5EF4-FFF2-40B4-BE49-F238E27FC236}">
                    <a16:creationId xmlns:a16="http://schemas.microsoft.com/office/drawing/2014/main" id="{18705FD0-7307-137B-8685-FC4B99DA0D9A}"/>
                  </a:ext>
                </a:extLst>
              </p:cNvPr>
              <p:cNvSpPr/>
              <p:nvPr/>
            </p:nvSpPr>
            <p:spPr>
              <a:xfrm>
                <a:off x="3395736" y="3704622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6" name="箭头: 左右 55">
                <a:extLst>
                  <a:ext uri="{FF2B5EF4-FFF2-40B4-BE49-F238E27FC236}">
                    <a16:creationId xmlns:a16="http://schemas.microsoft.com/office/drawing/2014/main" id="{92EE123C-330A-2154-3B1B-D4A712EA1902}"/>
                  </a:ext>
                </a:extLst>
              </p:cNvPr>
              <p:cNvSpPr/>
              <p:nvPr/>
            </p:nvSpPr>
            <p:spPr>
              <a:xfrm>
                <a:off x="3984169" y="3704622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7" name="箭头: 左右 56">
                <a:extLst>
                  <a:ext uri="{FF2B5EF4-FFF2-40B4-BE49-F238E27FC236}">
                    <a16:creationId xmlns:a16="http://schemas.microsoft.com/office/drawing/2014/main" id="{6E83A48B-33F9-C5F2-6808-EB86053ED306}"/>
                  </a:ext>
                </a:extLst>
              </p:cNvPr>
              <p:cNvSpPr/>
              <p:nvPr/>
            </p:nvSpPr>
            <p:spPr>
              <a:xfrm>
                <a:off x="4572602" y="3704622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8" name="箭头: 左右 57">
                <a:extLst>
                  <a:ext uri="{FF2B5EF4-FFF2-40B4-BE49-F238E27FC236}">
                    <a16:creationId xmlns:a16="http://schemas.microsoft.com/office/drawing/2014/main" id="{62A909FE-5FE9-0703-F909-BC1AB3A8FCBE}"/>
                  </a:ext>
                </a:extLst>
              </p:cNvPr>
              <p:cNvSpPr/>
              <p:nvPr/>
            </p:nvSpPr>
            <p:spPr>
              <a:xfrm>
                <a:off x="3395736" y="4307466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9" name="箭头: 左右 58">
                <a:extLst>
                  <a:ext uri="{FF2B5EF4-FFF2-40B4-BE49-F238E27FC236}">
                    <a16:creationId xmlns:a16="http://schemas.microsoft.com/office/drawing/2014/main" id="{96D6FD9E-DC9F-D4D6-DE41-49E6E9AC95DE}"/>
                  </a:ext>
                </a:extLst>
              </p:cNvPr>
              <p:cNvSpPr/>
              <p:nvPr/>
            </p:nvSpPr>
            <p:spPr>
              <a:xfrm>
                <a:off x="3984169" y="4307466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0" name="箭头: 左右 59">
                <a:extLst>
                  <a:ext uri="{FF2B5EF4-FFF2-40B4-BE49-F238E27FC236}">
                    <a16:creationId xmlns:a16="http://schemas.microsoft.com/office/drawing/2014/main" id="{AD2953EC-D968-1A7E-4EBF-F249310BA658}"/>
                  </a:ext>
                </a:extLst>
              </p:cNvPr>
              <p:cNvSpPr/>
              <p:nvPr/>
            </p:nvSpPr>
            <p:spPr>
              <a:xfrm>
                <a:off x="4572602" y="4307466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1" name="箭头: 左右 60">
                <a:extLst>
                  <a:ext uri="{FF2B5EF4-FFF2-40B4-BE49-F238E27FC236}">
                    <a16:creationId xmlns:a16="http://schemas.microsoft.com/office/drawing/2014/main" id="{95B75636-D4A5-78C4-47C9-2A2321B9611A}"/>
                  </a:ext>
                </a:extLst>
              </p:cNvPr>
              <p:cNvSpPr/>
              <p:nvPr/>
            </p:nvSpPr>
            <p:spPr>
              <a:xfrm rot="5400000">
                <a:off x="3143869" y="2718402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2" name="箭头: 左右 61">
                <a:extLst>
                  <a:ext uri="{FF2B5EF4-FFF2-40B4-BE49-F238E27FC236}">
                    <a16:creationId xmlns:a16="http://schemas.microsoft.com/office/drawing/2014/main" id="{1579ABE5-1D6B-9425-D9EB-D6022F30A19C}"/>
                  </a:ext>
                </a:extLst>
              </p:cNvPr>
              <p:cNvSpPr/>
              <p:nvPr/>
            </p:nvSpPr>
            <p:spPr>
              <a:xfrm rot="5400000">
                <a:off x="3730186" y="2718403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3" name="箭头: 左右 62">
                <a:extLst>
                  <a:ext uri="{FF2B5EF4-FFF2-40B4-BE49-F238E27FC236}">
                    <a16:creationId xmlns:a16="http://schemas.microsoft.com/office/drawing/2014/main" id="{C040F0CC-7D2A-74D3-D0AC-91AE6242CE0C}"/>
                  </a:ext>
                </a:extLst>
              </p:cNvPr>
              <p:cNvSpPr/>
              <p:nvPr/>
            </p:nvSpPr>
            <p:spPr>
              <a:xfrm rot="5400000">
                <a:off x="4316503" y="2718404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4" name="箭头: 左右 63">
                <a:extLst>
                  <a:ext uri="{FF2B5EF4-FFF2-40B4-BE49-F238E27FC236}">
                    <a16:creationId xmlns:a16="http://schemas.microsoft.com/office/drawing/2014/main" id="{B6AE12E5-F521-3DF1-32CD-DF647BB1C7A4}"/>
                  </a:ext>
                </a:extLst>
              </p:cNvPr>
              <p:cNvSpPr/>
              <p:nvPr/>
            </p:nvSpPr>
            <p:spPr>
              <a:xfrm rot="5400000">
                <a:off x="4902820" y="2718405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5" name="箭头: 左右 64">
                <a:extLst>
                  <a:ext uri="{FF2B5EF4-FFF2-40B4-BE49-F238E27FC236}">
                    <a16:creationId xmlns:a16="http://schemas.microsoft.com/office/drawing/2014/main" id="{EB0DD7B8-4E23-4FE1-9442-64E9BE4C4911}"/>
                  </a:ext>
                </a:extLst>
              </p:cNvPr>
              <p:cNvSpPr/>
              <p:nvPr/>
            </p:nvSpPr>
            <p:spPr>
              <a:xfrm rot="5400000">
                <a:off x="3143869" y="3327621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7" name="箭头: 左右 65">
                <a:extLst>
                  <a:ext uri="{FF2B5EF4-FFF2-40B4-BE49-F238E27FC236}">
                    <a16:creationId xmlns:a16="http://schemas.microsoft.com/office/drawing/2014/main" id="{80443D0B-E6B6-AEF5-CE8C-5C02121D2065}"/>
                  </a:ext>
                </a:extLst>
              </p:cNvPr>
              <p:cNvSpPr/>
              <p:nvPr/>
            </p:nvSpPr>
            <p:spPr>
              <a:xfrm rot="5400000">
                <a:off x="3730186" y="3327622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8" name="箭头: 左右 66">
                <a:extLst>
                  <a:ext uri="{FF2B5EF4-FFF2-40B4-BE49-F238E27FC236}">
                    <a16:creationId xmlns:a16="http://schemas.microsoft.com/office/drawing/2014/main" id="{6DBE7AF1-8713-0CDD-86FF-AC6A2E33808C}"/>
                  </a:ext>
                </a:extLst>
              </p:cNvPr>
              <p:cNvSpPr/>
              <p:nvPr/>
            </p:nvSpPr>
            <p:spPr>
              <a:xfrm rot="5400000">
                <a:off x="4316503" y="3327623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9" name="箭头: 左右 67">
                <a:extLst>
                  <a:ext uri="{FF2B5EF4-FFF2-40B4-BE49-F238E27FC236}">
                    <a16:creationId xmlns:a16="http://schemas.microsoft.com/office/drawing/2014/main" id="{31C3241B-9B29-5D10-8D6B-5B67C2EF854D}"/>
                  </a:ext>
                </a:extLst>
              </p:cNvPr>
              <p:cNvSpPr/>
              <p:nvPr/>
            </p:nvSpPr>
            <p:spPr>
              <a:xfrm rot="5400000">
                <a:off x="4902820" y="3324449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90" name="箭头: 左右 68">
                <a:extLst>
                  <a:ext uri="{FF2B5EF4-FFF2-40B4-BE49-F238E27FC236}">
                    <a16:creationId xmlns:a16="http://schemas.microsoft.com/office/drawing/2014/main" id="{23AF68A4-185A-16CC-726A-D335C9385145}"/>
                  </a:ext>
                </a:extLst>
              </p:cNvPr>
              <p:cNvSpPr/>
              <p:nvPr/>
            </p:nvSpPr>
            <p:spPr>
              <a:xfrm rot="5400000">
                <a:off x="3143869" y="3936840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91" name="箭头: 左右 69">
                <a:extLst>
                  <a:ext uri="{FF2B5EF4-FFF2-40B4-BE49-F238E27FC236}">
                    <a16:creationId xmlns:a16="http://schemas.microsoft.com/office/drawing/2014/main" id="{D566EC28-AC17-F9BC-CF87-0DE3B4A2F748}"/>
                  </a:ext>
                </a:extLst>
              </p:cNvPr>
              <p:cNvSpPr/>
              <p:nvPr/>
            </p:nvSpPr>
            <p:spPr>
              <a:xfrm rot="5400000">
                <a:off x="3730186" y="3936841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93" name="箭头: 左右 70">
                <a:extLst>
                  <a:ext uri="{FF2B5EF4-FFF2-40B4-BE49-F238E27FC236}">
                    <a16:creationId xmlns:a16="http://schemas.microsoft.com/office/drawing/2014/main" id="{14012D29-315D-ADB9-F13F-58B97CEDF2A6}"/>
                  </a:ext>
                </a:extLst>
              </p:cNvPr>
              <p:cNvSpPr/>
              <p:nvPr/>
            </p:nvSpPr>
            <p:spPr>
              <a:xfrm rot="5400000">
                <a:off x="4316503" y="3936842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94" name="箭头: 左右 71">
                <a:extLst>
                  <a:ext uri="{FF2B5EF4-FFF2-40B4-BE49-F238E27FC236}">
                    <a16:creationId xmlns:a16="http://schemas.microsoft.com/office/drawing/2014/main" id="{41FB76EA-657B-C641-0E98-4FFAB22D67CF}"/>
                  </a:ext>
                </a:extLst>
              </p:cNvPr>
              <p:cNvSpPr/>
              <p:nvPr/>
            </p:nvSpPr>
            <p:spPr>
              <a:xfrm rot="5400000">
                <a:off x="4902820" y="3936843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grpSp>
            <p:nvGrpSpPr>
              <p:cNvPr id="95" name="组合 72">
                <a:extLst>
                  <a:ext uri="{FF2B5EF4-FFF2-40B4-BE49-F238E27FC236}">
                    <a16:creationId xmlns:a16="http://schemas.microsoft.com/office/drawing/2014/main" id="{92D93A8C-EE5A-F1F4-34FE-9F061EA98F4B}"/>
                  </a:ext>
                </a:extLst>
              </p:cNvPr>
              <p:cNvGrpSpPr/>
              <p:nvPr/>
            </p:nvGrpSpPr>
            <p:grpSpPr>
              <a:xfrm>
                <a:off x="3213445" y="1935087"/>
                <a:ext cx="1868370" cy="429342"/>
                <a:chOff x="6685631" y="835025"/>
                <a:chExt cx="1868370" cy="429342"/>
              </a:xfrm>
            </p:grpSpPr>
            <p:sp>
              <p:nvSpPr>
                <p:cNvPr id="111" name="箭头: 左右 88">
                  <a:extLst>
                    <a:ext uri="{FF2B5EF4-FFF2-40B4-BE49-F238E27FC236}">
                      <a16:creationId xmlns:a16="http://schemas.microsoft.com/office/drawing/2014/main" id="{5FA2D135-FA41-8725-D498-637000A944C0}"/>
                    </a:ext>
                  </a:extLst>
                </p:cNvPr>
                <p:cNvSpPr/>
                <p:nvPr/>
              </p:nvSpPr>
              <p:spPr>
                <a:xfrm rot="5400000">
                  <a:off x="6535196" y="985460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12" name="箭头: 左右 89">
                  <a:extLst>
                    <a:ext uri="{FF2B5EF4-FFF2-40B4-BE49-F238E27FC236}">
                      <a16:creationId xmlns:a16="http://schemas.microsoft.com/office/drawing/2014/main" id="{556877EF-5249-89A8-E39E-87A401002A5E}"/>
                    </a:ext>
                  </a:extLst>
                </p:cNvPr>
                <p:cNvSpPr/>
                <p:nvPr/>
              </p:nvSpPr>
              <p:spPr>
                <a:xfrm rot="5400000">
                  <a:off x="7097171" y="985461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13" name="箭头: 左右 90">
                  <a:extLst>
                    <a:ext uri="{FF2B5EF4-FFF2-40B4-BE49-F238E27FC236}">
                      <a16:creationId xmlns:a16="http://schemas.microsoft.com/office/drawing/2014/main" id="{B7DD1D17-25CE-B6A7-F22D-F0AA2E1807D7}"/>
                    </a:ext>
                  </a:extLst>
                </p:cNvPr>
                <p:cNvSpPr/>
                <p:nvPr/>
              </p:nvSpPr>
              <p:spPr>
                <a:xfrm rot="5400000">
                  <a:off x="7681371" y="985462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14" name="箭头: 左右 91">
                  <a:extLst>
                    <a:ext uri="{FF2B5EF4-FFF2-40B4-BE49-F238E27FC236}">
                      <a16:creationId xmlns:a16="http://schemas.microsoft.com/office/drawing/2014/main" id="{7170D874-E4FB-00A1-672E-24DF1F79EC0E}"/>
                    </a:ext>
                  </a:extLst>
                </p:cNvPr>
                <p:cNvSpPr/>
                <p:nvPr/>
              </p:nvSpPr>
              <p:spPr>
                <a:xfrm rot="5400000">
                  <a:off x="8275096" y="985463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</p:grpSp>
          <p:grpSp>
            <p:nvGrpSpPr>
              <p:cNvPr id="96" name="组合 73">
                <a:extLst>
                  <a:ext uri="{FF2B5EF4-FFF2-40B4-BE49-F238E27FC236}">
                    <a16:creationId xmlns:a16="http://schemas.microsoft.com/office/drawing/2014/main" id="{F4305B3E-81B2-55D3-EB8D-30C67D583C4C}"/>
                  </a:ext>
                </a:extLst>
              </p:cNvPr>
              <p:cNvGrpSpPr/>
              <p:nvPr/>
            </p:nvGrpSpPr>
            <p:grpSpPr>
              <a:xfrm>
                <a:off x="3213445" y="4339124"/>
                <a:ext cx="1868370" cy="130049"/>
                <a:chOff x="6685631" y="3273987"/>
                <a:chExt cx="1868370" cy="429342"/>
              </a:xfrm>
            </p:grpSpPr>
            <p:sp>
              <p:nvSpPr>
                <p:cNvPr id="107" name="箭头: 左右 84">
                  <a:extLst>
                    <a:ext uri="{FF2B5EF4-FFF2-40B4-BE49-F238E27FC236}">
                      <a16:creationId xmlns:a16="http://schemas.microsoft.com/office/drawing/2014/main" id="{2F5DA4B9-996E-7B49-F0C8-7C961296DD31}"/>
                    </a:ext>
                  </a:extLst>
                </p:cNvPr>
                <p:cNvSpPr/>
                <p:nvPr/>
              </p:nvSpPr>
              <p:spPr>
                <a:xfrm rot="5400000">
                  <a:off x="6535196" y="3424422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8" name="箭头: 左右 85">
                  <a:extLst>
                    <a:ext uri="{FF2B5EF4-FFF2-40B4-BE49-F238E27FC236}">
                      <a16:creationId xmlns:a16="http://schemas.microsoft.com/office/drawing/2014/main" id="{B8A680FE-D774-55B6-48FD-B0819CD632C7}"/>
                    </a:ext>
                  </a:extLst>
                </p:cNvPr>
                <p:cNvSpPr/>
                <p:nvPr/>
              </p:nvSpPr>
              <p:spPr>
                <a:xfrm rot="5400000">
                  <a:off x="7097171" y="3424423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9" name="箭头: 左右 86">
                  <a:extLst>
                    <a:ext uri="{FF2B5EF4-FFF2-40B4-BE49-F238E27FC236}">
                      <a16:creationId xmlns:a16="http://schemas.microsoft.com/office/drawing/2014/main" id="{80A8EEAB-999B-FECB-3C5B-E5278314CE24}"/>
                    </a:ext>
                  </a:extLst>
                </p:cNvPr>
                <p:cNvSpPr/>
                <p:nvPr/>
              </p:nvSpPr>
              <p:spPr>
                <a:xfrm rot="5400000">
                  <a:off x="7681371" y="3424424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10" name="箭头: 左右 87">
                  <a:extLst>
                    <a:ext uri="{FF2B5EF4-FFF2-40B4-BE49-F238E27FC236}">
                      <a16:creationId xmlns:a16="http://schemas.microsoft.com/office/drawing/2014/main" id="{4F4BA48A-1B67-7B4C-041C-9C0E0377293C}"/>
                    </a:ext>
                  </a:extLst>
                </p:cNvPr>
                <p:cNvSpPr/>
                <p:nvPr/>
              </p:nvSpPr>
              <p:spPr>
                <a:xfrm rot="5400000">
                  <a:off x="8275096" y="3424425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</p:grpSp>
          <p:grpSp>
            <p:nvGrpSpPr>
              <p:cNvPr id="97" name="组合 74">
                <a:extLst>
                  <a:ext uri="{FF2B5EF4-FFF2-40B4-BE49-F238E27FC236}">
                    <a16:creationId xmlns:a16="http://schemas.microsoft.com/office/drawing/2014/main" id="{606C92A8-82C3-E4D5-8B47-A7883D59D9C1}"/>
                  </a:ext>
                </a:extLst>
              </p:cNvPr>
              <p:cNvGrpSpPr/>
              <p:nvPr/>
            </p:nvGrpSpPr>
            <p:grpSpPr>
              <a:xfrm rot="5400000">
                <a:off x="2196894" y="3301106"/>
                <a:ext cx="1932604" cy="145316"/>
                <a:chOff x="6685631" y="3273987"/>
                <a:chExt cx="1868370" cy="429342"/>
              </a:xfrm>
            </p:grpSpPr>
            <p:sp>
              <p:nvSpPr>
                <p:cNvPr id="103" name="箭头: 左右 80">
                  <a:extLst>
                    <a:ext uri="{FF2B5EF4-FFF2-40B4-BE49-F238E27FC236}">
                      <a16:creationId xmlns:a16="http://schemas.microsoft.com/office/drawing/2014/main" id="{390B0FC1-3C85-C883-9E85-8E2598550CD6}"/>
                    </a:ext>
                  </a:extLst>
                </p:cNvPr>
                <p:cNvSpPr/>
                <p:nvPr/>
              </p:nvSpPr>
              <p:spPr>
                <a:xfrm rot="5400000">
                  <a:off x="6535196" y="3424422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4" name="箭头: 左右 81">
                  <a:extLst>
                    <a:ext uri="{FF2B5EF4-FFF2-40B4-BE49-F238E27FC236}">
                      <a16:creationId xmlns:a16="http://schemas.microsoft.com/office/drawing/2014/main" id="{9109A53C-7647-A433-C9A2-54097DEB9CDE}"/>
                    </a:ext>
                  </a:extLst>
                </p:cNvPr>
                <p:cNvSpPr/>
                <p:nvPr/>
              </p:nvSpPr>
              <p:spPr>
                <a:xfrm rot="5400000">
                  <a:off x="7097171" y="3424423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5" name="箭头: 左右 82">
                  <a:extLst>
                    <a:ext uri="{FF2B5EF4-FFF2-40B4-BE49-F238E27FC236}">
                      <a16:creationId xmlns:a16="http://schemas.microsoft.com/office/drawing/2014/main" id="{C318148C-C136-0D30-43FD-9FD08CF5EF7A}"/>
                    </a:ext>
                  </a:extLst>
                </p:cNvPr>
                <p:cNvSpPr/>
                <p:nvPr/>
              </p:nvSpPr>
              <p:spPr>
                <a:xfrm rot="5400000">
                  <a:off x="7681371" y="3424424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6" name="箭头: 左右 83">
                  <a:extLst>
                    <a:ext uri="{FF2B5EF4-FFF2-40B4-BE49-F238E27FC236}">
                      <a16:creationId xmlns:a16="http://schemas.microsoft.com/office/drawing/2014/main" id="{D676B44F-7280-8DB5-0829-11B5B2EBA07E}"/>
                    </a:ext>
                  </a:extLst>
                </p:cNvPr>
                <p:cNvSpPr/>
                <p:nvPr/>
              </p:nvSpPr>
              <p:spPr>
                <a:xfrm rot="5400000">
                  <a:off x="8275096" y="3424425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</p:grpSp>
          <p:grpSp>
            <p:nvGrpSpPr>
              <p:cNvPr id="98" name="组合 75">
                <a:extLst>
                  <a:ext uri="{FF2B5EF4-FFF2-40B4-BE49-F238E27FC236}">
                    <a16:creationId xmlns:a16="http://schemas.microsoft.com/office/drawing/2014/main" id="{C3B4DC23-2877-1A78-8FC4-6745A339EDFA}"/>
                  </a:ext>
                </a:extLst>
              </p:cNvPr>
              <p:cNvGrpSpPr/>
              <p:nvPr/>
            </p:nvGrpSpPr>
            <p:grpSpPr>
              <a:xfrm rot="5400000">
                <a:off x="4362579" y="3176085"/>
                <a:ext cx="1966592" cy="429342"/>
                <a:chOff x="6685631" y="835025"/>
                <a:chExt cx="1868370" cy="429342"/>
              </a:xfrm>
            </p:grpSpPr>
            <p:sp>
              <p:nvSpPr>
                <p:cNvPr id="99" name="箭头: 左右 76">
                  <a:extLst>
                    <a:ext uri="{FF2B5EF4-FFF2-40B4-BE49-F238E27FC236}">
                      <a16:creationId xmlns:a16="http://schemas.microsoft.com/office/drawing/2014/main" id="{AF8967FE-C898-2733-D70A-451F4931348E}"/>
                    </a:ext>
                  </a:extLst>
                </p:cNvPr>
                <p:cNvSpPr/>
                <p:nvPr/>
              </p:nvSpPr>
              <p:spPr>
                <a:xfrm rot="5400000">
                  <a:off x="6535196" y="985460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0" name="箭头: 左右 77">
                  <a:extLst>
                    <a:ext uri="{FF2B5EF4-FFF2-40B4-BE49-F238E27FC236}">
                      <a16:creationId xmlns:a16="http://schemas.microsoft.com/office/drawing/2014/main" id="{3E250586-777F-A575-298B-9B791EA7C402}"/>
                    </a:ext>
                  </a:extLst>
                </p:cNvPr>
                <p:cNvSpPr/>
                <p:nvPr/>
              </p:nvSpPr>
              <p:spPr>
                <a:xfrm rot="5400000">
                  <a:off x="7097171" y="985461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1" name="箭头: 左右 78">
                  <a:extLst>
                    <a:ext uri="{FF2B5EF4-FFF2-40B4-BE49-F238E27FC236}">
                      <a16:creationId xmlns:a16="http://schemas.microsoft.com/office/drawing/2014/main" id="{D2571151-7846-460C-A37B-7CF4523198E2}"/>
                    </a:ext>
                  </a:extLst>
                </p:cNvPr>
                <p:cNvSpPr/>
                <p:nvPr/>
              </p:nvSpPr>
              <p:spPr>
                <a:xfrm rot="5400000">
                  <a:off x="7681371" y="985462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2" name="箭头: 左右 79">
                  <a:extLst>
                    <a:ext uri="{FF2B5EF4-FFF2-40B4-BE49-F238E27FC236}">
                      <a16:creationId xmlns:a16="http://schemas.microsoft.com/office/drawing/2014/main" id="{D5A773ED-9180-7634-2499-38BFF5C97988}"/>
                    </a:ext>
                  </a:extLst>
                </p:cNvPr>
                <p:cNvSpPr/>
                <p:nvPr/>
              </p:nvSpPr>
              <p:spPr>
                <a:xfrm rot="5400000">
                  <a:off x="8275096" y="985463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</p:grpSp>
        </p:grpSp>
        <p:grpSp>
          <p:nvGrpSpPr>
            <p:cNvPr id="6" name="组合 108">
              <a:extLst>
                <a:ext uri="{FF2B5EF4-FFF2-40B4-BE49-F238E27FC236}">
                  <a16:creationId xmlns:a16="http://schemas.microsoft.com/office/drawing/2014/main" id="{D7E204EC-9A11-1CE2-4A5B-BC07B1CEB6D0}"/>
                </a:ext>
              </a:extLst>
            </p:cNvPr>
            <p:cNvGrpSpPr/>
            <p:nvPr/>
          </p:nvGrpSpPr>
          <p:grpSpPr>
            <a:xfrm>
              <a:off x="5639205" y="2423467"/>
              <a:ext cx="854588" cy="3706129"/>
              <a:chOff x="2862668" y="2193494"/>
              <a:chExt cx="1055914" cy="3706129"/>
            </a:xfrm>
            <a:solidFill>
              <a:schemeClr val="bg2"/>
            </a:solidFill>
          </p:grpSpPr>
          <p:sp>
            <p:nvSpPr>
              <p:cNvPr id="20" name="矩形 109">
                <a:extLst>
                  <a:ext uri="{FF2B5EF4-FFF2-40B4-BE49-F238E27FC236}">
                    <a16:creationId xmlns:a16="http://schemas.microsoft.com/office/drawing/2014/main" id="{5B9F7B5F-F92D-2C10-B6F1-D6C2F14F0C37}"/>
                  </a:ext>
                </a:extLst>
              </p:cNvPr>
              <p:cNvSpPr/>
              <p:nvPr/>
            </p:nvSpPr>
            <p:spPr>
              <a:xfrm>
                <a:off x="2862668" y="2193494"/>
                <a:ext cx="1055914" cy="272143"/>
              </a:xfrm>
              <a:prstGeom prst="rect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>
                    <a:solidFill>
                      <a:schemeClr val="tx2"/>
                    </a:solidFill>
                  </a:rPr>
                  <a:t>CTRL</a:t>
                </a:r>
                <a:endParaRPr lang="zh-CN" altLang="en-US" sz="9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1" name="矩形 110">
                <a:extLst>
                  <a:ext uri="{FF2B5EF4-FFF2-40B4-BE49-F238E27FC236}">
                    <a16:creationId xmlns:a16="http://schemas.microsoft.com/office/drawing/2014/main" id="{BB6D4976-C06E-0950-6A53-B8E630037C4D}"/>
                  </a:ext>
                </a:extLst>
              </p:cNvPr>
              <p:cNvSpPr/>
              <p:nvPr/>
            </p:nvSpPr>
            <p:spPr>
              <a:xfrm>
                <a:off x="2862668" y="3338156"/>
                <a:ext cx="1055914" cy="272143"/>
              </a:xfrm>
              <a:prstGeom prst="rect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>
                    <a:solidFill>
                      <a:schemeClr val="tx2"/>
                    </a:solidFill>
                  </a:rPr>
                  <a:t>CTRL</a:t>
                </a:r>
                <a:endParaRPr lang="zh-CN" altLang="en-US" sz="9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2" name="矩形 111">
                <a:extLst>
                  <a:ext uri="{FF2B5EF4-FFF2-40B4-BE49-F238E27FC236}">
                    <a16:creationId xmlns:a16="http://schemas.microsoft.com/office/drawing/2014/main" id="{AAA05EC0-9B72-EC1E-1492-3A03C0D762EA}"/>
                  </a:ext>
                </a:extLst>
              </p:cNvPr>
              <p:cNvSpPr/>
              <p:nvPr/>
            </p:nvSpPr>
            <p:spPr>
              <a:xfrm>
                <a:off x="2862668" y="4482818"/>
                <a:ext cx="1055914" cy="272143"/>
              </a:xfrm>
              <a:prstGeom prst="rect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>
                    <a:solidFill>
                      <a:schemeClr val="tx2"/>
                    </a:solidFill>
                  </a:rPr>
                  <a:t>CTRL</a:t>
                </a:r>
                <a:endParaRPr lang="zh-CN" altLang="en-US" sz="9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3" name="矩形 112">
                <a:extLst>
                  <a:ext uri="{FF2B5EF4-FFF2-40B4-BE49-F238E27FC236}">
                    <a16:creationId xmlns:a16="http://schemas.microsoft.com/office/drawing/2014/main" id="{B720EFD6-34BC-EC6C-9169-1D9C34C008BB}"/>
                  </a:ext>
                </a:extLst>
              </p:cNvPr>
              <p:cNvSpPr/>
              <p:nvPr/>
            </p:nvSpPr>
            <p:spPr>
              <a:xfrm>
                <a:off x="2862668" y="5627480"/>
                <a:ext cx="1055914" cy="272143"/>
              </a:xfrm>
              <a:prstGeom prst="rect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>
                    <a:solidFill>
                      <a:schemeClr val="tx2"/>
                    </a:solidFill>
                  </a:rPr>
                  <a:t>CTRL</a:t>
                </a:r>
                <a:endParaRPr lang="zh-CN" altLang="en-US" sz="900" dirty="0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8" name="矩形 113">
              <a:extLst>
                <a:ext uri="{FF2B5EF4-FFF2-40B4-BE49-F238E27FC236}">
                  <a16:creationId xmlns:a16="http://schemas.microsoft.com/office/drawing/2014/main" id="{53E86986-405F-A189-F06A-D574102B62E5}"/>
                </a:ext>
              </a:extLst>
            </p:cNvPr>
            <p:cNvSpPr/>
            <p:nvPr/>
          </p:nvSpPr>
          <p:spPr>
            <a:xfrm>
              <a:off x="4518251" y="2423467"/>
              <a:ext cx="1055914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9" name="矩形 114">
              <a:extLst>
                <a:ext uri="{FF2B5EF4-FFF2-40B4-BE49-F238E27FC236}">
                  <a16:creationId xmlns:a16="http://schemas.microsoft.com/office/drawing/2014/main" id="{9A36FF74-1D73-872C-E8BE-340647C20E61}"/>
                </a:ext>
              </a:extLst>
            </p:cNvPr>
            <p:cNvSpPr/>
            <p:nvPr/>
          </p:nvSpPr>
          <p:spPr>
            <a:xfrm>
              <a:off x="4518251" y="3568129"/>
              <a:ext cx="1055914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0" name="矩形 115">
              <a:extLst>
                <a:ext uri="{FF2B5EF4-FFF2-40B4-BE49-F238E27FC236}">
                  <a16:creationId xmlns:a16="http://schemas.microsoft.com/office/drawing/2014/main" id="{DD976AEC-3B4A-CB77-3888-43BA1F121007}"/>
                </a:ext>
              </a:extLst>
            </p:cNvPr>
            <p:cNvSpPr/>
            <p:nvPr/>
          </p:nvSpPr>
          <p:spPr>
            <a:xfrm>
              <a:off x="4518251" y="4712791"/>
              <a:ext cx="1055914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1" name="矩形 116">
              <a:extLst>
                <a:ext uri="{FF2B5EF4-FFF2-40B4-BE49-F238E27FC236}">
                  <a16:creationId xmlns:a16="http://schemas.microsoft.com/office/drawing/2014/main" id="{FAA51BE0-2BC8-630A-F1A4-A7466848816C}"/>
                </a:ext>
              </a:extLst>
            </p:cNvPr>
            <p:cNvSpPr/>
            <p:nvPr/>
          </p:nvSpPr>
          <p:spPr>
            <a:xfrm>
              <a:off x="4518251" y="5857453"/>
              <a:ext cx="1055914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2" name="矩形 117">
              <a:extLst>
                <a:ext uri="{FF2B5EF4-FFF2-40B4-BE49-F238E27FC236}">
                  <a16:creationId xmlns:a16="http://schemas.microsoft.com/office/drawing/2014/main" id="{0D60072D-ED29-5FAE-447A-7AEC82434C46}"/>
                </a:ext>
              </a:extLst>
            </p:cNvPr>
            <p:cNvSpPr/>
            <p:nvPr/>
          </p:nvSpPr>
          <p:spPr>
            <a:xfrm>
              <a:off x="6685685" y="6267411"/>
              <a:ext cx="854588" cy="27214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CTRL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3" name="矩形 118">
              <a:extLst>
                <a:ext uri="{FF2B5EF4-FFF2-40B4-BE49-F238E27FC236}">
                  <a16:creationId xmlns:a16="http://schemas.microsoft.com/office/drawing/2014/main" id="{36D82BFD-FB10-BAF1-850C-2E133C5110FE}"/>
                </a:ext>
              </a:extLst>
            </p:cNvPr>
            <p:cNvSpPr/>
            <p:nvPr/>
          </p:nvSpPr>
          <p:spPr>
            <a:xfrm>
              <a:off x="7769998" y="6267411"/>
              <a:ext cx="854588" cy="27214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CTRL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4" name="矩形 119">
              <a:extLst>
                <a:ext uri="{FF2B5EF4-FFF2-40B4-BE49-F238E27FC236}">
                  <a16:creationId xmlns:a16="http://schemas.microsoft.com/office/drawing/2014/main" id="{39A13440-8261-CB80-013F-238252A30D6D}"/>
                </a:ext>
              </a:extLst>
            </p:cNvPr>
            <p:cNvSpPr/>
            <p:nvPr/>
          </p:nvSpPr>
          <p:spPr>
            <a:xfrm>
              <a:off x="8854311" y="6267410"/>
              <a:ext cx="854588" cy="27214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CTRL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5" name="矩形 120">
              <a:extLst>
                <a:ext uri="{FF2B5EF4-FFF2-40B4-BE49-F238E27FC236}">
                  <a16:creationId xmlns:a16="http://schemas.microsoft.com/office/drawing/2014/main" id="{B0AD7D91-61B2-F950-FC56-FC20E253F784}"/>
                </a:ext>
              </a:extLst>
            </p:cNvPr>
            <p:cNvSpPr/>
            <p:nvPr/>
          </p:nvSpPr>
          <p:spPr>
            <a:xfrm>
              <a:off x="9938623" y="6267409"/>
              <a:ext cx="854588" cy="27214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CTRL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6" name="矩形 121">
              <a:extLst>
                <a:ext uri="{FF2B5EF4-FFF2-40B4-BE49-F238E27FC236}">
                  <a16:creationId xmlns:a16="http://schemas.microsoft.com/office/drawing/2014/main" id="{912339D2-3434-6858-9E5D-209196694ACC}"/>
                </a:ext>
              </a:extLst>
            </p:cNvPr>
            <p:cNvSpPr/>
            <p:nvPr/>
          </p:nvSpPr>
          <p:spPr>
            <a:xfrm>
              <a:off x="6685685" y="6567847"/>
              <a:ext cx="854588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7" name="矩形 122">
              <a:extLst>
                <a:ext uri="{FF2B5EF4-FFF2-40B4-BE49-F238E27FC236}">
                  <a16:creationId xmlns:a16="http://schemas.microsoft.com/office/drawing/2014/main" id="{913C47F9-D8AD-FE85-1DC8-EC32A3235A5E}"/>
                </a:ext>
              </a:extLst>
            </p:cNvPr>
            <p:cNvSpPr/>
            <p:nvPr/>
          </p:nvSpPr>
          <p:spPr>
            <a:xfrm>
              <a:off x="7769998" y="6567847"/>
              <a:ext cx="854588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8" name="矩形 123">
              <a:extLst>
                <a:ext uri="{FF2B5EF4-FFF2-40B4-BE49-F238E27FC236}">
                  <a16:creationId xmlns:a16="http://schemas.microsoft.com/office/drawing/2014/main" id="{64176AAA-35D1-D6B5-8A3F-80DF951B49A5}"/>
                </a:ext>
              </a:extLst>
            </p:cNvPr>
            <p:cNvSpPr/>
            <p:nvPr/>
          </p:nvSpPr>
          <p:spPr>
            <a:xfrm>
              <a:off x="8854311" y="6567847"/>
              <a:ext cx="854588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9" name="矩形 124">
              <a:extLst>
                <a:ext uri="{FF2B5EF4-FFF2-40B4-BE49-F238E27FC236}">
                  <a16:creationId xmlns:a16="http://schemas.microsoft.com/office/drawing/2014/main" id="{B2838DAC-27BF-10EE-15D1-26A9579B7C29}"/>
                </a:ext>
              </a:extLst>
            </p:cNvPr>
            <p:cNvSpPr/>
            <p:nvPr/>
          </p:nvSpPr>
          <p:spPr>
            <a:xfrm>
              <a:off x="9938624" y="6567847"/>
              <a:ext cx="854588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</p:grpSp>
      <p:sp>
        <p:nvSpPr>
          <p:cNvPr id="149" name="Rectangle 148">
            <a:extLst>
              <a:ext uri="{FF2B5EF4-FFF2-40B4-BE49-F238E27FC236}">
                <a16:creationId xmlns:a16="http://schemas.microsoft.com/office/drawing/2014/main" id="{62648750-66D5-C02F-77ED-0EAA047BC308}"/>
              </a:ext>
            </a:extLst>
          </p:cNvPr>
          <p:cNvSpPr/>
          <p:nvPr/>
        </p:nvSpPr>
        <p:spPr>
          <a:xfrm>
            <a:off x="6685329" y="4997412"/>
            <a:ext cx="559753" cy="150410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2"/>
                </a:solidFill>
              </a:rPr>
              <a:t>W</a:t>
            </a:r>
            <a:r>
              <a:rPr lang="en-GB" sz="1100" baseline="-25000" dirty="0">
                <a:solidFill>
                  <a:schemeClr val="tx2"/>
                </a:solidFill>
              </a:rPr>
              <a:t>0</a:t>
            </a:r>
            <a:r>
              <a:rPr lang="en-GB" sz="1100" baseline="30000" dirty="0">
                <a:solidFill>
                  <a:schemeClr val="tx2"/>
                </a:solidFill>
              </a:rPr>
              <a:t>UV</a:t>
            </a:r>
            <a:endParaRPr lang="en-CH" sz="1100" baseline="30000" dirty="0">
              <a:solidFill>
                <a:schemeClr val="tx2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AF8F692-F3C3-6CEA-BBBC-D3A952A0D03D}"/>
              </a:ext>
            </a:extLst>
          </p:cNvPr>
          <p:cNvSpPr/>
          <p:nvPr/>
        </p:nvSpPr>
        <p:spPr>
          <a:xfrm>
            <a:off x="3114160" y="1492528"/>
            <a:ext cx="1142637" cy="2604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2"/>
                </a:solidFill>
              </a:rPr>
              <a:t>C</a:t>
            </a:r>
            <a:r>
              <a:rPr lang="en-GB" sz="1000" baseline="30000" dirty="0">
                <a:solidFill>
                  <a:schemeClr val="tx2"/>
                </a:solidFill>
              </a:rPr>
              <a:t>KV</a:t>
            </a:r>
            <a:endParaRPr lang="en-CH" sz="1000" baseline="30000" dirty="0">
              <a:solidFill>
                <a:schemeClr val="tx2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C441A7D-2D05-58EA-BD34-1D7307800CE1}"/>
              </a:ext>
            </a:extLst>
          </p:cNvPr>
          <p:cNvSpPr/>
          <p:nvPr/>
        </p:nvSpPr>
        <p:spPr>
          <a:xfrm>
            <a:off x="4302672" y="1492528"/>
            <a:ext cx="183531" cy="2604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2"/>
                </a:solidFill>
              </a:rPr>
              <a:t>K</a:t>
            </a:r>
            <a:r>
              <a:rPr lang="en-GB" sz="1000" baseline="30000" dirty="0">
                <a:solidFill>
                  <a:schemeClr val="tx2"/>
                </a:solidFill>
              </a:rPr>
              <a:t>R</a:t>
            </a:r>
            <a:endParaRPr lang="en-CH" sz="1000" baseline="30000" dirty="0">
              <a:solidFill>
                <a:schemeClr val="tx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24CF43-3220-922C-C4C4-F854880F2263}"/>
              </a:ext>
            </a:extLst>
          </p:cNvPr>
          <p:cNvSpPr/>
          <p:nvPr/>
        </p:nvSpPr>
        <p:spPr>
          <a:xfrm>
            <a:off x="4256797" y="935703"/>
            <a:ext cx="5724601" cy="3876929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91EF0F48-AB6F-1BC0-491A-60D5283C36F5}"/>
              </a:ext>
            </a:extLst>
          </p:cNvPr>
          <p:cNvSpPr/>
          <p:nvPr/>
        </p:nvSpPr>
        <p:spPr>
          <a:xfrm>
            <a:off x="7457140" y="4997412"/>
            <a:ext cx="559753" cy="150410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2"/>
                </a:solidFill>
              </a:rPr>
              <a:t>W</a:t>
            </a:r>
            <a:r>
              <a:rPr lang="en-GB" sz="1100" baseline="-25000" dirty="0">
                <a:solidFill>
                  <a:schemeClr val="tx2"/>
                </a:solidFill>
              </a:rPr>
              <a:t>1</a:t>
            </a:r>
            <a:r>
              <a:rPr lang="en-GB" sz="1100" baseline="30000" dirty="0">
                <a:solidFill>
                  <a:schemeClr val="tx2"/>
                </a:solidFill>
              </a:rPr>
              <a:t>UV</a:t>
            </a:r>
            <a:endParaRPr lang="en-CH" sz="1100" baseline="30000" dirty="0">
              <a:solidFill>
                <a:schemeClr val="tx2"/>
              </a:solidFill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9B1B8CA0-B8E2-E804-9155-2A63FCCD601D}"/>
              </a:ext>
            </a:extLst>
          </p:cNvPr>
          <p:cNvSpPr/>
          <p:nvPr/>
        </p:nvSpPr>
        <p:spPr>
          <a:xfrm>
            <a:off x="8228951" y="4997412"/>
            <a:ext cx="559753" cy="150410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2"/>
                </a:solidFill>
              </a:rPr>
              <a:t>W</a:t>
            </a:r>
            <a:r>
              <a:rPr lang="en-GB" sz="1100" baseline="-25000" dirty="0">
                <a:solidFill>
                  <a:schemeClr val="tx2"/>
                </a:solidFill>
              </a:rPr>
              <a:t>2</a:t>
            </a:r>
            <a:r>
              <a:rPr lang="en-GB" sz="1100" baseline="30000" dirty="0">
                <a:solidFill>
                  <a:schemeClr val="tx2"/>
                </a:solidFill>
              </a:rPr>
              <a:t>UV</a:t>
            </a:r>
            <a:endParaRPr lang="en-CH" sz="1100" baseline="30000" dirty="0">
              <a:solidFill>
                <a:schemeClr val="tx2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E72A515D-43B8-E877-2637-D9B389604426}"/>
              </a:ext>
            </a:extLst>
          </p:cNvPr>
          <p:cNvSpPr/>
          <p:nvPr/>
        </p:nvSpPr>
        <p:spPr>
          <a:xfrm>
            <a:off x="9000763" y="4997412"/>
            <a:ext cx="559753" cy="150410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2"/>
                </a:solidFill>
              </a:rPr>
              <a:t>W</a:t>
            </a:r>
            <a:r>
              <a:rPr lang="en-GB" sz="1100" baseline="-25000" dirty="0">
                <a:solidFill>
                  <a:schemeClr val="tx2"/>
                </a:solidFill>
              </a:rPr>
              <a:t>3</a:t>
            </a:r>
            <a:r>
              <a:rPr lang="en-GB" sz="1100" baseline="30000" dirty="0">
                <a:solidFill>
                  <a:schemeClr val="tx2"/>
                </a:solidFill>
              </a:rPr>
              <a:t>UV</a:t>
            </a:r>
            <a:endParaRPr lang="en-CH" sz="1100" baseline="30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4341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355B4D-6C23-4F05-26BB-B56CC30622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ctangle 133">
            <a:extLst>
              <a:ext uri="{FF2B5EF4-FFF2-40B4-BE49-F238E27FC236}">
                <a16:creationId xmlns:a16="http://schemas.microsoft.com/office/drawing/2014/main" id="{67ECE87E-48E2-186A-629B-3BAFFAD88522}"/>
              </a:ext>
            </a:extLst>
          </p:cNvPr>
          <p:cNvSpPr/>
          <p:nvPr/>
        </p:nvSpPr>
        <p:spPr>
          <a:xfrm>
            <a:off x="4304086" y="1492528"/>
            <a:ext cx="183531" cy="2604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2"/>
                </a:solidFill>
              </a:rPr>
              <a:t>K</a:t>
            </a:r>
            <a:r>
              <a:rPr lang="en-GB" sz="1000" baseline="30000" dirty="0">
                <a:solidFill>
                  <a:schemeClr val="tx2"/>
                </a:solidFill>
              </a:rPr>
              <a:t>R</a:t>
            </a:r>
            <a:endParaRPr lang="en-CH" sz="1000" baseline="30000" dirty="0">
              <a:solidFill>
                <a:schemeClr val="tx2"/>
              </a:solidFill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FC27E1FD-AB8B-0448-4038-6B80C31D0C09}"/>
              </a:ext>
            </a:extLst>
          </p:cNvPr>
          <p:cNvSpPr/>
          <p:nvPr/>
        </p:nvSpPr>
        <p:spPr>
          <a:xfrm>
            <a:off x="4304086" y="1492528"/>
            <a:ext cx="183531" cy="2604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2"/>
                </a:solidFill>
              </a:rPr>
              <a:t>K</a:t>
            </a:r>
            <a:r>
              <a:rPr lang="en-GB" sz="1000" baseline="30000" dirty="0">
                <a:solidFill>
                  <a:schemeClr val="tx2"/>
                </a:solidFill>
              </a:rPr>
              <a:t>R</a:t>
            </a:r>
            <a:endParaRPr lang="en-CH" sz="1000" baseline="30000" dirty="0">
              <a:solidFill>
                <a:schemeClr val="tx2"/>
              </a:solidFill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98BF42F8-F953-EB58-EA19-21630D3D61D4}"/>
              </a:ext>
            </a:extLst>
          </p:cNvPr>
          <p:cNvSpPr/>
          <p:nvPr/>
        </p:nvSpPr>
        <p:spPr>
          <a:xfrm>
            <a:off x="4304086" y="1492528"/>
            <a:ext cx="183531" cy="2604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2"/>
                </a:solidFill>
              </a:rPr>
              <a:t>K</a:t>
            </a:r>
            <a:r>
              <a:rPr lang="en-GB" sz="1000" baseline="30000" dirty="0">
                <a:solidFill>
                  <a:schemeClr val="tx2"/>
                </a:solidFill>
              </a:rPr>
              <a:t>R</a:t>
            </a:r>
            <a:endParaRPr lang="en-CH" sz="1000" baseline="30000" dirty="0">
              <a:solidFill>
                <a:schemeClr val="tx2"/>
              </a:solidFill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3AC8189-941B-493D-1ACA-469AFC4DFA7D}"/>
              </a:ext>
            </a:extLst>
          </p:cNvPr>
          <p:cNvSpPr/>
          <p:nvPr/>
        </p:nvSpPr>
        <p:spPr>
          <a:xfrm>
            <a:off x="4304086" y="1492528"/>
            <a:ext cx="183531" cy="2604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2"/>
                </a:solidFill>
              </a:rPr>
              <a:t>K</a:t>
            </a:r>
            <a:r>
              <a:rPr lang="en-GB" sz="1000" baseline="30000" dirty="0">
                <a:solidFill>
                  <a:schemeClr val="tx2"/>
                </a:solidFill>
              </a:rPr>
              <a:t>R</a:t>
            </a:r>
            <a:endParaRPr lang="en-CH" sz="1000" baseline="30000" dirty="0">
              <a:solidFill>
                <a:schemeClr val="tx2"/>
              </a:solidFill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7CB3E756-C897-6384-33C8-57AE98804C1D}"/>
              </a:ext>
            </a:extLst>
          </p:cNvPr>
          <p:cNvSpPr/>
          <p:nvPr/>
        </p:nvSpPr>
        <p:spPr>
          <a:xfrm>
            <a:off x="4304086" y="1492528"/>
            <a:ext cx="183531" cy="2604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2"/>
                </a:solidFill>
              </a:rPr>
              <a:t>K</a:t>
            </a:r>
            <a:r>
              <a:rPr lang="en-GB" sz="1000" baseline="30000" dirty="0">
                <a:solidFill>
                  <a:schemeClr val="tx2"/>
                </a:solidFill>
              </a:rPr>
              <a:t>R</a:t>
            </a:r>
            <a:endParaRPr lang="en-CH" sz="1000" baseline="30000" dirty="0">
              <a:solidFill>
                <a:schemeClr val="tx2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253C0CC-A45E-2D33-68B9-474CBFF490B6}"/>
              </a:ext>
            </a:extLst>
          </p:cNvPr>
          <p:cNvSpPr txBox="1">
            <a:spLocks/>
          </p:cNvSpPr>
          <p:nvPr/>
        </p:nvSpPr>
        <p:spPr>
          <a:xfrm>
            <a:off x="299070" y="170391"/>
            <a:ext cx="11638929" cy="620851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 algn="l" defTabSz="8640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100" baseline="0">
                <a:ln w="15875" cmpd="sng">
                  <a:noFill/>
                  <a:round/>
                </a:ln>
                <a:solidFill>
                  <a:schemeClr val="accent3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86401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-100" normalizeH="0" baseline="0" noProof="0" dirty="0">
                <a:ln w="15875" cmpd="sng">
                  <a:noFill/>
                  <a:round/>
                </a:ln>
                <a:solidFill>
                  <a:srgbClr val="168638"/>
                </a:solidFill>
                <a:effectLst/>
                <a:uLnTx/>
                <a:uFillTx/>
                <a:latin typeface="Calibri"/>
                <a:ea typeface="Roboto" panose="02000000000000000000" pitchFamily="2" charset="0"/>
                <a:cs typeface="Roboto" panose="02000000000000000000" pitchFamily="2" charset="0"/>
              </a:rPr>
              <a:t>Decompression + </a:t>
            </a:r>
            <a:r>
              <a:rPr kumimoji="0" lang="en-US" altLang="zh-CN" sz="3600" b="0" i="0" u="none" strike="noStrike" kern="1200" cap="none" spc="-100" normalizeH="0" baseline="0" noProof="0" dirty="0" err="1">
                <a:ln w="15875" cmpd="sng">
                  <a:noFill/>
                  <a:round/>
                </a:ln>
                <a:solidFill>
                  <a:srgbClr val="168638"/>
                </a:solidFill>
                <a:effectLst/>
                <a:uLnTx/>
                <a:uFillTx/>
                <a:latin typeface="Calibri"/>
                <a:ea typeface="Roboto" panose="02000000000000000000" pitchFamily="2" charset="0"/>
                <a:cs typeface="Roboto" panose="02000000000000000000" pitchFamily="2" charset="0"/>
              </a:rPr>
              <a:t>RoPE</a:t>
            </a:r>
            <a:r>
              <a:rPr kumimoji="0" lang="en-US" altLang="zh-CN" sz="3600" b="0" i="0" u="none" strike="noStrike" kern="1200" cap="none" spc="-100" normalizeH="0" baseline="0" noProof="0" dirty="0">
                <a:ln w="15875" cmpd="sng">
                  <a:noFill/>
                  <a:round/>
                </a:ln>
                <a:solidFill>
                  <a:srgbClr val="168638"/>
                </a:solidFill>
                <a:effectLst/>
                <a:uLnTx/>
                <a:uFillTx/>
                <a:latin typeface="Calibri"/>
                <a:ea typeface="Roboto" panose="02000000000000000000" pitchFamily="2" charset="0"/>
                <a:cs typeface="Roboto" panose="02000000000000000000" pitchFamily="2" charset="0"/>
              </a:rPr>
              <a:t> -&gt; Forming K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2E2570C-3476-57FE-ED15-7AD238B7A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DD8BBF-345E-4024-ADB0-843CB582CCD3}" type="slidenum">
              <a:rPr kumimoji="0" lang="zh-CN" altLang="en-US" sz="1376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zh-CN" altLang="en-US" sz="137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/>
              <a:cs typeface="+mn-cs"/>
            </a:endParaRPr>
          </a:p>
        </p:txBody>
      </p:sp>
      <p:grpSp>
        <p:nvGrpSpPr>
          <p:cNvPr id="3" name="组合 125">
            <a:extLst>
              <a:ext uri="{FF2B5EF4-FFF2-40B4-BE49-F238E27FC236}">
                <a16:creationId xmlns:a16="http://schemas.microsoft.com/office/drawing/2014/main" id="{6C0E97F7-7C4F-ABD5-0DD1-30EF1E8359DD}"/>
              </a:ext>
            </a:extLst>
          </p:cNvPr>
          <p:cNvGrpSpPr/>
          <p:nvPr/>
        </p:nvGrpSpPr>
        <p:grpSpPr>
          <a:xfrm>
            <a:off x="5170713" y="952787"/>
            <a:ext cx="4638449" cy="3706566"/>
            <a:chOff x="4518251" y="1601932"/>
            <a:chExt cx="6554979" cy="5238058"/>
          </a:xfrm>
        </p:grpSpPr>
        <p:grpSp>
          <p:nvGrpSpPr>
            <p:cNvPr id="5" name="组合 2">
              <a:extLst>
                <a:ext uri="{FF2B5EF4-FFF2-40B4-BE49-F238E27FC236}">
                  <a16:creationId xmlns:a16="http://schemas.microsoft.com/office/drawing/2014/main" id="{73EB7264-D7D7-F47F-39EA-49CB98E7BF31}"/>
                </a:ext>
              </a:extLst>
            </p:cNvPr>
            <p:cNvGrpSpPr/>
            <p:nvPr/>
          </p:nvGrpSpPr>
          <p:grpSpPr>
            <a:xfrm>
              <a:off x="6498911" y="1601932"/>
              <a:ext cx="4574319" cy="4692987"/>
              <a:chOff x="3090538" y="1935087"/>
              <a:chExt cx="2470008" cy="2534086"/>
            </a:xfrm>
          </p:grpSpPr>
          <p:grpSp>
            <p:nvGrpSpPr>
              <p:cNvPr id="24" name="组合 7">
                <a:extLst>
                  <a:ext uri="{FF2B5EF4-FFF2-40B4-BE49-F238E27FC236}">
                    <a16:creationId xmlns:a16="http://schemas.microsoft.com/office/drawing/2014/main" id="{84190F9B-5AE2-4676-D457-8E0055C6DD2A}"/>
                  </a:ext>
                </a:extLst>
              </p:cNvPr>
              <p:cNvGrpSpPr/>
              <p:nvPr/>
            </p:nvGrpSpPr>
            <p:grpSpPr>
              <a:xfrm>
                <a:off x="3190281" y="1986644"/>
                <a:ext cx="2304308" cy="2399530"/>
                <a:chOff x="3770120" y="903514"/>
                <a:chExt cx="2304308" cy="2399530"/>
              </a:xfrm>
            </p:grpSpPr>
            <p:sp>
              <p:nvSpPr>
                <p:cNvPr id="115" name="矩形 92">
                  <a:extLst>
                    <a:ext uri="{FF2B5EF4-FFF2-40B4-BE49-F238E27FC236}">
                      <a16:creationId xmlns:a16="http://schemas.microsoft.com/office/drawing/2014/main" id="{5693210A-AAF5-DCB6-B151-6B89BC1E6EC0}"/>
                    </a:ext>
                  </a:extLst>
                </p:cNvPr>
                <p:cNvSpPr/>
                <p:nvPr/>
              </p:nvSpPr>
              <p:spPr>
                <a:xfrm>
                  <a:off x="3770120" y="903514"/>
                  <a:ext cx="549234" cy="575389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16" name="矩形 93">
                  <a:extLst>
                    <a:ext uri="{FF2B5EF4-FFF2-40B4-BE49-F238E27FC236}">
                      <a16:creationId xmlns:a16="http://schemas.microsoft.com/office/drawing/2014/main" id="{9A12A115-BDD2-E3D1-4A74-AFF1BA15A3AF}"/>
                    </a:ext>
                  </a:extLst>
                </p:cNvPr>
                <p:cNvSpPr/>
                <p:nvPr/>
              </p:nvSpPr>
              <p:spPr>
                <a:xfrm>
                  <a:off x="4353001" y="903514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17" name="矩形 94">
                  <a:extLst>
                    <a:ext uri="{FF2B5EF4-FFF2-40B4-BE49-F238E27FC236}">
                      <a16:creationId xmlns:a16="http://schemas.microsoft.com/office/drawing/2014/main" id="{43427F7D-BAB6-92D0-9D30-745A85744FED}"/>
                    </a:ext>
                  </a:extLst>
                </p:cNvPr>
                <p:cNvSpPr/>
                <p:nvPr/>
              </p:nvSpPr>
              <p:spPr>
                <a:xfrm>
                  <a:off x="4942313" y="903514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18" name="矩形 95">
                  <a:extLst>
                    <a:ext uri="{FF2B5EF4-FFF2-40B4-BE49-F238E27FC236}">
                      <a16:creationId xmlns:a16="http://schemas.microsoft.com/office/drawing/2014/main" id="{8221FEB1-EC58-488B-32D6-5E917C9C7FE9}"/>
                    </a:ext>
                  </a:extLst>
                </p:cNvPr>
                <p:cNvSpPr/>
                <p:nvPr/>
              </p:nvSpPr>
              <p:spPr>
                <a:xfrm>
                  <a:off x="5525194" y="903514"/>
                  <a:ext cx="549234" cy="575389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19" name="矩形 96">
                  <a:extLst>
                    <a:ext uri="{FF2B5EF4-FFF2-40B4-BE49-F238E27FC236}">
                      <a16:creationId xmlns:a16="http://schemas.microsoft.com/office/drawing/2014/main" id="{A193DABF-E185-2247-8120-6F54A71DF42D}"/>
                    </a:ext>
                  </a:extLst>
                </p:cNvPr>
                <p:cNvSpPr/>
                <p:nvPr/>
              </p:nvSpPr>
              <p:spPr>
                <a:xfrm>
                  <a:off x="3770120" y="1511561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20" name="矩形 97">
                  <a:extLst>
                    <a:ext uri="{FF2B5EF4-FFF2-40B4-BE49-F238E27FC236}">
                      <a16:creationId xmlns:a16="http://schemas.microsoft.com/office/drawing/2014/main" id="{5D8CFC5B-04C8-F52B-1BC3-F418AF46DAAE}"/>
                    </a:ext>
                  </a:extLst>
                </p:cNvPr>
                <p:cNvSpPr/>
                <p:nvPr/>
              </p:nvSpPr>
              <p:spPr>
                <a:xfrm>
                  <a:off x="4353001" y="1511561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21" name="矩形 98">
                  <a:extLst>
                    <a:ext uri="{FF2B5EF4-FFF2-40B4-BE49-F238E27FC236}">
                      <a16:creationId xmlns:a16="http://schemas.microsoft.com/office/drawing/2014/main" id="{79B2AC79-2E09-7433-8F4A-938E72C65F85}"/>
                    </a:ext>
                  </a:extLst>
                </p:cNvPr>
                <p:cNvSpPr/>
                <p:nvPr/>
              </p:nvSpPr>
              <p:spPr>
                <a:xfrm>
                  <a:off x="4942313" y="1511561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22" name="矩形 99">
                  <a:extLst>
                    <a:ext uri="{FF2B5EF4-FFF2-40B4-BE49-F238E27FC236}">
                      <a16:creationId xmlns:a16="http://schemas.microsoft.com/office/drawing/2014/main" id="{6690C980-55DD-BCDC-6D94-590CEE992258}"/>
                    </a:ext>
                  </a:extLst>
                </p:cNvPr>
                <p:cNvSpPr/>
                <p:nvPr/>
              </p:nvSpPr>
              <p:spPr>
                <a:xfrm>
                  <a:off x="5525194" y="1511561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23" name="矩形 100">
                  <a:extLst>
                    <a:ext uri="{FF2B5EF4-FFF2-40B4-BE49-F238E27FC236}">
                      <a16:creationId xmlns:a16="http://schemas.microsoft.com/office/drawing/2014/main" id="{1758F843-4B4D-4134-201F-4FDE4A83407A}"/>
                    </a:ext>
                  </a:extLst>
                </p:cNvPr>
                <p:cNvSpPr/>
                <p:nvPr/>
              </p:nvSpPr>
              <p:spPr>
                <a:xfrm>
                  <a:off x="3770120" y="2119608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24" name="矩形 101">
                  <a:extLst>
                    <a:ext uri="{FF2B5EF4-FFF2-40B4-BE49-F238E27FC236}">
                      <a16:creationId xmlns:a16="http://schemas.microsoft.com/office/drawing/2014/main" id="{60D9BEAC-B9F3-4708-0CEE-9461E9CE2215}"/>
                    </a:ext>
                  </a:extLst>
                </p:cNvPr>
                <p:cNvSpPr/>
                <p:nvPr/>
              </p:nvSpPr>
              <p:spPr>
                <a:xfrm>
                  <a:off x="4353001" y="2119608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26" name="矩形 102">
                  <a:extLst>
                    <a:ext uri="{FF2B5EF4-FFF2-40B4-BE49-F238E27FC236}">
                      <a16:creationId xmlns:a16="http://schemas.microsoft.com/office/drawing/2014/main" id="{3E3F6A32-2B4B-98A9-0F62-4718CBD016EC}"/>
                    </a:ext>
                  </a:extLst>
                </p:cNvPr>
                <p:cNvSpPr/>
                <p:nvPr/>
              </p:nvSpPr>
              <p:spPr>
                <a:xfrm>
                  <a:off x="4942313" y="2119608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27" name="矩形 103">
                  <a:extLst>
                    <a:ext uri="{FF2B5EF4-FFF2-40B4-BE49-F238E27FC236}">
                      <a16:creationId xmlns:a16="http://schemas.microsoft.com/office/drawing/2014/main" id="{D52577C4-05D1-C829-E14D-9373BF97AA85}"/>
                    </a:ext>
                  </a:extLst>
                </p:cNvPr>
                <p:cNvSpPr/>
                <p:nvPr/>
              </p:nvSpPr>
              <p:spPr>
                <a:xfrm>
                  <a:off x="5525194" y="2119608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28" name="矩形 104">
                  <a:extLst>
                    <a:ext uri="{FF2B5EF4-FFF2-40B4-BE49-F238E27FC236}">
                      <a16:creationId xmlns:a16="http://schemas.microsoft.com/office/drawing/2014/main" id="{0B3B0B68-658E-711C-90E4-E3C0BFFB4BA9}"/>
                    </a:ext>
                  </a:extLst>
                </p:cNvPr>
                <p:cNvSpPr/>
                <p:nvPr/>
              </p:nvSpPr>
              <p:spPr>
                <a:xfrm>
                  <a:off x="3770120" y="2727655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30" name="矩形 105">
                  <a:extLst>
                    <a:ext uri="{FF2B5EF4-FFF2-40B4-BE49-F238E27FC236}">
                      <a16:creationId xmlns:a16="http://schemas.microsoft.com/office/drawing/2014/main" id="{1DBF1DB7-B137-701F-219D-9FDC40341F02}"/>
                    </a:ext>
                  </a:extLst>
                </p:cNvPr>
                <p:cNvSpPr/>
                <p:nvPr/>
              </p:nvSpPr>
              <p:spPr>
                <a:xfrm>
                  <a:off x="4353001" y="2727655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31" name="矩形 106">
                  <a:extLst>
                    <a:ext uri="{FF2B5EF4-FFF2-40B4-BE49-F238E27FC236}">
                      <a16:creationId xmlns:a16="http://schemas.microsoft.com/office/drawing/2014/main" id="{BDF07B38-F2A6-23E3-3266-4014096FE27A}"/>
                    </a:ext>
                  </a:extLst>
                </p:cNvPr>
                <p:cNvSpPr/>
                <p:nvPr/>
              </p:nvSpPr>
              <p:spPr>
                <a:xfrm>
                  <a:off x="4942313" y="2727655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33" name="矩形 107">
                  <a:extLst>
                    <a:ext uri="{FF2B5EF4-FFF2-40B4-BE49-F238E27FC236}">
                      <a16:creationId xmlns:a16="http://schemas.microsoft.com/office/drawing/2014/main" id="{7EC1540F-5197-C6E8-056B-ECD5B5DE90E5}"/>
                    </a:ext>
                  </a:extLst>
                </p:cNvPr>
                <p:cNvSpPr/>
                <p:nvPr/>
              </p:nvSpPr>
              <p:spPr>
                <a:xfrm>
                  <a:off x="5525194" y="2727655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</p:grpSp>
          <p:sp>
            <p:nvSpPr>
              <p:cNvPr id="25" name="矩形 8">
                <a:extLst>
                  <a:ext uri="{FF2B5EF4-FFF2-40B4-BE49-F238E27FC236}">
                    <a16:creationId xmlns:a16="http://schemas.microsoft.com/office/drawing/2014/main" id="{FFFA8DAD-AEE1-C5F7-660B-AA96B085E17A}"/>
                  </a:ext>
                </a:extLst>
              </p:cNvPr>
              <p:cNvSpPr/>
              <p:nvPr/>
            </p:nvSpPr>
            <p:spPr>
              <a:xfrm>
                <a:off x="3189970" y="2347223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26" name="矩形 9">
                <a:extLst>
                  <a:ext uri="{FF2B5EF4-FFF2-40B4-BE49-F238E27FC236}">
                    <a16:creationId xmlns:a16="http://schemas.microsoft.com/office/drawing/2014/main" id="{3520F580-D929-E649-D35A-B80821409B5D}"/>
                  </a:ext>
                </a:extLst>
              </p:cNvPr>
              <p:cNvSpPr/>
              <p:nvPr/>
            </p:nvSpPr>
            <p:spPr>
              <a:xfrm>
                <a:off x="3777138" y="2347223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28" name="矩形 10">
                <a:extLst>
                  <a:ext uri="{FF2B5EF4-FFF2-40B4-BE49-F238E27FC236}">
                    <a16:creationId xmlns:a16="http://schemas.microsoft.com/office/drawing/2014/main" id="{9D622638-F2D6-518A-C72B-0DC8107D5D71}"/>
                  </a:ext>
                </a:extLst>
              </p:cNvPr>
              <p:cNvSpPr/>
              <p:nvPr/>
            </p:nvSpPr>
            <p:spPr>
              <a:xfrm>
                <a:off x="4364306" y="2347223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29" name="矩形 11">
                <a:extLst>
                  <a:ext uri="{FF2B5EF4-FFF2-40B4-BE49-F238E27FC236}">
                    <a16:creationId xmlns:a16="http://schemas.microsoft.com/office/drawing/2014/main" id="{F7CC8DFC-9A1A-CEED-E4EB-7A522158438F}"/>
                  </a:ext>
                </a:extLst>
              </p:cNvPr>
              <p:cNvSpPr/>
              <p:nvPr/>
            </p:nvSpPr>
            <p:spPr>
              <a:xfrm>
                <a:off x="4951475" y="2347223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2" name="矩形 12">
                <a:extLst>
                  <a:ext uri="{FF2B5EF4-FFF2-40B4-BE49-F238E27FC236}">
                    <a16:creationId xmlns:a16="http://schemas.microsoft.com/office/drawing/2014/main" id="{61B34F00-EAA8-DE89-4085-5384B84CEC03}"/>
                  </a:ext>
                </a:extLst>
              </p:cNvPr>
              <p:cNvSpPr/>
              <p:nvPr/>
            </p:nvSpPr>
            <p:spPr>
              <a:xfrm>
                <a:off x="3189970" y="2953270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3" name="矩形 13">
                <a:extLst>
                  <a:ext uri="{FF2B5EF4-FFF2-40B4-BE49-F238E27FC236}">
                    <a16:creationId xmlns:a16="http://schemas.microsoft.com/office/drawing/2014/main" id="{75CABBB7-744C-A8A6-0E7C-A62230C23005}"/>
                  </a:ext>
                </a:extLst>
              </p:cNvPr>
              <p:cNvSpPr/>
              <p:nvPr/>
            </p:nvSpPr>
            <p:spPr>
              <a:xfrm>
                <a:off x="3777138" y="2953270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4" name="矩形 14">
                <a:extLst>
                  <a:ext uri="{FF2B5EF4-FFF2-40B4-BE49-F238E27FC236}">
                    <a16:creationId xmlns:a16="http://schemas.microsoft.com/office/drawing/2014/main" id="{E567AD55-2B70-E1D7-B76F-71B9BF4CE68B}"/>
                  </a:ext>
                </a:extLst>
              </p:cNvPr>
              <p:cNvSpPr/>
              <p:nvPr/>
            </p:nvSpPr>
            <p:spPr>
              <a:xfrm>
                <a:off x="4364306" y="2953270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5" name="矩形 15">
                <a:extLst>
                  <a:ext uri="{FF2B5EF4-FFF2-40B4-BE49-F238E27FC236}">
                    <a16:creationId xmlns:a16="http://schemas.microsoft.com/office/drawing/2014/main" id="{4A96C701-B602-C82D-90ED-A3DC6FD8089C}"/>
                  </a:ext>
                </a:extLst>
              </p:cNvPr>
              <p:cNvSpPr/>
              <p:nvPr/>
            </p:nvSpPr>
            <p:spPr>
              <a:xfrm>
                <a:off x="4951475" y="2953270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6" name="矩形 16">
                <a:extLst>
                  <a:ext uri="{FF2B5EF4-FFF2-40B4-BE49-F238E27FC236}">
                    <a16:creationId xmlns:a16="http://schemas.microsoft.com/office/drawing/2014/main" id="{F66EDAB1-2089-3293-818C-5E59BB7344D4}"/>
                  </a:ext>
                </a:extLst>
              </p:cNvPr>
              <p:cNvSpPr/>
              <p:nvPr/>
            </p:nvSpPr>
            <p:spPr>
              <a:xfrm>
                <a:off x="3189970" y="3559317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7" name="矩形 17">
                <a:extLst>
                  <a:ext uri="{FF2B5EF4-FFF2-40B4-BE49-F238E27FC236}">
                    <a16:creationId xmlns:a16="http://schemas.microsoft.com/office/drawing/2014/main" id="{90B69615-54F6-A0AD-BB28-EE3CF04F7358}"/>
                  </a:ext>
                </a:extLst>
              </p:cNvPr>
              <p:cNvSpPr/>
              <p:nvPr/>
            </p:nvSpPr>
            <p:spPr>
              <a:xfrm>
                <a:off x="3777138" y="3559317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8" name="矩形 18">
                <a:extLst>
                  <a:ext uri="{FF2B5EF4-FFF2-40B4-BE49-F238E27FC236}">
                    <a16:creationId xmlns:a16="http://schemas.microsoft.com/office/drawing/2014/main" id="{70663793-CEC7-53D9-6189-01C0A32E4C8B}"/>
                  </a:ext>
                </a:extLst>
              </p:cNvPr>
              <p:cNvSpPr/>
              <p:nvPr/>
            </p:nvSpPr>
            <p:spPr>
              <a:xfrm>
                <a:off x="4364306" y="3559317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9" name="矩形 19">
                <a:extLst>
                  <a:ext uri="{FF2B5EF4-FFF2-40B4-BE49-F238E27FC236}">
                    <a16:creationId xmlns:a16="http://schemas.microsoft.com/office/drawing/2014/main" id="{F0FA339F-5DE4-7AAA-1C35-67BA7D4FBFB2}"/>
                  </a:ext>
                </a:extLst>
              </p:cNvPr>
              <p:cNvSpPr/>
              <p:nvPr/>
            </p:nvSpPr>
            <p:spPr>
              <a:xfrm>
                <a:off x="4951475" y="3559317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0" name="矩形 20">
                <a:extLst>
                  <a:ext uri="{FF2B5EF4-FFF2-40B4-BE49-F238E27FC236}">
                    <a16:creationId xmlns:a16="http://schemas.microsoft.com/office/drawing/2014/main" id="{E7D47990-88C8-5C0A-52ED-F61B5B239DDA}"/>
                  </a:ext>
                </a:extLst>
              </p:cNvPr>
              <p:cNvSpPr/>
              <p:nvPr/>
            </p:nvSpPr>
            <p:spPr>
              <a:xfrm>
                <a:off x="3189970" y="4165364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1" name="矩形 21">
                <a:extLst>
                  <a:ext uri="{FF2B5EF4-FFF2-40B4-BE49-F238E27FC236}">
                    <a16:creationId xmlns:a16="http://schemas.microsoft.com/office/drawing/2014/main" id="{F84E5CAD-E8E1-0439-B661-0FFD3C06BE9F}"/>
                  </a:ext>
                </a:extLst>
              </p:cNvPr>
              <p:cNvSpPr/>
              <p:nvPr/>
            </p:nvSpPr>
            <p:spPr>
              <a:xfrm>
                <a:off x="3777138" y="4165364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2" name="矩形 22">
                <a:extLst>
                  <a:ext uri="{FF2B5EF4-FFF2-40B4-BE49-F238E27FC236}">
                    <a16:creationId xmlns:a16="http://schemas.microsoft.com/office/drawing/2014/main" id="{C4E4AC62-024F-13A0-C3F1-95224C4533AB}"/>
                  </a:ext>
                </a:extLst>
              </p:cNvPr>
              <p:cNvSpPr/>
              <p:nvPr/>
            </p:nvSpPr>
            <p:spPr>
              <a:xfrm>
                <a:off x="4364306" y="4165364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3" name="矩形 23">
                <a:extLst>
                  <a:ext uri="{FF2B5EF4-FFF2-40B4-BE49-F238E27FC236}">
                    <a16:creationId xmlns:a16="http://schemas.microsoft.com/office/drawing/2014/main" id="{B80226F5-3BBB-FE2E-E5A9-92107E824CA0}"/>
                  </a:ext>
                </a:extLst>
              </p:cNvPr>
              <p:cNvSpPr/>
              <p:nvPr/>
            </p:nvSpPr>
            <p:spPr>
              <a:xfrm>
                <a:off x="4951475" y="4165364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4" name="箭头: 左右 24">
                <a:extLst>
                  <a:ext uri="{FF2B5EF4-FFF2-40B4-BE49-F238E27FC236}">
                    <a16:creationId xmlns:a16="http://schemas.microsoft.com/office/drawing/2014/main" id="{F74DC3A3-C20B-E2A9-2926-AF276FE841B3}"/>
                  </a:ext>
                </a:extLst>
              </p:cNvPr>
              <p:cNvSpPr/>
              <p:nvPr/>
            </p:nvSpPr>
            <p:spPr>
              <a:xfrm>
                <a:off x="3395736" y="2371205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5" name="箭头: 左右 25">
                <a:extLst>
                  <a:ext uri="{FF2B5EF4-FFF2-40B4-BE49-F238E27FC236}">
                    <a16:creationId xmlns:a16="http://schemas.microsoft.com/office/drawing/2014/main" id="{34E5075A-5283-F028-7130-0BA0D8503D4A}"/>
                  </a:ext>
                </a:extLst>
              </p:cNvPr>
              <p:cNvSpPr/>
              <p:nvPr/>
            </p:nvSpPr>
            <p:spPr>
              <a:xfrm>
                <a:off x="3982904" y="2371205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7" name="箭头: 左右 26">
                <a:extLst>
                  <a:ext uri="{FF2B5EF4-FFF2-40B4-BE49-F238E27FC236}">
                    <a16:creationId xmlns:a16="http://schemas.microsoft.com/office/drawing/2014/main" id="{78DDC6DC-0184-6B36-EB07-BB477BD82F7C}"/>
                  </a:ext>
                </a:extLst>
              </p:cNvPr>
              <p:cNvSpPr/>
              <p:nvPr/>
            </p:nvSpPr>
            <p:spPr>
              <a:xfrm>
                <a:off x="4570072" y="2371205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8" name="箭头: 左右 27">
                <a:extLst>
                  <a:ext uri="{FF2B5EF4-FFF2-40B4-BE49-F238E27FC236}">
                    <a16:creationId xmlns:a16="http://schemas.microsoft.com/office/drawing/2014/main" id="{C5EE9028-5B55-188D-EA11-6D01435DFDE3}"/>
                  </a:ext>
                </a:extLst>
              </p:cNvPr>
              <p:cNvSpPr/>
              <p:nvPr/>
            </p:nvSpPr>
            <p:spPr>
              <a:xfrm>
                <a:off x="3390378" y="2974733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9" name="箭头: 左右 28">
                <a:extLst>
                  <a:ext uri="{FF2B5EF4-FFF2-40B4-BE49-F238E27FC236}">
                    <a16:creationId xmlns:a16="http://schemas.microsoft.com/office/drawing/2014/main" id="{B4B714FE-9E96-7213-8EC2-77655D54E60B}"/>
                  </a:ext>
                </a:extLst>
              </p:cNvPr>
              <p:cNvSpPr/>
              <p:nvPr/>
            </p:nvSpPr>
            <p:spPr>
              <a:xfrm>
                <a:off x="3977546" y="2974733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0" name="箭头: 左右 29">
                <a:extLst>
                  <a:ext uri="{FF2B5EF4-FFF2-40B4-BE49-F238E27FC236}">
                    <a16:creationId xmlns:a16="http://schemas.microsoft.com/office/drawing/2014/main" id="{36F65E65-EEEE-508E-A03D-9CB52A044E87}"/>
                  </a:ext>
                </a:extLst>
              </p:cNvPr>
              <p:cNvSpPr/>
              <p:nvPr/>
            </p:nvSpPr>
            <p:spPr>
              <a:xfrm>
                <a:off x="4564714" y="2974733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1" name="箭头: 左右 30">
                <a:extLst>
                  <a:ext uri="{FF2B5EF4-FFF2-40B4-BE49-F238E27FC236}">
                    <a16:creationId xmlns:a16="http://schemas.microsoft.com/office/drawing/2014/main" id="{1C08D4FB-A6C0-4DDE-20FB-ABF38C1F0405}"/>
                  </a:ext>
                </a:extLst>
              </p:cNvPr>
              <p:cNvSpPr/>
              <p:nvPr/>
            </p:nvSpPr>
            <p:spPr>
              <a:xfrm>
                <a:off x="3390378" y="3580678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2" name="箭头: 左右 31">
                <a:extLst>
                  <a:ext uri="{FF2B5EF4-FFF2-40B4-BE49-F238E27FC236}">
                    <a16:creationId xmlns:a16="http://schemas.microsoft.com/office/drawing/2014/main" id="{BF3E84F4-481A-8045-E896-7FB725409C42}"/>
                  </a:ext>
                </a:extLst>
              </p:cNvPr>
              <p:cNvSpPr/>
              <p:nvPr/>
            </p:nvSpPr>
            <p:spPr>
              <a:xfrm>
                <a:off x="3977546" y="3580678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3" name="箭头: 左右 32">
                <a:extLst>
                  <a:ext uri="{FF2B5EF4-FFF2-40B4-BE49-F238E27FC236}">
                    <a16:creationId xmlns:a16="http://schemas.microsoft.com/office/drawing/2014/main" id="{8BB75B14-4DD3-ADCF-890D-C225C01D1298}"/>
                  </a:ext>
                </a:extLst>
              </p:cNvPr>
              <p:cNvSpPr/>
              <p:nvPr/>
            </p:nvSpPr>
            <p:spPr>
              <a:xfrm>
                <a:off x="4564714" y="3580678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4" name="箭头: 左右 33">
                <a:extLst>
                  <a:ext uri="{FF2B5EF4-FFF2-40B4-BE49-F238E27FC236}">
                    <a16:creationId xmlns:a16="http://schemas.microsoft.com/office/drawing/2014/main" id="{5C4FDD94-D787-766C-7F20-BCFA79A044EB}"/>
                  </a:ext>
                </a:extLst>
              </p:cNvPr>
              <p:cNvSpPr/>
              <p:nvPr/>
            </p:nvSpPr>
            <p:spPr>
              <a:xfrm>
                <a:off x="3390378" y="4188161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5" name="箭头: 左右 34">
                <a:extLst>
                  <a:ext uri="{FF2B5EF4-FFF2-40B4-BE49-F238E27FC236}">
                    <a16:creationId xmlns:a16="http://schemas.microsoft.com/office/drawing/2014/main" id="{9FE403FF-F3AB-3656-A92D-8EB5BE368ABE}"/>
                  </a:ext>
                </a:extLst>
              </p:cNvPr>
              <p:cNvSpPr/>
              <p:nvPr/>
            </p:nvSpPr>
            <p:spPr>
              <a:xfrm>
                <a:off x="3977546" y="4188161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6" name="箭头: 左右 35">
                <a:extLst>
                  <a:ext uri="{FF2B5EF4-FFF2-40B4-BE49-F238E27FC236}">
                    <a16:creationId xmlns:a16="http://schemas.microsoft.com/office/drawing/2014/main" id="{B4CB4311-565F-CC3F-2B12-A97E2B427F84}"/>
                  </a:ext>
                </a:extLst>
              </p:cNvPr>
              <p:cNvSpPr/>
              <p:nvPr/>
            </p:nvSpPr>
            <p:spPr>
              <a:xfrm>
                <a:off x="4564714" y="4188161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7" name="箭头: 左右 36">
                <a:extLst>
                  <a:ext uri="{FF2B5EF4-FFF2-40B4-BE49-F238E27FC236}">
                    <a16:creationId xmlns:a16="http://schemas.microsoft.com/office/drawing/2014/main" id="{5F3328CE-F998-9DE0-BF42-FFE9E6D17EAC}"/>
                  </a:ext>
                </a:extLst>
              </p:cNvPr>
              <p:cNvSpPr/>
              <p:nvPr/>
            </p:nvSpPr>
            <p:spPr>
              <a:xfrm rot="5400000">
                <a:off x="3049982" y="2682114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8" name="箭头: 左右 37">
                <a:extLst>
                  <a:ext uri="{FF2B5EF4-FFF2-40B4-BE49-F238E27FC236}">
                    <a16:creationId xmlns:a16="http://schemas.microsoft.com/office/drawing/2014/main" id="{C1FFEAB8-08AC-56F3-B204-E086771DB10B}"/>
                  </a:ext>
                </a:extLst>
              </p:cNvPr>
              <p:cNvSpPr/>
              <p:nvPr/>
            </p:nvSpPr>
            <p:spPr>
              <a:xfrm rot="5400000">
                <a:off x="3049982" y="3297309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9" name="箭头: 左右 38">
                <a:extLst>
                  <a:ext uri="{FF2B5EF4-FFF2-40B4-BE49-F238E27FC236}">
                    <a16:creationId xmlns:a16="http://schemas.microsoft.com/office/drawing/2014/main" id="{2AA551B4-C7DB-054F-86CD-BF246190C508}"/>
                  </a:ext>
                </a:extLst>
              </p:cNvPr>
              <p:cNvSpPr/>
              <p:nvPr/>
            </p:nvSpPr>
            <p:spPr>
              <a:xfrm rot="5400000">
                <a:off x="3049982" y="3903356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0" name="箭头: 左右 39">
                <a:extLst>
                  <a:ext uri="{FF2B5EF4-FFF2-40B4-BE49-F238E27FC236}">
                    <a16:creationId xmlns:a16="http://schemas.microsoft.com/office/drawing/2014/main" id="{871292C9-2F88-C939-2CD9-FE3F0C8D0E10}"/>
                  </a:ext>
                </a:extLst>
              </p:cNvPr>
              <p:cNvSpPr/>
              <p:nvPr/>
            </p:nvSpPr>
            <p:spPr>
              <a:xfrm rot="5400000">
                <a:off x="3644129" y="2682114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1" name="箭头: 左右 40">
                <a:extLst>
                  <a:ext uri="{FF2B5EF4-FFF2-40B4-BE49-F238E27FC236}">
                    <a16:creationId xmlns:a16="http://schemas.microsoft.com/office/drawing/2014/main" id="{6F79E1AE-7F02-77CE-2AE3-3027FAF1DFB8}"/>
                  </a:ext>
                </a:extLst>
              </p:cNvPr>
              <p:cNvSpPr/>
              <p:nvPr/>
            </p:nvSpPr>
            <p:spPr>
              <a:xfrm rot="5400000">
                <a:off x="3644129" y="3297309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2" name="箭头: 左右 41">
                <a:extLst>
                  <a:ext uri="{FF2B5EF4-FFF2-40B4-BE49-F238E27FC236}">
                    <a16:creationId xmlns:a16="http://schemas.microsoft.com/office/drawing/2014/main" id="{E8AB6472-A7EC-626D-4905-8E5682EEE50C}"/>
                  </a:ext>
                </a:extLst>
              </p:cNvPr>
              <p:cNvSpPr/>
              <p:nvPr/>
            </p:nvSpPr>
            <p:spPr>
              <a:xfrm rot="5400000">
                <a:off x="3644129" y="3903356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3" name="箭头: 左右 42">
                <a:extLst>
                  <a:ext uri="{FF2B5EF4-FFF2-40B4-BE49-F238E27FC236}">
                    <a16:creationId xmlns:a16="http://schemas.microsoft.com/office/drawing/2014/main" id="{DA6C3F42-BAE9-E8D0-424C-A270CE8FAC67}"/>
                  </a:ext>
                </a:extLst>
              </p:cNvPr>
              <p:cNvSpPr/>
              <p:nvPr/>
            </p:nvSpPr>
            <p:spPr>
              <a:xfrm rot="5400000">
                <a:off x="4229398" y="2682114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4" name="箭头: 左右 43">
                <a:extLst>
                  <a:ext uri="{FF2B5EF4-FFF2-40B4-BE49-F238E27FC236}">
                    <a16:creationId xmlns:a16="http://schemas.microsoft.com/office/drawing/2014/main" id="{AC44D855-9667-BE7D-0D65-243F008320F3}"/>
                  </a:ext>
                </a:extLst>
              </p:cNvPr>
              <p:cNvSpPr/>
              <p:nvPr/>
            </p:nvSpPr>
            <p:spPr>
              <a:xfrm rot="5400000">
                <a:off x="4229398" y="3297309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5" name="箭头: 左右 44">
                <a:extLst>
                  <a:ext uri="{FF2B5EF4-FFF2-40B4-BE49-F238E27FC236}">
                    <a16:creationId xmlns:a16="http://schemas.microsoft.com/office/drawing/2014/main" id="{C3D2EBBF-43EB-5331-CFBD-BE79AC751D15}"/>
                  </a:ext>
                </a:extLst>
              </p:cNvPr>
              <p:cNvSpPr/>
              <p:nvPr/>
            </p:nvSpPr>
            <p:spPr>
              <a:xfrm rot="5400000">
                <a:off x="4229398" y="3903356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6" name="箭头: 左右 45">
                <a:extLst>
                  <a:ext uri="{FF2B5EF4-FFF2-40B4-BE49-F238E27FC236}">
                    <a16:creationId xmlns:a16="http://schemas.microsoft.com/office/drawing/2014/main" id="{176E9198-FA06-D05C-8380-6900B6328192}"/>
                  </a:ext>
                </a:extLst>
              </p:cNvPr>
              <p:cNvSpPr/>
              <p:nvPr/>
            </p:nvSpPr>
            <p:spPr>
              <a:xfrm rot="5400000">
                <a:off x="4822242" y="2682114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7" name="箭头: 左右 46">
                <a:extLst>
                  <a:ext uri="{FF2B5EF4-FFF2-40B4-BE49-F238E27FC236}">
                    <a16:creationId xmlns:a16="http://schemas.microsoft.com/office/drawing/2014/main" id="{B90EAF52-7413-6DDD-400A-C491E304163D}"/>
                  </a:ext>
                </a:extLst>
              </p:cNvPr>
              <p:cNvSpPr/>
              <p:nvPr/>
            </p:nvSpPr>
            <p:spPr>
              <a:xfrm rot="5400000">
                <a:off x="4822242" y="3288161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8" name="箭头: 左右 47">
                <a:extLst>
                  <a:ext uri="{FF2B5EF4-FFF2-40B4-BE49-F238E27FC236}">
                    <a16:creationId xmlns:a16="http://schemas.microsoft.com/office/drawing/2014/main" id="{4EF3C8A4-E472-2717-C5C5-E0671A21CED0}"/>
                  </a:ext>
                </a:extLst>
              </p:cNvPr>
              <p:cNvSpPr/>
              <p:nvPr/>
            </p:nvSpPr>
            <p:spPr>
              <a:xfrm rot="5400000">
                <a:off x="4822242" y="3903356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9" name="箭头: 左右 48">
                <a:extLst>
                  <a:ext uri="{FF2B5EF4-FFF2-40B4-BE49-F238E27FC236}">
                    <a16:creationId xmlns:a16="http://schemas.microsoft.com/office/drawing/2014/main" id="{E1157832-9723-8054-EDC7-5E39A83041C4}"/>
                  </a:ext>
                </a:extLst>
              </p:cNvPr>
              <p:cNvSpPr/>
              <p:nvPr/>
            </p:nvSpPr>
            <p:spPr>
              <a:xfrm>
                <a:off x="3395736" y="2496817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0" name="箭头: 左右 49">
                <a:extLst>
                  <a:ext uri="{FF2B5EF4-FFF2-40B4-BE49-F238E27FC236}">
                    <a16:creationId xmlns:a16="http://schemas.microsoft.com/office/drawing/2014/main" id="{ED0A383D-4A37-A03E-12D0-A5FF1BAC7B10}"/>
                  </a:ext>
                </a:extLst>
              </p:cNvPr>
              <p:cNvSpPr/>
              <p:nvPr/>
            </p:nvSpPr>
            <p:spPr>
              <a:xfrm>
                <a:off x="3984169" y="2496817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1" name="箭头: 左右 50">
                <a:extLst>
                  <a:ext uri="{FF2B5EF4-FFF2-40B4-BE49-F238E27FC236}">
                    <a16:creationId xmlns:a16="http://schemas.microsoft.com/office/drawing/2014/main" id="{CDD6FF0B-BFF7-B06E-41EF-E7082C052F5C}"/>
                  </a:ext>
                </a:extLst>
              </p:cNvPr>
              <p:cNvSpPr/>
              <p:nvPr/>
            </p:nvSpPr>
            <p:spPr>
              <a:xfrm>
                <a:off x="4572602" y="2496817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2" name="箭头: 左右 51">
                <a:extLst>
                  <a:ext uri="{FF2B5EF4-FFF2-40B4-BE49-F238E27FC236}">
                    <a16:creationId xmlns:a16="http://schemas.microsoft.com/office/drawing/2014/main" id="{5D0DD9D3-FE49-C82C-A845-28B1ECD7BCD0}"/>
                  </a:ext>
                </a:extLst>
              </p:cNvPr>
              <p:cNvSpPr/>
              <p:nvPr/>
            </p:nvSpPr>
            <p:spPr>
              <a:xfrm>
                <a:off x="3395736" y="3097546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3" name="箭头: 左右 52">
                <a:extLst>
                  <a:ext uri="{FF2B5EF4-FFF2-40B4-BE49-F238E27FC236}">
                    <a16:creationId xmlns:a16="http://schemas.microsoft.com/office/drawing/2014/main" id="{E3A5207B-F0E0-F3FC-EF25-8B71317D9E0A}"/>
                  </a:ext>
                </a:extLst>
              </p:cNvPr>
              <p:cNvSpPr/>
              <p:nvPr/>
            </p:nvSpPr>
            <p:spPr>
              <a:xfrm>
                <a:off x="3984169" y="3097546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4" name="箭头: 左右 53">
                <a:extLst>
                  <a:ext uri="{FF2B5EF4-FFF2-40B4-BE49-F238E27FC236}">
                    <a16:creationId xmlns:a16="http://schemas.microsoft.com/office/drawing/2014/main" id="{4F7419E2-86B2-7936-9F6E-45C8E3D4B00E}"/>
                  </a:ext>
                </a:extLst>
              </p:cNvPr>
              <p:cNvSpPr/>
              <p:nvPr/>
            </p:nvSpPr>
            <p:spPr>
              <a:xfrm>
                <a:off x="4572602" y="3097546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5" name="箭头: 左右 54">
                <a:extLst>
                  <a:ext uri="{FF2B5EF4-FFF2-40B4-BE49-F238E27FC236}">
                    <a16:creationId xmlns:a16="http://schemas.microsoft.com/office/drawing/2014/main" id="{18705FD0-7307-137B-8685-FC4B99DA0D9A}"/>
                  </a:ext>
                </a:extLst>
              </p:cNvPr>
              <p:cNvSpPr/>
              <p:nvPr/>
            </p:nvSpPr>
            <p:spPr>
              <a:xfrm>
                <a:off x="3395736" y="3704622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6" name="箭头: 左右 55">
                <a:extLst>
                  <a:ext uri="{FF2B5EF4-FFF2-40B4-BE49-F238E27FC236}">
                    <a16:creationId xmlns:a16="http://schemas.microsoft.com/office/drawing/2014/main" id="{92EE123C-330A-2154-3B1B-D4A712EA1902}"/>
                  </a:ext>
                </a:extLst>
              </p:cNvPr>
              <p:cNvSpPr/>
              <p:nvPr/>
            </p:nvSpPr>
            <p:spPr>
              <a:xfrm>
                <a:off x="3984169" y="3704622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7" name="箭头: 左右 56">
                <a:extLst>
                  <a:ext uri="{FF2B5EF4-FFF2-40B4-BE49-F238E27FC236}">
                    <a16:creationId xmlns:a16="http://schemas.microsoft.com/office/drawing/2014/main" id="{6E83A48B-33F9-C5F2-6808-EB86053ED306}"/>
                  </a:ext>
                </a:extLst>
              </p:cNvPr>
              <p:cNvSpPr/>
              <p:nvPr/>
            </p:nvSpPr>
            <p:spPr>
              <a:xfrm>
                <a:off x="4572602" y="3704622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8" name="箭头: 左右 57">
                <a:extLst>
                  <a:ext uri="{FF2B5EF4-FFF2-40B4-BE49-F238E27FC236}">
                    <a16:creationId xmlns:a16="http://schemas.microsoft.com/office/drawing/2014/main" id="{62A909FE-5FE9-0703-F909-BC1AB3A8FCBE}"/>
                  </a:ext>
                </a:extLst>
              </p:cNvPr>
              <p:cNvSpPr/>
              <p:nvPr/>
            </p:nvSpPr>
            <p:spPr>
              <a:xfrm>
                <a:off x="3395736" y="4307466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9" name="箭头: 左右 58">
                <a:extLst>
                  <a:ext uri="{FF2B5EF4-FFF2-40B4-BE49-F238E27FC236}">
                    <a16:creationId xmlns:a16="http://schemas.microsoft.com/office/drawing/2014/main" id="{96D6FD9E-DC9F-D4D6-DE41-49E6E9AC95DE}"/>
                  </a:ext>
                </a:extLst>
              </p:cNvPr>
              <p:cNvSpPr/>
              <p:nvPr/>
            </p:nvSpPr>
            <p:spPr>
              <a:xfrm>
                <a:off x="3984169" y="4307466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0" name="箭头: 左右 59">
                <a:extLst>
                  <a:ext uri="{FF2B5EF4-FFF2-40B4-BE49-F238E27FC236}">
                    <a16:creationId xmlns:a16="http://schemas.microsoft.com/office/drawing/2014/main" id="{AD2953EC-D968-1A7E-4EBF-F249310BA658}"/>
                  </a:ext>
                </a:extLst>
              </p:cNvPr>
              <p:cNvSpPr/>
              <p:nvPr/>
            </p:nvSpPr>
            <p:spPr>
              <a:xfrm>
                <a:off x="4572602" y="4307466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1" name="箭头: 左右 60">
                <a:extLst>
                  <a:ext uri="{FF2B5EF4-FFF2-40B4-BE49-F238E27FC236}">
                    <a16:creationId xmlns:a16="http://schemas.microsoft.com/office/drawing/2014/main" id="{95B75636-D4A5-78C4-47C9-2A2321B9611A}"/>
                  </a:ext>
                </a:extLst>
              </p:cNvPr>
              <p:cNvSpPr/>
              <p:nvPr/>
            </p:nvSpPr>
            <p:spPr>
              <a:xfrm rot="5400000">
                <a:off x="3143869" y="2718402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2" name="箭头: 左右 61">
                <a:extLst>
                  <a:ext uri="{FF2B5EF4-FFF2-40B4-BE49-F238E27FC236}">
                    <a16:creationId xmlns:a16="http://schemas.microsoft.com/office/drawing/2014/main" id="{1579ABE5-1D6B-9425-D9EB-D6022F30A19C}"/>
                  </a:ext>
                </a:extLst>
              </p:cNvPr>
              <p:cNvSpPr/>
              <p:nvPr/>
            </p:nvSpPr>
            <p:spPr>
              <a:xfrm rot="5400000">
                <a:off x="3730186" y="2718403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3" name="箭头: 左右 62">
                <a:extLst>
                  <a:ext uri="{FF2B5EF4-FFF2-40B4-BE49-F238E27FC236}">
                    <a16:creationId xmlns:a16="http://schemas.microsoft.com/office/drawing/2014/main" id="{C040F0CC-7D2A-74D3-D0AC-91AE6242CE0C}"/>
                  </a:ext>
                </a:extLst>
              </p:cNvPr>
              <p:cNvSpPr/>
              <p:nvPr/>
            </p:nvSpPr>
            <p:spPr>
              <a:xfrm rot="5400000">
                <a:off x="4316503" y="2718404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4" name="箭头: 左右 63">
                <a:extLst>
                  <a:ext uri="{FF2B5EF4-FFF2-40B4-BE49-F238E27FC236}">
                    <a16:creationId xmlns:a16="http://schemas.microsoft.com/office/drawing/2014/main" id="{B6AE12E5-F521-3DF1-32CD-DF647BB1C7A4}"/>
                  </a:ext>
                </a:extLst>
              </p:cNvPr>
              <p:cNvSpPr/>
              <p:nvPr/>
            </p:nvSpPr>
            <p:spPr>
              <a:xfrm rot="5400000">
                <a:off x="4902820" y="2718405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5" name="箭头: 左右 64">
                <a:extLst>
                  <a:ext uri="{FF2B5EF4-FFF2-40B4-BE49-F238E27FC236}">
                    <a16:creationId xmlns:a16="http://schemas.microsoft.com/office/drawing/2014/main" id="{EB0DD7B8-4E23-4FE1-9442-64E9BE4C4911}"/>
                  </a:ext>
                </a:extLst>
              </p:cNvPr>
              <p:cNvSpPr/>
              <p:nvPr/>
            </p:nvSpPr>
            <p:spPr>
              <a:xfrm rot="5400000">
                <a:off x="3143869" y="3327621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7" name="箭头: 左右 65">
                <a:extLst>
                  <a:ext uri="{FF2B5EF4-FFF2-40B4-BE49-F238E27FC236}">
                    <a16:creationId xmlns:a16="http://schemas.microsoft.com/office/drawing/2014/main" id="{80443D0B-E6B6-AEF5-CE8C-5C02121D2065}"/>
                  </a:ext>
                </a:extLst>
              </p:cNvPr>
              <p:cNvSpPr/>
              <p:nvPr/>
            </p:nvSpPr>
            <p:spPr>
              <a:xfrm rot="5400000">
                <a:off x="3730186" y="3327622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8" name="箭头: 左右 66">
                <a:extLst>
                  <a:ext uri="{FF2B5EF4-FFF2-40B4-BE49-F238E27FC236}">
                    <a16:creationId xmlns:a16="http://schemas.microsoft.com/office/drawing/2014/main" id="{6DBE7AF1-8713-0CDD-86FF-AC6A2E33808C}"/>
                  </a:ext>
                </a:extLst>
              </p:cNvPr>
              <p:cNvSpPr/>
              <p:nvPr/>
            </p:nvSpPr>
            <p:spPr>
              <a:xfrm rot="5400000">
                <a:off x="4316503" y="3327623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9" name="箭头: 左右 67">
                <a:extLst>
                  <a:ext uri="{FF2B5EF4-FFF2-40B4-BE49-F238E27FC236}">
                    <a16:creationId xmlns:a16="http://schemas.microsoft.com/office/drawing/2014/main" id="{31C3241B-9B29-5D10-8D6B-5B67C2EF854D}"/>
                  </a:ext>
                </a:extLst>
              </p:cNvPr>
              <p:cNvSpPr/>
              <p:nvPr/>
            </p:nvSpPr>
            <p:spPr>
              <a:xfrm rot="5400000">
                <a:off x="4902820" y="3324449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90" name="箭头: 左右 68">
                <a:extLst>
                  <a:ext uri="{FF2B5EF4-FFF2-40B4-BE49-F238E27FC236}">
                    <a16:creationId xmlns:a16="http://schemas.microsoft.com/office/drawing/2014/main" id="{23AF68A4-185A-16CC-726A-D335C9385145}"/>
                  </a:ext>
                </a:extLst>
              </p:cNvPr>
              <p:cNvSpPr/>
              <p:nvPr/>
            </p:nvSpPr>
            <p:spPr>
              <a:xfrm rot="5400000">
                <a:off x="3143869" y="3936840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91" name="箭头: 左右 69">
                <a:extLst>
                  <a:ext uri="{FF2B5EF4-FFF2-40B4-BE49-F238E27FC236}">
                    <a16:creationId xmlns:a16="http://schemas.microsoft.com/office/drawing/2014/main" id="{D566EC28-AC17-F9BC-CF87-0DE3B4A2F748}"/>
                  </a:ext>
                </a:extLst>
              </p:cNvPr>
              <p:cNvSpPr/>
              <p:nvPr/>
            </p:nvSpPr>
            <p:spPr>
              <a:xfrm rot="5400000">
                <a:off x="3730186" y="3936841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93" name="箭头: 左右 70">
                <a:extLst>
                  <a:ext uri="{FF2B5EF4-FFF2-40B4-BE49-F238E27FC236}">
                    <a16:creationId xmlns:a16="http://schemas.microsoft.com/office/drawing/2014/main" id="{14012D29-315D-ADB9-F13F-58B97CEDF2A6}"/>
                  </a:ext>
                </a:extLst>
              </p:cNvPr>
              <p:cNvSpPr/>
              <p:nvPr/>
            </p:nvSpPr>
            <p:spPr>
              <a:xfrm rot="5400000">
                <a:off x="4316503" y="3936842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94" name="箭头: 左右 71">
                <a:extLst>
                  <a:ext uri="{FF2B5EF4-FFF2-40B4-BE49-F238E27FC236}">
                    <a16:creationId xmlns:a16="http://schemas.microsoft.com/office/drawing/2014/main" id="{41FB76EA-657B-C641-0E98-4FFAB22D67CF}"/>
                  </a:ext>
                </a:extLst>
              </p:cNvPr>
              <p:cNvSpPr/>
              <p:nvPr/>
            </p:nvSpPr>
            <p:spPr>
              <a:xfrm rot="5400000">
                <a:off x="4902820" y="3936843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grpSp>
            <p:nvGrpSpPr>
              <p:cNvPr id="95" name="组合 72">
                <a:extLst>
                  <a:ext uri="{FF2B5EF4-FFF2-40B4-BE49-F238E27FC236}">
                    <a16:creationId xmlns:a16="http://schemas.microsoft.com/office/drawing/2014/main" id="{92D93A8C-EE5A-F1F4-34FE-9F061EA98F4B}"/>
                  </a:ext>
                </a:extLst>
              </p:cNvPr>
              <p:cNvGrpSpPr/>
              <p:nvPr/>
            </p:nvGrpSpPr>
            <p:grpSpPr>
              <a:xfrm>
                <a:off x="3213445" y="1935087"/>
                <a:ext cx="1868370" cy="429342"/>
                <a:chOff x="6685631" y="835025"/>
                <a:chExt cx="1868370" cy="429342"/>
              </a:xfrm>
            </p:grpSpPr>
            <p:sp>
              <p:nvSpPr>
                <p:cNvPr id="111" name="箭头: 左右 88">
                  <a:extLst>
                    <a:ext uri="{FF2B5EF4-FFF2-40B4-BE49-F238E27FC236}">
                      <a16:creationId xmlns:a16="http://schemas.microsoft.com/office/drawing/2014/main" id="{5FA2D135-FA41-8725-D498-637000A944C0}"/>
                    </a:ext>
                  </a:extLst>
                </p:cNvPr>
                <p:cNvSpPr/>
                <p:nvPr/>
              </p:nvSpPr>
              <p:spPr>
                <a:xfrm rot="5400000">
                  <a:off x="6535196" y="985460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12" name="箭头: 左右 89">
                  <a:extLst>
                    <a:ext uri="{FF2B5EF4-FFF2-40B4-BE49-F238E27FC236}">
                      <a16:creationId xmlns:a16="http://schemas.microsoft.com/office/drawing/2014/main" id="{556877EF-5249-89A8-E39E-87A401002A5E}"/>
                    </a:ext>
                  </a:extLst>
                </p:cNvPr>
                <p:cNvSpPr/>
                <p:nvPr/>
              </p:nvSpPr>
              <p:spPr>
                <a:xfrm rot="5400000">
                  <a:off x="7097171" y="985461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13" name="箭头: 左右 90">
                  <a:extLst>
                    <a:ext uri="{FF2B5EF4-FFF2-40B4-BE49-F238E27FC236}">
                      <a16:creationId xmlns:a16="http://schemas.microsoft.com/office/drawing/2014/main" id="{B7DD1D17-25CE-B6A7-F22D-F0AA2E1807D7}"/>
                    </a:ext>
                  </a:extLst>
                </p:cNvPr>
                <p:cNvSpPr/>
                <p:nvPr/>
              </p:nvSpPr>
              <p:spPr>
                <a:xfrm rot="5400000">
                  <a:off x="7681371" y="985462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14" name="箭头: 左右 91">
                  <a:extLst>
                    <a:ext uri="{FF2B5EF4-FFF2-40B4-BE49-F238E27FC236}">
                      <a16:creationId xmlns:a16="http://schemas.microsoft.com/office/drawing/2014/main" id="{7170D874-E4FB-00A1-672E-24DF1F79EC0E}"/>
                    </a:ext>
                  </a:extLst>
                </p:cNvPr>
                <p:cNvSpPr/>
                <p:nvPr/>
              </p:nvSpPr>
              <p:spPr>
                <a:xfrm rot="5400000">
                  <a:off x="8275096" y="985463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</p:grpSp>
          <p:grpSp>
            <p:nvGrpSpPr>
              <p:cNvPr id="96" name="组合 73">
                <a:extLst>
                  <a:ext uri="{FF2B5EF4-FFF2-40B4-BE49-F238E27FC236}">
                    <a16:creationId xmlns:a16="http://schemas.microsoft.com/office/drawing/2014/main" id="{F4305B3E-81B2-55D3-EB8D-30C67D583C4C}"/>
                  </a:ext>
                </a:extLst>
              </p:cNvPr>
              <p:cNvGrpSpPr/>
              <p:nvPr/>
            </p:nvGrpSpPr>
            <p:grpSpPr>
              <a:xfrm>
                <a:off x="3213445" y="4339124"/>
                <a:ext cx="1868370" cy="130049"/>
                <a:chOff x="6685631" y="3273987"/>
                <a:chExt cx="1868370" cy="429342"/>
              </a:xfrm>
            </p:grpSpPr>
            <p:sp>
              <p:nvSpPr>
                <p:cNvPr id="107" name="箭头: 左右 84">
                  <a:extLst>
                    <a:ext uri="{FF2B5EF4-FFF2-40B4-BE49-F238E27FC236}">
                      <a16:creationId xmlns:a16="http://schemas.microsoft.com/office/drawing/2014/main" id="{2F5DA4B9-996E-7B49-F0C8-7C961296DD31}"/>
                    </a:ext>
                  </a:extLst>
                </p:cNvPr>
                <p:cNvSpPr/>
                <p:nvPr/>
              </p:nvSpPr>
              <p:spPr>
                <a:xfrm rot="5400000">
                  <a:off x="6535196" y="3424422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8" name="箭头: 左右 85">
                  <a:extLst>
                    <a:ext uri="{FF2B5EF4-FFF2-40B4-BE49-F238E27FC236}">
                      <a16:creationId xmlns:a16="http://schemas.microsoft.com/office/drawing/2014/main" id="{B8A680FE-D774-55B6-48FD-B0819CD632C7}"/>
                    </a:ext>
                  </a:extLst>
                </p:cNvPr>
                <p:cNvSpPr/>
                <p:nvPr/>
              </p:nvSpPr>
              <p:spPr>
                <a:xfrm rot="5400000">
                  <a:off x="7097171" y="3424423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9" name="箭头: 左右 86">
                  <a:extLst>
                    <a:ext uri="{FF2B5EF4-FFF2-40B4-BE49-F238E27FC236}">
                      <a16:creationId xmlns:a16="http://schemas.microsoft.com/office/drawing/2014/main" id="{80A8EEAB-999B-FECB-3C5B-E5278314CE24}"/>
                    </a:ext>
                  </a:extLst>
                </p:cNvPr>
                <p:cNvSpPr/>
                <p:nvPr/>
              </p:nvSpPr>
              <p:spPr>
                <a:xfrm rot="5400000">
                  <a:off x="7681371" y="3424424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10" name="箭头: 左右 87">
                  <a:extLst>
                    <a:ext uri="{FF2B5EF4-FFF2-40B4-BE49-F238E27FC236}">
                      <a16:creationId xmlns:a16="http://schemas.microsoft.com/office/drawing/2014/main" id="{4F4BA48A-1B67-7B4C-041C-9C0E0377293C}"/>
                    </a:ext>
                  </a:extLst>
                </p:cNvPr>
                <p:cNvSpPr/>
                <p:nvPr/>
              </p:nvSpPr>
              <p:spPr>
                <a:xfrm rot="5400000">
                  <a:off x="8275096" y="3424425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</p:grpSp>
          <p:grpSp>
            <p:nvGrpSpPr>
              <p:cNvPr id="97" name="组合 74">
                <a:extLst>
                  <a:ext uri="{FF2B5EF4-FFF2-40B4-BE49-F238E27FC236}">
                    <a16:creationId xmlns:a16="http://schemas.microsoft.com/office/drawing/2014/main" id="{606C92A8-82C3-E4D5-8B47-A7883D59D9C1}"/>
                  </a:ext>
                </a:extLst>
              </p:cNvPr>
              <p:cNvGrpSpPr/>
              <p:nvPr/>
            </p:nvGrpSpPr>
            <p:grpSpPr>
              <a:xfrm rot="5400000">
                <a:off x="2196894" y="3301106"/>
                <a:ext cx="1932604" cy="145316"/>
                <a:chOff x="6685631" y="3273987"/>
                <a:chExt cx="1868370" cy="429342"/>
              </a:xfrm>
            </p:grpSpPr>
            <p:sp>
              <p:nvSpPr>
                <p:cNvPr id="103" name="箭头: 左右 80">
                  <a:extLst>
                    <a:ext uri="{FF2B5EF4-FFF2-40B4-BE49-F238E27FC236}">
                      <a16:creationId xmlns:a16="http://schemas.microsoft.com/office/drawing/2014/main" id="{390B0FC1-3C85-C883-9E85-8E2598550CD6}"/>
                    </a:ext>
                  </a:extLst>
                </p:cNvPr>
                <p:cNvSpPr/>
                <p:nvPr/>
              </p:nvSpPr>
              <p:spPr>
                <a:xfrm rot="5400000">
                  <a:off x="6535196" y="3424422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4" name="箭头: 左右 81">
                  <a:extLst>
                    <a:ext uri="{FF2B5EF4-FFF2-40B4-BE49-F238E27FC236}">
                      <a16:creationId xmlns:a16="http://schemas.microsoft.com/office/drawing/2014/main" id="{9109A53C-7647-A433-C9A2-54097DEB9CDE}"/>
                    </a:ext>
                  </a:extLst>
                </p:cNvPr>
                <p:cNvSpPr/>
                <p:nvPr/>
              </p:nvSpPr>
              <p:spPr>
                <a:xfrm rot="5400000">
                  <a:off x="7097171" y="3424423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5" name="箭头: 左右 82">
                  <a:extLst>
                    <a:ext uri="{FF2B5EF4-FFF2-40B4-BE49-F238E27FC236}">
                      <a16:creationId xmlns:a16="http://schemas.microsoft.com/office/drawing/2014/main" id="{C318148C-C136-0D30-43FD-9FD08CF5EF7A}"/>
                    </a:ext>
                  </a:extLst>
                </p:cNvPr>
                <p:cNvSpPr/>
                <p:nvPr/>
              </p:nvSpPr>
              <p:spPr>
                <a:xfrm rot="5400000">
                  <a:off x="7681371" y="3424424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6" name="箭头: 左右 83">
                  <a:extLst>
                    <a:ext uri="{FF2B5EF4-FFF2-40B4-BE49-F238E27FC236}">
                      <a16:creationId xmlns:a16="http://schemas.microsoft.com/office/drawing/2014/main" id="{D676B44F-7280-8DB5-0829-11B5B2EBA07E}"/>
                    </a:ext>
                  </a:extLst>
                </p:cNvPr>
                <p:cNvSpPr/>
                <p:nvPr/>
              </p:nvSpPr>
              <p:spPr>
                <a:xfrm rot="5400000">
                  <a:off x="8275096" y="3424425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</p:grpSp>
          <p:grpSp>
            <p:nvGrpSpPr>
              <p:cNvPr id="98" name="组合 75">
                <a:extLst>
                  <a:ext uri="{FF2B5EF4-FFF2-40B4-BE49-F238E27FC236}">
                    <a16:creationId xmlns:a16="http://schemas.microsoft.com/office/drawing/2014/main" id="{C3B4DC23-2877-1A78-8FC4-6745A339EDFA}"/>
                  </a:ext>
                </a:extLst>
              </p:cNvPr>
              <p:cNvGrpSpPr/>
              <p:nvPr/>
            </p:nvGrpSpPr>
            <p:grpSpPr>
              <a:xfrm rot="5400000">
                <a:off x="4362579" y="3176085"/>
                <a:ext cx="1966592" cy="429342"/>
                <a:chOff x="6685631" y="835025"/>
                <a:chExt cx="1868370" cy="429342"/>
              </a:xfrm>
            </p:grpSpPr>
            <p:sp>
              <p:nvSpPr>
                <p:cNvPr id="99" name="箭头: 左右 76">
                  <a:extLst>
                    <a:ext uri="{FF2B5EF4-FFF2-40B4-BE49-F238E27FC236}">
                      <a16:creationId xmlns:a16="http://schemas.microsoft.com/office/drawing/2014/main" id="{AF8967FE-C898-2733-D70A-451F4931348E}"/>
                    </a:ext>
                  </a:extLst>
                </p:cNvPr>
                <p:cNvSpPr/>
                <p:nvPr/>
              </p:nvSpPr>
              <p:spPr>
                <a:xfrm rot="5400000">
                  <a:off x="6535196" y="985460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0" name="箭头: 左右 77">
                  <a:extLst>
                    <a:ext uri="{FF2B5EF4-FFF2-40B4-BE49-F238E27FC236}">
                      <a16:creationId xmlns:a16="http://schemas.microsoft.com/office/drawing/2014/main" id="{3E250586-777F-A575-298B-9B791EA7C402}"/>
                    </a:ext>
                  </a:extLst>
                </p:cNvPr>
                <p:cNvSpPr/>
                <p:nvPr/>
              </p:nvSpPr>
              <p:spPr>
                <a:xfrm rot="5400000">
                  <a:off x="7097171" y="985461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1" name="箭头: 左右 78">
                  <a:extLst>
                    <a:ext uri="{FF2B5EF4-FFF2-40B4-BE49-F238E27FC236}">
                      <a16:creationId xmlns:a16="http://schemas.microsoft.com/office/drawing/2014/main" id="{D2571151-7846-460C-A37B-7CF4523198E2}"/>
                    </a:ext>
                  </a:extLst>
                </p:cNvPr>
                <p:cNvSpPr/>
                <p:nvPr/>
              </p:nvSpPr>
              <p:spPr>
                <a:xfrm rot="5400000">
                  <a:off x="7681371" y="985462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2" name="箭头: 左右 79">
                  <a:extLst>
                    <a:ext uri="{FF2B5EF4-FFF2-40B4-BE49-F238E27FC236}">
                      <a16:creationId xmlns:a16="http://schemas.microsoft.com/office/drawing/2014/main" id="{D5A773ED-9180-7634-2499-38BFF5C97988}"/>
                    </a:ext>
                  </a:extLst>
                </p:cNvPr>
                <p:cNvSpPr/>
                <p:nvPr/>
              </p:nvSpPr>
              <p:spPr>
                <a:xfrm rot="5400000">
                  <a:off x="8275096" y="985463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</p:grpSp>
        </p:grpSp>
        <p:grpSp>
          <p:nvGrpSpPr>
            <p:cNvPr id="6" name="组合 108">
              <a:extLst>
                <a:ext uri="{FF2B5EF4-FFF2-40B4-BE49-F238E27FC236}">
                  <a16:creationId xmlns:a16="http://schemas.microsoft.com/office/drawing/2014/main" id="{D7E204EC-9A11-1CE2-4A5B-BC07B1CEB6D0}"/>
                </a:ext>
              </a:extLst>
            </p:cNvPr>
            <p:cNvGrpSpPr/>
            <p:nvPr/>
          </p:nvGrpSpPr>
          <p:grpSpPr>
            <a:xfrm>
              <a:off x="5639205" y="2423467"/>
              <a:ext cx="854588" cy="3706129"/>
              <a:chOff x="2862668" y="2193494"/>
              <a:chExt cx="1055914" cy="3706129"/>
            </a:xfrm>
            <a:solidFill>
              <a:schemeClr val="bg2"/>
            </a:solidFill>
          </p:grpSpPr>
          <p:sp>
            <p:nvSpPr>
              <p:cNvPr id="20" name="矩形 109">
                <a:extLst>
                  <a:ext uri="{FF2B5EF4-FFF2-40B4-BE49-F238E27FC236}">
                    <a16:creationId xmlns:a16="http://schemas.microsoft.com/office/drawing/2014/main" id="{5B9F7B5F-F92D-2C10-B6F1-D6C2F14F0C37}"/>
                  </a:ext>
                </a:extLst>
              </p:cNvPr>
              <p:cNvSpPr/>
              <p:nvPr/>
            </p:nvSpPr>
            <p:spPr>
              <a:xfrm>
                <a:off x="2862668" y="2193494"/>
                <a:ext cx="1055914" cy="272143"/>
              </a:xfrm>
              <a:prstGeom prst="rect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>
                    <a:solidFill>
                      <a:schemeClr val="tx2"/>
                    </a:solidFill>
                  </a:rPr>
                  <a:t>CTRL</a:t>
                </a:r>
                <a:endParaRPr lang="zh-CN" altLang="en-US" sz="9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1" name="矩形 110">
                <a:extLst>
                  <a:ext uri="{FF2B5EF4-FFF2-40B4-BE49-F238E27FC236}">
                    <a16:creationId xmlns:a16="http://schemas.microsoft.com/office/drawing/2014/main" id="{BB6D4976-C06E-0950-6A53-B8E630037C4D}"/>
                  </a:ext>
                </a:extLst>
              </p:cNvPr>
              <p:cNvSpPr/>
              <p:nvPr/>
            </p:nvSpPr>
            <p:spPr>
              <a:xfrm>
                <a:off x="2862668" y="3338156"/>
                <a:ext cx="1055914" cy="272143"/>
              </a:xfrm>
              <a:prstGeom prst="rect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>
                    <a:solidFill>
                      <a:schemeClr val="tx2"/>
                    </a:solidFill>
                  </a:rPr>
                  <a:t>CTRL</a:t>
                </a:r>
                <a:endParaRPr lang="zh-CN" altLang="en-US" sz="9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2" name="矩形 111">
                <a:extLst>
                  <a:ext uri="{FF2B5EF4-FFF2-40B4-BE49-F238E27FC236}">
                    <a16:creationId xmlns:a16="http://schemas.microsoft.com/office/drawing/2014/main" id="{AAA05EC0-9B72-EC1E-1492-3A03C0D762EA}"/>
                  </a:ext>
                </a:extLst>
              </p:cNvPr>
              <p:cNvSpPr/>
              <p:nvPr/>
            </p:nvSpPr>
            <p:spPr>
              <a:xfrm>
                <a:off x="2862668" y="4482818"/>
                <a:ext cx="1055914" cy="272143"/>
              </a:xfrm>
              <a:prstGeom prst="rect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>
                    <a:solidFill>
                      <a:schemeClr val="tx2"/>
                    </a:solidFill>
                  </a:rPr>
                  <a:t>CTRL</a:t>
                </a:r>
                <a:endParaRPr lang="zh-CN" altLang="en-US" sz="9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3" name="矩形 112">
                <a:extLst>
                  <a:ext uri="{FF2B5EF4-FFF2-40B4-BE49-F238E27FC236}">
                    <a16:creationId xmlns:a16="http://schemas.microsoft.com/office/drawing/2014/main" id="{B720EFD6-34BC-EC6C-9169-1D9C34C008BB}"/>
                  </a:ext>
                </a:extLst>
              </p:cNvPr>
              <p:cNvSpPr/>
              <p:nvPr/>
            </p:nvSpPr>
            <p:spPr>
              <a:xfrm>
                <a:off x="2862668" y="5627480"/>
                <a:ext cx="1055914" cy="272143"/>
              </a:xfrm>
              <a:prstGeom prst="rect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>
                    <a:solidFill>
                      <a:schemeClr val="tx2"/>
                    </a:solidFill>
                  </a:rPr>
                  <a:t>CTRL</a:t>
                </a:r>
                <a:endParaRPr lang="zh-CN" altLang="en-US" sz="900" dirty="0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8" name="矩形 113">
              <a:extLst>
                <a:ext uri="{FF2B5EF4-FFF2-40B4-BE49-F238E27FC236}">
                  <a16:creationId xmlns:a16="http://schemas.microsoft.com/office/drawing/2014/main" id="{53E86986-405F-A189-F06A-D574102B62E5}"/>
                </a:ext>
              </a:extLst>
            </p:cNvPr>
            <p:cNvSpPr/>
            <p:nvPr/>
          </p:nvSpPr>
          <p:spPr>
            <a:xfrm>
              <a:off x="4518251" y="2423467"/>
              <a:ext cx="1055914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9" name="矩形 114">
              <a:extLst>
                <a:ext uri="{FF2B5EF4-FFF2-40B4-BE49-F238E27FC236}">
                  <a16:creationId xmlns:a16="http://schemas.microsoft.com/office/drawing/2014/main" id="{9A36FF74-1D73-872C-E8BE-340647C20E61}"/>
                </a:ext>
              </a:extLst>
            </p:cNvPr>
            <p:cNvSpPr/>
            <p:nvPr/>
          </p:nvSpPr>
          <p:spPr>
            <a:xfrm>
              <a:off x="4518251" y="3568129"/>
              <a:ext cx="1055914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0" name="矩形 115">
              <a:extLst>
                <a:ext uri="{FF2B5EF4-FFF2-40B4-BE49-F238E27FC236}">
                  <a16:creationId xmlns:a16="http://schemas.microsoft.com/office/drawing/2014/main" id="{DD976AEC-3B4A-CB77-3888-43BA1F121007}"/>
                </a:ext>
              </a:extLst>
            </p:cNvPr>
            <p:cNvSpPr/>
            <p:nvPr/>
          </p:nvSpPr>
          <p:spPr>
            <a:xfrm>
              <a:off x="4518251" y="4712791"/>
              <a:ext cx="1055914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1" name="矩形 116">
              <a:extLst>
                <a:ext uri="{FF2B5EF4-FFF2-40B4-BE49-F238E27FC236}">
                  <a16:creationId xmlns:a16="http://schemas.microsoft.com/office/drawing/2014/main" id="{FAA51BE0-2BC8-630A-F1A4-A7466848816C}"/>
                </a:ext>
              </a:extLst>
            </p:cNvPr>
            <p:cNvSpPr/>
            <p:nvPr/>
          </p:nvSpPr>
          <p:spPr>
            <a:xfrm>
              <a:off x="4518251" y="5857453"/>
              <a:ext cx="1055914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2" name="矩形 117">
              <a:extLst>
                <a:ext uri="{FF2B5EF4-FFF2-40B4-BE49-F238E27FC236}">
                  <a16:creationId xmlns:a16="http://schemas.microsoft.com/office/drawing/2014/main" id="{0D60072D-ED29-5FAE-447A-7AEC82434C46}"/>
                </a:ext>
              </a:extLst>
            </p:cNvPr>
            <p:cNvSpPr/>
            <p:nvPr/>
          </p:nvSpPr>
          <p:spPr>
            <a:xfrm>
              <a:off x="6685685" y="6267411"/>
              <a:ext cx="854588" cy="27214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CTRL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3" name="矩形 118">
              <a:extLst>
                <a:ext uri="{FF2B5EF4-FFF2-40B4-BE49-F238E27FC236}">
                  <a16:creationId xmlns:a16="http://schemas.microsoft.com/office/drawing/2014/main" id="{36D82BFD-FB10-BAF1-850C-2E133C5110FE}"/>
                </a:ext>
              </a:extLst>
            </p:cNvPr>
            <p:cNvSpPr/>
            <p:nvPr/>
          </p:nvSpPr>
          <p:spPr>
            <a:xfrm>
              <a:off x="7769998" y="6267411"/>
              <a:ext cx="854588" cy="27214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CTRL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4" name="矩形 119">
              <a:extLst>
                <a:ext uri="{FF2B5EF4-FFF2-40B4-BE49-F238E27FC236}">
                  <a16:creationId xmlns:a16="http://schemas.microsoft.com/office/drawing/2014/main" id="{39A13440-8261-CB80-013F-238252A30D6D}"/>
                </a:ext>
              </a:extLst>
            </p:cNvPr>
            <p:cNvSpPr/>
            <p:nvPr/>
          </p:nvSpPr>
          <p:spPr>
            <a:xfrm>
              <a:off x="8854311" y="6267410"/>
              <a:ext cx="854588" cy="27214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CTRL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5" name="矩形 120">
              <a:extLst>
                <a:ext uri="{FF2B5EF4-FFF2-40B4-BE49-F238E27FC236}">
                  <a16:creationId xmlns:a16="http://schemas.microsoft.com/office/drawing/2014/main" id="{B0AD7D91-61B2-F950-FC56-FC20E253F784}"/>
                </a:ext>
              </a:extLst>
            </p:cNvPr>
            <p:cNvSpPr/>
            <p:nvPr/>
          </p:nvSpPr>
          <p:spPr>
            <a:xfrm>
              <a:off x="9938623" y="6267409"/>
              <a:ext cx="854588" cy="27214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CTRL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6" name="矩形 121">
              <a:extLst>
                <a:ext uri="{FF2B5EF4-FFF2-40B4-BE49-F238E27FC236}">
                  <a16:creationId xmlns:a16="http://schemas.microsoft.com/office/drawing/2014/main" id="{912339D2-3434-6858-9E5D-209196694ACC}"/>
                </a:ext>
              </a:extLst>
            </p:cNvPr>
            <p:cNvSpPr/>
            <p:nvPr/>
          </p:nvSpPr>
          <p:spPr>
            <a:xfrm>
              <a:off x="6685685" y="6567847"/>
              <a:ext cx="854588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7" name="矩形 122">
              <a:extLst>
                <a:ext uri="{FF2B5EF4-FFF2-40B4-BE49-F238E27FC236}">
                  <a16:creationId xmlns:a16="http://schemas.microsoft.com/office/drawing/2014/main" id="{913C47F9-D8AD-FE85-1DC8-EC32A3235A5E}"/>
                </a:ext>
              </a:extLst>
            </p:cNvPr>
            <p:cNvSpPr/>
            <p:nvPr/>
          </p:nvSpPr>
          <p:spPr>
            <a:xfrm>
              <a:off x="7769998" y="6567847"/>
              <a:ext cx="854588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8" name="矩形 123">
              <a:extLst>
                <a:ext uri="{FF2B5EF4-FFF2-40B4-BE49-F238E27FC236}">
                  <a16:creationId xmlns:a16="http://schemas.microsoft.com/office/drawing/2014/main" id="{64176AAA-35D1-D6B5-8A3F-80DF951B49A5}"/>
                </a:ext>
              </a:extLst>
            </p:cNvPr>
            <p:cNvSpPr/>
            <p:nvPr/>
          </p:nvSpPr>
          <p:spPr>
            <a:xfrm>
              <a:off x="8854311" y="6567847"/>
              <a:ext cx="854588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9" name="矩形 124">
              <a:extLst>
                <a:ext uri="{FF2B5EF4-FFF2-40B4-BE49-F238E27FC236}">
                  <a16:creationId xmlns:a16="http://schemas.microsoft.com/office/drawing/2014/main" id="{B2838DAC-27BF-10EE-15D1-26A9579B7C29}"/>
                </a:ext>
              </a:extLst>
            </p:cNvPr>
            <p:cNvSpPr/>
            <p:nvPr/>
          </p:nvSpPr>
          <p:spPr>
            <a:xfrm>
              <a:off x="9938624" y="6567847"/>
              <a:ext cx="854588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</p:grpSp>
      <p:sp>
        <p:nvSpPr>
          <p:cNvPr id="149" name="Rectangle 148">
            <a:extLst>
              <a:ext uri="{FF2B5EF4-FFF2-40B4-BE49-F238E27FC236}">
                <a16:creationId xmlns:a16="http://schemas.microsoft.com/office/drawing/2014/main" id="{62648750-66D5-C02F-77ED-0EAA047BC308}"/>
              </a:ext>
            </a:extLst>
          </p:cNvPr>
          <p:cNvSpPr/>
          <p:nvPr/>
        </p:nvSpPr>
        <p:spPr>
          <a:xfrm>
            <a:off x="6685329" y="4997412"/>
            <a:ext cx="559753" cy="150410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2"/>
                </a:solidFill>
              </a:rPr>
              <a:t>W</a:t>
            </a:r>
            <a:r>
              <a:rPr lang="en-GB" sz="1100" baseline="-25000" dirty="0">
                <a:solidFill>
                  <a:schemeClr val="tx2"/>
                </a:solidFill>
              </a:rPr>
              <a:t>0</a:t>
            </a:r>
            <a:r>
              <a:rPr lang="en-GB" sz="1100" baseline="30000" dirty="0">
                <a:solidFill>
                  <a:schemeClr val="tx2"/>
                </a:solidFill>
              </a:rPr>
              <a:t>UV</a:t>
            </a:r>
            <a:endParaRPr lang="en-CH" sz="1100" baseline="30000" dirty="0">
              <a:solidFill>
                <a:schemeClr val="tx2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AF8F692-F3C3-6CEA-BBBC-D3A952A0D03D}"/>
              </a:ext>
            </a:extLst>
          </p:cNvPr>
          <p:cNvSpPr/>
          <p:nvPr/>
        </p:nvSpPr>
        <p:spPr>
          <a:xfrm>
            <a:off x="3114160" y="1492528"/>
            <a:ext cx="1142637" cy="2604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2"/>
                </a:solidFill>
              </a:rPr>
              <a:t>C</a:t>
            </a:r>
            <a:r>
              <a:rPr lang="en-GB" sz="1000" baseline="30000" dirty="0">
                <a:solidFill>
                  <a:schemeClr val="tx2"/>
                </a:solidFill>
              </a:rPr>
              <a:t>KV</a:t>
            </a:r>
            <a:endParaRPr lang="en-CH" sz="1000" baseline="30000" dirty="0">
              <a:solidFill>
                <a:schemeClr val="tx2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C441A7D-2D05-58EA-BD34-1D7307800CE1}"/>
              </a:ext>
            </a:extLst>
          </p:cNvPr>
          <p:cNvSpPr/>
          <p:nvPr/>
        </p:nvSpPr>
        <p:spPr>
          <a:xfrm>
            <a:off x="4302672" y="1492528"/>
            <a:ext cx="183531" cy="2604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2"/>
                </a:solidFill>
              </a:rPr>
              <a:t>K</a:t>
            </a:r>
            <a:r>
              <a:rPr lang="en-GB" sz="1000" baseline="30000" dirty="0">
                <a:solidFill>
                  <a:schemeClr val="tx2"/>
                </a:solidFill>
              </a:rPr>
              <a:t>R</a:t>
            </a:r>
            <a:endParaRPr lang="en-CH" sz="1000" baseline="30000" dirty="0">
              <a:solidFill>
                <a:schemeClr val="tx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24CF43-3220-922C-C4C4-F854880F2263}"/>
              </a:ext>
            </a:extLst>
          </p:cNvPr>
          <p:cNvSpPr/>
          <p:nvPr/>
        </p:nvSpPr>
        <p:spPr>
          <a:xfrm>
            <a:off x="4486203" y="935703"/>
            <a:ext cx="5495195" cy="3876929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91EF0F48-AB6F-1BC0-491A-60D5283C36F5}"/>
              </a:ext>
            </a:extLst>
          </p:cNvPr>
          <p:cNvSpPr/>
          <p:nvPr/>
        </p:nvSpPr>
        <p:spPr>
          <a:xfrm>
            <a:off x="7457140" y="4997412"/>
            <a:ext cx="559753" cy="150410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2"/>
                </a:solidFill>
              </a:rPr>
              <a:t>W</a:t>
            </a:r>
            <a:r>
              <a:rPr lang="en-GB" sz="1100" baseline="-25000" dirty="0">
                <a:solidFill>
                  <a:schemeClr val="tx2"/>
                </a:solidFill>
              </a:rPr>
              <a:t>1</a:t>
            </a:r>
            <a:r>
              <a:rPr lang="en-GB" sz="1100" baseline="30000" dirty="0">
                <a:solidFill>
                  <a:schemeClr val="tx2"/>
                </a:solidFill>
              </a:rPr>
              <a:t>UV</a:t>
            </a:r>
            <a:endParaRPr lang="en-CH" sz="1100" baseline="30000" dirty="0">
              <a:solidFill>
                <a:schemeClr val="tx2"/>
              </a:solidFill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9B1B8CA0-B8E2-E804-9155-2A63FCCD601D}"/>
              </a:ext>
            </a:extLst>
          </p:cNvPr>
          <p:cNvSpPr/>
          <p:nvPr/>
        </p:nvSpPr>
        <p:spPr>
          <a:xfrm>
            <a:off x="8228951" y="4997412"/>
            <a:ext cx="559753" cy="150410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2"/>
                </a:solidFill>
              </a:rPr>
              <a:t>W</a:t>
            </a:r>
            <a:r>
              <a:rPr lang="en-GB" sz="1100" baseline="-25000" dirty="0">
                <a:solidFill>
                  <a:schemeClr val="tx2"/>
                </a:solidFill>
              </a:rPr>
              <a:t>2</a:t>
            </a:r>
            <a:r>
              <a:rPr lang="en-GB" sz="1100" baseline="30000" dirty="0">
                <a:solidFill>
                  <a:schemeClr val="tx2"/>
                </a:solidFill>
              </a:rPr>
              <a:t>UV</a:t>
            </a:r>
            <a:endParaRPr lang="en-CH" sz="1100" baseline="30000" dirty="0">
              <a:solidFill>
                <a:schemeClr val="tx2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E72A515D-43B8-E877-2637-D9B389604426}"/>
              </a:ext>
            </a:extLst>
          </p:cNvPr>
          <p:cNvSpPr/>
          <p:nvPr/>
        </p:nvSpPr>
        <p:spPr>
          <a:xfrm>
            <a:off x="9000763" y="4997412"/>
            <a:ext cx="559753" cy="150410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2"/>
                </a:solidFill>
              </a:rPr>
              <a:t>W</a:t>
            </a:r>
            <a:r>
              <a:rPr lang="en-GB" sz="1100" baseline="-25000" dirty="0">
                <a:solidFill>
                  <a:schemeClr val="tx2"/>
                </a:solidFill>
              </a:rPr>
              <a:t>3</a:t>
            </a:r>
            <a:r>
              <a:rPr lang="en-GB" sz="1100" baseline="30000" dirty="0">
                <a:solidFill>
                  <a:schemeClr val="tx2"/>
                </a:solidFill>
              </a:rPr>
              <a:t>UV</a:t>
            </a:r>
            <a:endParaRPr lang="en-CH" sz="1100" baseline="30000" dirty="0">
              <a:solidFill>
                <a:schemeClr val="tx2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100AA28-BDA8-0ECC-D8E3-4D3B7ED5B2D5}"/>
              </a:ext>
            </a:extLst>
          </p:cNvPr>
          <p:cNvSpPr/>
          <p:nvPr/>
        </p:nvSpPr>
        <p:spPr>
          <a:xfrm>
            <a:off x="6685329" y="1492529"/>
            <a:ext cx="559753" cy="26046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2"/>
                </a:solidFill>
              </a:rPr>
              <a:t>K</a:t>
            </a:r>
            <a:r>
              <a:rPr lang="en-GB" sz="1100" baseline="-25000" dirty="0">
                <a:solidFill>
                  <a:schemeClr val="tx2"/>
                </a:solidFill>
              </a:rPr>
              <a:t>0</a:t>
            </a:r>
            <a:r>
              <a:rPr lang="en-GB" sz="1100" baseline="30000" dirty="0">
                <a:solidFill>
                  <a:schemeClr val="tx2"/>
                </a:solidFill>
              </a:rPr>
              <a:t>C</a:t>
            </a:r>
            <a:endParaRPr lang="en-CH" sz="1100" baseline="30000" dirty="0">
              <a:solidFill>
                <a:schemeClr val="tx2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0735543-49D8-AC53-4A72-A8889C934543}"/>
              </a:ext>
            </a:extLst>
          </p:cNvPr>
          <p:cNvSpPr/>
          <p:nvPr/>
        </p:nvSpPr>
        <p:spPr>
          <a:xfrm>
            <a:off x="7457140" y="1492529"/>
            <a:ext cx="559753" cy="26046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2"/>
                </a:solidFill>
              </a:rPr>
              <a:t>K</a:t>
            </a:r>
            <a:r>
              <a:rPr lang="en-GB" sz="1100" baseline="-25000" dirty="0">
                <a:solidFill>
                  <a:schemeClr val="tx2"/>
                </a:solidFill>
              </a:rPr>
              <a:t>1</a:t>
            </a:r>
            <a:r>
              <a:rPr lang="en-GB" sz="1100" baseline="30000" dirty="0">
                <a:solidFill>
                  <a:schemeClr val="tx2"/>
                </a:solidFill>
              </a:rPr>
              <a:t>C</a:t>
            </a:r>
            <a:endParaRPr lang="en-CH" sz="1100" baseline="30000" dirty="0">
              <a:solidFill>
                <a:schemeClr val="tx2"/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A87BE7FA-99B7-3531-6CFF-2D8FE21F9222}"/>
              </a:ext>
            </a:extLst>
          </p:cNvPr>
          <p:cNvSpPr/>
          <p:nvPr/>
        </p:nvSpPr>
        <p:spPr>
          <a:xfrm>
            <a:off x="8228951" y="1492529"/>
            <a:ext cx="559753" cy="26046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2"/>
                </a:solidFill>
              </a:rPr>
              <a:t>K</a:t>
            </a:r>
            <a:r>
              <a:rPr lang="en-GB" sz="1100" baseline="-25000" dirty="0">
                <a:solidFill>
                  <a:schemeClr val="tx2"/>
                </a:solidFill>
              </a:rPr>
              <a:t>2</a:t>
            </a:r>
            <a:r>
              <a:rPr lang="en-GB" sz="1100" baseline="30000" dirty="0">
                <a:solidFill>
                  <a:schemeClr val="tx2"/>
                </a:solidFill>
              </a:rPr>
              <a:t>C</a:t>
            </a:r>
            <a:endParaRPr lang="en-CH" sz="1100" baseline="30000" dirty="0">
              <a:solidFill>
                <a:schemeClr val="tx2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D7A52C6A-BF4A-5426-325B-766F137EE4CE}"/>
              </a:ext>
            </a:extLst>
          </p:cNvPr>
          <p:cNvSpPr/>
          <p:nvPr/>
        </p:nvSpPr>
        <p:spPr>
          <a:xfrm>
            <a:off x="9000763" y="1492529"/>
            <a:ext cx="559753" cy="26046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2"/>
                </a:solidFill>
              </a:rPr>
              <a:t>K</a:t>
            </a:r>
            <a:r>
              <a:rPr lang="en-GB" sz="1100" baseline="-25000" dirty="0">
                <a:solidFill>
                  <a:schemeClr val="tx2"/>
                </a:solidFill>
              </a:rPr>
              <a:t>3</a:t>
            </a:r>
            <a:r>
              <a:rPr lang="en-GB" sz="1100" baseline="30000" dirty="0">
                <a:solidFill>
                  <a:schemeClr val="tx2"/>
                </a:solidFill>
              </a:rPr>
              <a:t>C</a:t>
            </a:r>
            <a:endParaRPr lang="en-CH" sz="1100" baseline="30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3523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355B4D-6C23-4F05-26BB-B56CC30622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53C0CC-A45E-2D33-68B9-474CBFF490B6}"/>
              </a:ext>
            </a:extLst>
          </p:cNvPr>
          <p:cNvSpPr txBox="1">
            <a:spLocks/>
          </p:cNvSpPr>
          <p:nvPr/>
        </p:nvSpPr>
        <p:spPr>
          <a:xfrm>
            <a:off x="299070" y="170391"/>
            <a:ext cx="11638929" cy="620851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 algn="l" defTabSz="8640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100" baseline="0">
                <a:ln w="15875" cmpd="sng">
                  <a:noFill/>
                  <a:round/>
                </a:ln>
                <a:solidFill>
                  <a:schemeClr val="accent3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86401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-100" normalizeH="0" baseline="0" noProof="0" dirty="0">
                <a:ln w="15875" cmpd="sng">
                  <a:noFill/>
                  <a:round/>
                </a:ln>
                <a:solidFill>
                  <a:srgbClr val="168638"/>
                </a:solidFill>
                <a:effectLst/>
                <a:uLnTx/>
                <a:uFillTx/>
                <a:latin typeface="Calibri"/>
                <a:ea typeface="Roboto" panose="02000000000000000000" pitchFamily="2" charset="0"/>
                <a:cs typeface="Roboto" panose="02000000000000000000" pitchFamily="2" charset="0"/>
              </a:rPr>
              <a:t>Decompression + </a:t>
            </a:r>
            <a:r>
              <a:rPr kumimoji="0" lang="en-US" altLang="zh-CN" sz="3600" b="0" i="0" u="none" strike="noStrike" kern="1200" cap="none" spc="-100" normalizeH="0" baseline="0" noProof="0" dirty="0" err="1">
                <a:ln w="15875" cmpd="sng">
                  <a:noFill/>
                  <a:round/>
                </a:ln>
                <a:solidFill>
                  <a:srgbClr val="168638"/>
                </a:solidFill>
                <a:effectLst/>
                <a:uLnTx/>
                <a:uFillTx/>
                <a:latin typeface="Calibri"/>
                <a:ea typeface="Roboto" panose="02000000000000000000" pitchFamily="2" charset="0"/>
                <a:cs typeface="Roboto" panose="02000000000000000000" pitchFamily="2" charset="0"/>
              </a:rPr>
              <a:t>RoPE</a:t>
            </a:r>
            <a:r>
              <a:rPr kumimoji="0" lang="en-US" altLang="zh-CN" sz="3600" b="0" i="0" u="none" strike="noStrike" kern="1200" cap="none" spc="-100" normalizeH="0" baseline="0" noProof="0" dirty="0">
                <a:ln w="15875" cmpd="sng">
                  <a:noFill/>
                  <a:round/>
                </a:ln>
                <a:solidFill>
                  <a:srgbClr val="168638"/>
                </a:solidFill>
                <a:effectLst/>
                <a:uLnTx/>
                <a:uFillTx/>
                <a:latin typeface="Calibri"/>
                <a:ea typeface="Roboto" panose="02000000000000000000" pitchFamily="2" charset="0"/>
                <a:cs typeface="Roboto" panose="02000000000000000000" pitchFamily="2" charset="0"/>
              </a:rPr>
              <a:t> -&gt; Forming K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2E2570C-3476-57FE-ED15-7AD238B7A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DD8BBF-345E-4024-ADB0-843CB582CCD3}" type="slidenum">
              <a:rPr kumimoji="0" lang="zh-CN" altLang="en-US" sz="1376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zh-CN" altLang="en-US" sz="137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/>
              <a:cs typeface="+mn-cs"/>
            </a:endParaRPr>
          </a:p>
        </p:txBody>
      </p:sp>
      <p:grpSp>
        <p:nvGrpSpPr>
          <p:cNvPr id="3" name="组合 125">
            <a:extLst>
              <a:ext uri="{FF2B5EF4-FFF2-40B4-BE49-F238E27FC236}">
                <a16:creationId xmlns:a16="http://schemas.microsoft.com/office/drawing/2014/main" id="{6C0E97F7-7C4F-ABD5-0DD1-30EF1E8359DD}"/>
              </a:ext>
            </a:extLst>
          </p:cNvPr>
          <p:cNvGrpSpPr/>
          <p:nvPr/>
        </p:nvGrpSpPr>
        <p:grpSpPr>
          <a:xfrm>
            <a:off x="5170713" y="952787"/>
            <a:ext cx="4638449" cy="3706566"/>
            <a:chOff x="4518251" y="1601932"/>
            <a:chExt cx="6554979" cy="5238058"/>
          </a:xfrm>
        </p:grpSpPr>
        <p:grpSp>
          <p:nvGrpSpPr>
            <p:cNvPr id="5" name="组合 2">
              <a:extLst>
                <a:ext uri="{FF2B5EF4-FFF2-40B4-BE49-F238E27FC236}">
                  <a16:creationId xmlns:a16="http://schemas.microsoft.com/office/drawing/2014/main" id="{73EB7264-D7D7-F47F-39EA-49CB98E7BF31}"/>
                </a:ext>
              </a:extLst>
            </p:cNvPr>
            <p:cNvGrpSpPr/>
            <p:nvPr/>
          </p:nvGrpSpPr>
          <p:grpSpPr>
            <a:xfrm>
              <a:off x="6498911" y="1601932"/>
              <a:ext cx="4574319" cy="4692987"/>
              <a:chOff x="3090538" y="1935087"/>
              <a:chExt cx="2470008" cy="2534086"/>
            </a:xfrm>
          </p:grpSpPr>
          <p:grpSp>
            <p:nvGrpSpPr>
              <p:cNvPr id="24" name="组合 7">
                <a:extLst>
                  <a:ext uri="{FF2B5EF4-FFF2-40B4-BE49-F238E27FC236}">
                    <a16:creationId xmlns:a16="http://schemas.microsoft.com/office/drawing/2014/main" id="{84190F9B-5AE2-4676-D457-8E0055C6DD2A}"/>
                  </a:ext>
                </a:extLst>
              </p:cNvPr>
              <p:cNvGrpSpPr/>
              <p:nvPr/>
            </p:nvGrpSpPr>
            <p:grpSpPr>
              <a:xfrm>
                <a:off x="3190281" y="1986644"/>
                <a:ext cx="2304308" cy="2399530"/>
                <a:chOff x="3770120" y="903514"/>
                <a:chExt cx="2304308" cy="2399530"/>
              </a:xfrm>
            </p:grpSpPr>
            <p:sp>
              <p:nvSpPr>
                <p:cNvPr id="115" name="矩形 92">
                  <a:extLst>
                    <a:ext uri="{FF2B5EF4-FFF2-40B4-BE49-F238E27FC236}">
                      <a16:creationId xmlns:a16="http://schemas.microsoft.com/office/drawing/2014/main" id="{5693210A-AAF5-DCB6-B151-6B89BC1E6EC0}"/>
                    </a:ext>
                  </a:extLst>
                </p:cNvPr>
                <p:cNvSpPr/>
                <p:nvPr/>
              </p:nvSpPr>
              <p:spPr>
                <a:xfrm>
                  <a:off x="3770120" y="903514"/>
                  <a:ext cx="549234" cy="575389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16" name="矩形 93">
                  <a:extLst>
                    <a:ext uri="{FF2B5EF4-FFF2-40B4-BE49-F238E27FC236}">
                      <a16:creationId xmlns:a16="http://schemas.microsoft.com/office/drawing/2014/main" id="{9A12A115-BDD2-E3D1-4A74-AFF1BA15A3AF}"/>
                    </a:ext>
                  </a:extLst>
                </p:cNvPr>
                <p:cNvSpPr/>
                <p:nvPr/>
              </p:nvSpPr>
              <p:spPr>
                <a:xfrm>
                  <a:off x="4353001" y="903514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17" name="矩形 94">
                  <a:extLst>
                    <a:ext uri="{FF2B5EF4-FFF2-40B4-BE49-F238E27FC236}">
                      <a16:creationId xmlns:a16="http://schemas.microsoft.com/office/drawing/2014/main" id="{43427F7D-BAB6-92D0-9D30-745A85744FED}"/>
                    </a:ext>
                  </a:extLst>
                </p:cNvPr>
                <p:cNvSpPr/>
                <p:nvPr/>
              </p:nvSpPr>
              <p:spPr>
                <a:xfrm>
                  <a:off x="4942313" y="903514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18" name="矩形 95">
                  <a:extLst>
                    <a:ext uri="{FF2B5EF4-FFF2-40B4-BE49-F238E27FC236}">
                      <a16:creationId xmlns:a16="http://schemas.microsoft.com/office/drawing/2014/main" id="{8221FEB1-EC58-488B-32D6-5E917C9C7FE9}"/>
                    </a:ext>
                  </a:extLst>
                </p:cNvPr>
                <p:cNvSpPr/>
                <p:nvPr/>
              </p:nvSpPr>
              <p:spPr>
                <a:xfrm>
                  <a:off x="5525194" y="903514"/>
                  <a:ext cx="549234" cy="575389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19" name="矩形 96">
                  <a:extLst>
                    <a:ext uri="{FF2B5EF4-FFF2-40B4-BE49-F238E27FC236}">
                      <a16:creationId xmlns:a16="http://schemas.microsoft.com/office/drawing/2014/main" id="{A193DABF-E185-2247-8120-6F54A71DF42D}"/>
                    </a:ext>
                  </a:extLst>
                </p:cNvPr>
                <p:cNvSpPr/>
                <p:nvPr/>
              </p:nvSpPr>
              <p:spPr>
                <a:xfrm>
                  <a:off x="3770120" y="1511561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20" name="矩形 97">
                  <a:extLst>
                    <a:ext uri="{FF2B5EF4-FFF2-40B4-BE49-F238E27FC236}">
                      <a16:creationId xmlns:a16="http://schemas.microsoft.com/office/drawing/2014/main" id="{5D8CFC5B-04C8-F52B-1BC3-F418AF46DAAE}"/>
                    </a:ext>
                  </a:extLst>
                </p:cNvPr>
                <p:cNvSpPr/>
                <p:nvPr/>
              </p:nvSpPr>
              <p:spPr>
                <a:xfrm>
                  <a:off x="4353001" y="1511561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21" name="矩形 98">
                  <a:extLst>
                    <a:ext uri="{FF2B5EF4-FFF2-40B4-BE49-F238E27FC236}">
                      <a16:creationId xmlns:a16="http://schemas.microsoft.com/office/drawing/2014/main" id="{79B2AC79-2E09-7433-8F4A-938E72C65F85}"/>
                    </a:ext>
                  </a:extLst>
                </p:cNvPr>
                <p:cNvSpPr/>
                <p:nvPr/>
              </p:nvSpPr>
              <p:spPr>
                <a:xfrm>
                  <a:off x="4942313" y="1511561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22" name="矩形 99">
                  <a:extLst>
                    <a:ext uri="{FF2B5EF4-FFF2-40B4-BE49-F238E27FC236}">
                      <a16:creationId xmlns:a16="http://schemas.microsoft.com/office/drawing/2014/main" id="{6690C980-55DD-BCDC-6D94-590CEE992258}"/>
                    </a:ext>
                  </a:extLst>
                </p:cNvPr>
                <p:cNvSpPr/>
                <p:nvPr/>
              </p:nvSpPr>
              <p:spPr>
                <a:xfrm>
                  <a:off x="5525194" y="1511561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23" name="矩形 100">
                  <a:extLst>
                    <a:ext uri="{FF2B5EF4-FFF2-40B4-BE49-F238E27FC236}">
                      <a16:creationId xmlns:a16="http://schemas.microsoft.com/office/drawing/2014/main" id="{1758F843-4B4D-4134-201F-4FDE4A83407A}"/>
                    </a:ext>
                  </a:extLst>
                </p:cNvPr>
                <p:cNvSpPr/>
                <p:nvPr/>
              </p:nvSpPr>
              <p:spPr>
                <a:xfrm>
                  <a:off x="3770120" y="2119608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24" name="矩形 101">
                  <a:extLst>
                    <a:ext uri="{FF2B5EF4-FFF2-40B4-BE49-F238E27FC236}">
                      <a16:creationId xmlns:a16="http://schemas.microsoft.com/office/drawing/2014/main" id="{60D9BEAC-B9F3-4708-0CEE-9461E9CE2215}"/>
                    </a:ext>
                  </a:extLst>
                </p:cNvPr>
                <p:cNvSpPr/>
                <p:nvPr/>
              </p:nvSpPr>
              <p:spPr>
                <a:xfrm>
                  <a:off x="4353001" y="2119608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26" name="矩形 102">
                  <a:extLst>
                    <a:ext uri="{FF2B5EF4-FFF2-40B4-BE49-F238E27FC236}">
                      <a16:creationId xmlns:a16="http://schemas.microsoft.com/office/drawing/2014/main" id="{3E3F6A32-2B4B-98A9-0F62-4718CBD016EC}"/>
                    </a:ext>
                  </a:extLst>
                </p:cNvPr>
                <p:cNvSpPr/>
                <p:nvPr/>
              </p:nvSpPr>
              <p:spPr>
                <a:xfrm>
                  <a:off x="4942313" y="2119608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27" name="矩形 103">
                  <a:extLst>
                    <a:ext uri="{FF2B5EF4-FFF2-40B4-BE49-F238E27FC236}">
                      <a16:creationId xmlns:a16="http://schemas.microsoft.com/office/drawing/2014/main" id="{D52577C4-05D1-C829-E14D-9373BF97AA85}"/>
                    </a:ext>
                  </a:extLst>
                </p:cNvPr>
                <p:cNvSpPr/>
                <p:nvPr/>
              </p:nvSpPr>
              <p:spPr>
                <a:xfrm>
                  <a:off x="5525194" y="2119608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28" name="矩形 104">
                  <a:extLst>
                    <a:ext uri="{FF2B5EF4-FFF2-40B4-BE49-F238E27FC236}">
                      <a16:creationId xmlns:a16="http://schemas.microsoft.com/office/drawing/2014/main" id="{0B3B0B68-658E-711C-90E4-E3C0BFFB4BA9}"/>
                    </a:ext>
                  </a:extLst>
                </p:cNvPr>
                <p:cNvSpPr/>
                <p:nvPr/>
              </p:nvSpPr>
              <p:spPr>
                <a:xfrm>
                  <a:off x="3770120" y="2727655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30" name="矩形 105">
                  <a:extLst>
                    <a:ext uri="{FF2B5EF4-FFF2-40B4-BE49-F238E27FC236}">
                      <a16:creationId xmlns:a16="http://schemas.microsoft.com/office/drawing/2014/main" id="{1DBF1DB7-B137-701F-219D-9FDC40341F02}"/>
                    </a:ext>
                  </a:extLst>
                </p:cNvPr>
                <p:cNvSpPr/>
                <p:nvPr/>
              </p:nvSpPr>
              <p:spPr>
                <a:xfrm>
                  <a:off x="4353001" y="2727655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31" name="矩形 106">
                  <a:extLst>
                    <a:ext uri="{FF2B5EF4-FFF2-40B4-BE49-F238E27FC236}">
                      <a16:creationId xmlns:a16="http://schemas.microsoft.com/office/drawing/2014/main" id="{BDF07B38-F2A6-23E3-3266-4014096FE27A}"/>
                    </a:ext>
                  </a:extLst>
                </p:cNvPr>
                <p:cNvSpPr/>
                <p:nvPr/>
              </p:nvSpPr>
              <p:spPr>
                <a:xfrm>
                  <a:off x="4942313" y="2727655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33" name="矩形 107">
                  <a:extLst>
                    <a:ext uri="{FF2B5EF4-FFF2-40B4-BE49-F238E27FC236}">
                      <a16:creationId xmlns:a16="http://schemas.microsoft.com/office/drawing/2014/main" id="{7EC1540F-5197-C6E8-056B-ECD5B5DE90E5}"/>
                    </a:ext>
                  </a:extLst>
                </p:cNvPr>
                <p:cNvSpPr/>
                <p:nvPr/>
              </p:nvSpPr>
              <p:spPr>
                <a:xfrm>
                  <a:off x="5525194" y="2727655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</p:grpSp>
          <p:sp>
            <p:nvSpPr>
              <p:cNvPr id="25" name="矩形 8">
                <a:extLst>
                  <a:ext uri="{FF2B5EF4-FFF2-40B4-BE49-F238E27FC236}">
                    <a16:creationId xmlns:a16="http://schemas.microsoft.com/office/drawing/2014/main" id="{FFFA8DAD-AEE1-C5F7-660B-AA96B085E17A}"/>
                  </a:ext>
                </a:extLst>
              </p:cNvPr>
              <p:cNvSpPr/>
              <p:nvPr/>
            </p:nvSpPr>
            <p:spPr>
              <a:xfrm>
                <a:off x="3189970" y="2347223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26" name="矩形 9">
                <a:extLst>
                  <a:ext uri="{FF2B5EF4-FFF2-40B4-BE49-F238E27FC236}">
                    <a16:creationId xmlns:a16="http://schemas.microsoft.com/office/drawing/2014/main" id="{3520F580-D929-E649-D35A-B80821409B5D}"/>
                  </a:ext>
                </a:extLst>
              </p:cNvPr>
              <p:cNvSpPr/>
              <p:nvPr/>
            </p:nvSpPr>
            <p:spPr>
              <a:xfrm>
                <a:off x="3777138" y="2347223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28" name="矩形 10">
                <a:extLst>
                  <a:ext uri="{FF2B5EF4-FFF2-40B4-BE49-F238E27FC236}">
                    <a16:creationId xmlns:a16="http://schemas.microsoft.com/office/drawing/2014/main" id="{9D622638-F2D6-518A-C72B-0DC8107D5D71}"/>
                  </a:ext>
                </a:extLst>
              </p:cNvPr>
              <p:cNvSpPr/>
              <p:nvPr/>
            </p:nvSpPr>
            <p:spPr>
              <a:xfrm>
                <a:off x="4364306" y="2347223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29" name="矩形 11">
                <a:extLst>
                  <a:ext uri="{FF2B5EF4-FFF2-40B4-BE49-F238E27FC236}">
                    <a16:creationId xmlns:a16="http://schemas.microsoft.com/office/drawing/2014/main" id="{F7CC8DFC-9A1A-CEED-E4EB-7A522158438F}"/>
                  </a:ext>
                </a:extLst>
              </p:cNvPr>
              <p:cNvSpPr/>
              <p:nvPr/>
            </p:nvSpPr>
            <p:spPr>
              <a:xfrm>
                <a:off x="4951475" y="2347223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2" name="矩形 12">
                <a:extLst>
                  <a:ext uri="{FF2B5EF4-FFF2-40B4-BE49-F238E27FC236}">
                    <a16:creationId xmlns:a16="http://schemas.microsoft.com/office/drawing/2014/main" id="{61B34F00-EAA8-DE89-4085-5384B84CEC03}"/>
                  </a:ext>
                </a:extLst>
              </p:cNvPr>
              <p:cNvSpPr/>
              <p:nvPr/>
            </p:nvSpPr>
            <p:spPr>
              <a:xfrm>
                <a:off x="3189970" y="2953270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3" name="矩形 13">
                <a:extLst>
                  <a:ext uri="{FF2B5EF4-FFF2-40B4-BE49-F238E27FC236}">
                    <a16:creationId xmlns:a16="http://schemas.microsoft.com/office/drawing/2014/main" id="{75CABBB7-744C-A8A6-0E7C-A62230C23005}"/>
                  </a:ext>
                </a:extLst>
              </p:cNvPr>
              <p:cNvSpPr/>
              <p:nvPr/>
            </p:nvSpPr>
            <p:spPr>
              <a:xfrm>
                <a:off x="3777138" y="2953270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4" name="矩形 14">
                <a:extLst>
                  <a:ext uri="{FF2B5EF4-FFF2-40B4-BE49-F238E27FC236}">
                    <a16:creationId xmlns:a16="http://schemas.microsoft.com/office/drawing/2014/main" id="{E567AD55-2B70-E1D7-B76F-71B9BF4CE68B}"/>
                  </a:ext>
                </a:extLst>
              </p:cNvPr>
              <p:cNvSpPr/>
              <p:nvPr/>
            </p:nvSpPr>
            <p:spPr>
              <a:xfrm>
                <a:off x="4364306" y="2953270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5" name="矩形 15">
                <a:extLst>
                  <a:ext uri="{FF2B5EF4-FFF2-40B4-BE49-F238E27FC236}">
                    <a16:creationId xmlns:a16="http://schemas.microsoft.com/office/drawing/2014/main" id="{4A96C701-B602-C82D-90ED-A3DC6FD8089C}"/>
                  </a:ext>
                </a:extLst>
              </p:cNvPr>
              <p:cNvSpPr/>
              <p:nvPr/>
            </p:nvSpPr>
            <p:spPr>
              <a:xfrm>
                <a:off x="4951475" y="2953270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6" name="矩形 16">
                <a:extLst>
                  <a:ext uri="{FF2B5EF4-FFF2-40B4-BE49-F238E27FC236}">
                    <a16:creationId xmlns:a16="http://schemas.microsoft.com/office/drawing/2014/main" id="{F66EDAB1-2089-3293-818C-5E59BB7344D4}"/>
                  </a:ext>
                </a:extLst>
              </p:cNvPr>
              <p:cNvSpPr/>
              <p:nvPr/>
            </p:nvSpPr>
            <p:spPr>
              <a:xfrm>
                <a:off x="3189970" y="3559317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7" name="矩形 17">
                <a:extLst>
                  <a:ext uri="{FF2B5EF4-FFF2-40B4-BE49-F238E27FC236}">
                    <a16:creationId xmlns:a16="http://schemas.microsoft.com/office/drawing/2014/main" id="{90B69615-54F6-A0AD-BB28-EE3CF04F7358}"/>
                  </a:ext>
                </a:extLst>
              </p:cNvPr>
              <p:cNvSpPr/>
              <p:nvPr/>
            </p:nvSpPr>
            <p:spPr>
              <a:xfrm>
                <a:off x="3777138" y="3559317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8" name="矩形 18">
                <a:extLst>
                  <a:ext uri="{FF2B5EF4-FFF2-40B4-BE49-F238E27FC236}">
                    <a16:creationId xmlns:a16="http://schemas.microsoft.com/office/drawing/2014/main" id="{70663793-CEC7-53D9-6189-01C0A32E4C8B}"/>
                  </a:ext>
                </a:extLst>
              </p:cNvPr>
              <p:cNvSpPr/>
              <p:nvPr/>
            </p:nvSpPr>
            <p:spPr>
              <a:xfrm>
                <a:off x="4364306" y="3559317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9" name="矩形 19">
                <a:extLst>
                  <a:ext uri="{FF2B5EF4-FFF2-40B4-BE49-F238E27FC236}">
                    <a16:creationId xmlns:a16="http://schemas.microsoft.com/office/drawing/2014/main" id="{F0FA339F-5DE4-7AAA-1C35-67BA7D4FBFB2}"/>
                  </a:ext>
                </a:extLst>
              </p:cNvPr>
              <p:cNvSpPr/>
              <p:nvPr/>
            </p:nvSpPr>
            <p:spPr>
              <a:xfrm>
                <a:off x="4951475" y="3559317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0" name="矩形 20">
                <a:extLst>
                  <a:ext uri="{FF2B5EF4-FFF2-40B4-BE49-F238E27FC236}">
                    <a16:creationId xmlns:a16="http://schemas.microsoft.com/office/drawing/2014/main" id="{E7D47990-88C8-5C0A-52ED-F61B5B239DDA}"/>
                  </a:ext>
                </a:extLst>
              </p:cNvPr>
              <p:cNvSpPr/>
              <p:nvPr/>
            </p:nvSpPr>
            <p:spPr>
              <a:xfrm>
                <a:off x="3189970" y="4165364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1" name="矩形 21">
                <a:extLst>
                  <a:ext uri="{FF2B5EF4-FFF2-40B4-BE49-F238E27FC236}">
                    <a16:creationId xmlns:a16="http://schemas.microsoft.com/office/drawing/2014/main" id="{F84E5CAD-E8E1-0439-B661-0FFD3C06BE9F}"/>
                  </a:ext>
                </a:extLst>
              </p:cNvPr>
              <p:cNvSpPr/>
              <p:nvPr/>
            </p:nvSpPr>
            <p:spPr>
              <a:xfrm>
                <a:off x="3777138" y="4165364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2" name="矩形 22">
                <a:extLst>
                  <a:ext uri="{FF2B5EF4-FFF2-40B4-BE49-F238E27FC236}">
                    <a16:creationId xmlns:a16="http://schemas.microsoft.com/office/drawing/2014/main" id="{C4E4AC62-024F-13A0-C3F1-95224C4533AB}"/>
                  </a:ext>
                </a:extLst>
              </p:cNvPr>
              <p:cNvSpPr/>
              <p:nvPr/>
            </p:nvSpPr>
            <p:spPr>
              <a:xfrm>
                <a:off x="4364306" y="4165364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3" name="矩形 23">
                <a:extLst>
                  <a:ext uri="{FF2B5EF4-FFF2-40B4-BE49-F238E27FC236}">
                    <a16:creationId xmlns:a16="http://schemas.microsoft.com/office/drawing/2014/main" id="{B80226F5-3BBB-FE2E-E5A9-92107E824CA0}"/>
                  </a:ext>
                </a:extLst>
              </p:cNvPr>
              <p:cNvSpPr/>
              <p:nvPr/>
            </p:nvSpPr>
            <p:spPr>
              <a:xfrm>
                <a:off x="4951475" y="4165364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4" name="箭头: 左右 24">
                <a:extLst>
                  <a:ext uri="{FF2B5EF4-FFF2-40B4-BE49-F238E27FC236}">
                    <a16:creationId xmlns:a16="http://schemas.microsoft.com/office/drawing/2014/main" id="{F74DC3A3-C20B-E2A9-2926-AF276FE841B3}"/>
                  </a:ext>
                </a:extLst>
              </p:cNvPr>
              <p:cNvSpPr/>
              <p:nvPr/>
            </p:nvSpPr>
            <p:spPr>
              <a:xfrm>
                <a:off x="3395736" y="2371205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5" name="箭头: 左右 25">
                <a:extLst>
                  <a:ext uri="{FF2B5EF4-FFF2-40B4-BE49-F238E27FC236}">
                    <a16:creationId xmlns:a16="http://schemas.microsoft.com/office/drawing/2014/main" id="{34E5075A-5283-F028-7130-0BA0D8503D4A}"/>
                  </a:ext>
                </a:extLst>
              </p:cNvPr>
              <p:cNvSpPr/>
              <p:nvPr/>
            </p:nvSpPr>
            <p:spPr>
              <a:xfrm>
                <a:off x="3982904" y="2371205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7" name="箭头: 左右 26">
                <a:extLst>
                  <a:ext uri="{FF2B5EF4-FFF2-40B4-BE49-F238E27FC236}">
                    <a16:creationId xmlns:a16="http://schemas.microsoft.com/office/drawing/2014/main" id="{78DDC6DC-0184-6B36-EB07-BB477BD82F7C}"/>
                  </a:ext>
                </a:extLst>
              </p:cNvPr>
              <p:cNvSpPr/>
              <p:nvPr/>
            </p:nvSpPr>
            <p:spPr>
              <a:xfrm>
                <a:off x="4570072" y="2371205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8" name="箭头: 左右 27">
                <a:extLst>
                  <a:ext uri="{FF2B5EF4-FFF2-40B4-BE49-F238E27FC236}">
                    <a16:creationId xmlns:a16="http://schemas.microsoft.com/office/drawing/2014/main" id="{C5EE9028-5B55-188D-EA11-6D01435DFDE3}"/>
                  </a:ext>
                </a:extLst>
              </p:cNvPr>
              <p:cNvSpPr/>
              <p:nvPr/>
            </p:nvSpPr>
            <p:spPr>
              <a:xfrm>
                <a:off x="3390378" y="2974733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9" name="箭头: 左右 28">
                <a:extLst>
                  <a:ext uri="{FF2B5EF4-FFF2-40B4-BE49-F238E27FC236}">
                    <a16:creationId xmlns:a16="http://schemas.microsoft.com/office/drawing/2014/main" id="{B4B714FE-9E96-7213-8EC2-77655D54E60B}"/>
                  </a:ext>
                </a:extLst>
              </p:cNvPr>
              <p:cNvSpPr/>
              <p:nvPr/>
            </p:nvSpPr>
            <p:spPr>
              <a:xfrm>
                <a:off x="3977546" y="2974733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0" name="箭头: 左右 29">
                <a:extLst>
                  <a:ext uri="{FF2B5EF4-FFF2-40B4-BE49-F238E27FC236}">
                    <a16:creationId xmlns:a16="http://schemas.microsoft.com/office/drawing/2014/main" id="{36F65E65-EEEE-508E-A03D-9CB52A044E87}"/>
                  </a:ext>
                </a:extLst>
              </p:cNvPr>
              <p:cNvSpPr/>
              <p:nvPr/>
            </p:nvSpPr>
            <p:spPr>
              <a:xfrm>
                <a:off x="4564714" y="2974733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1" name="箭头: 左右 30">
                <a:extLst>
                  <a:ext uri="{FF2B5EF4-FFF2-40B4-BE49-F238E27FC236}">
                    <a16:creationId xmlns:a16="http://schemas.microsoft.com/office/drawing/2014/main" id="{1C08D4FB-A6C0-4DDE-20FB-ABF38C1F0405}"/>
                  </a:ext>
                </a:extLst>
              </p:cNvPr>
              <p:cNvSpPr/>
              <p:nvPr/>
            </p:nvSpPr>
            <p:spPr>
              <a:xfrm>
                <a:off x="3390378" y="3580678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2" name="箭头: 左右 31">
                <a:extLst>
                  <a:ext uri="{FF2B5EF4-FFF2-40B4-BE49-F238E27FC236}">
                    <a16:creationId xmlns:a16="http://schemas.microsoft.com/office/drawing/2014/main" id="{BF3E84F4-481A-8045-E896-7FB725409C42}"/>
                  </a:ext>
                </a:extLst>
              </p:cNvPr>
              <p:cNvSpPr/>
              <p:nvPr/>
            </p:nvSpPr>
            <p:spPr>
              <a:xfrm>
                <a:off x="3977546" y="3580678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3" name="箭头: 左右 32">
                <a:extLst>
                  <a:ext uri="{FF2B5EF4-FFF2-40B4-BE49-F238E27FC236}">
                    <a16:creationId xmlns:a16="http://schemas.microsoft.com/office/drawing/2014/main" id="{8BB75B14-4DD3-ADCF-890D-C225C01D1298}"/>
                  </a:ext>
                </a:extLst>
              </p:cNvPr>
              <p:cNvSpPr/>
              <p:nvPr/>
            </p:nvSpPr>
            <p:spPr>
              <a:xfrm>
                <a:off x="4564714" y="3580678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4" name="箭头: 左右 33">
                <a:extLst>
                  <a:ext uri="{FF2B5EF4-FFF2-40B4-BE49-F238E27FC236}">
                    <a16:creationId xmlns:a16="http://schemas.microsoft.com/office/drawing/2014/main" id="{5C4FDD94-D787-766C-7F20-BCFA79A044EB}"/>
                  </a:ext>
                </a:extLst>
              </p:cNvPr>
              <p:cNvSpPr/>
              <p:nvPr/>
            </p:nvSpPr>
            <p:spPr>
              <a:xfrm>
                <a:off x="3390378" y="4188161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5" name="箭头: 左右 34">
                <a:extLst>
                  <a:ext uri="{FF2B5EF4-FFF2-40B4-BE49-F238E27FC236}">
                    <a16:creationId xmlns:a16="http://schemas.microsoft.com/office/drawing/2014/main" id="{9FE403FF-F3AB-3656-A92D-8EB5BE368ABE}"/>
                  </a:ext>
                </a:extLst>
              </p:cNvPr>
              <p:cNvSpPr/>
              <p:nvPr/>
            </p:nvSpPr>
            <p:spPr>
              <a:xfrm>
                <a:off x="3977546" y="4188161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6" name="箭头: 左右 35">
                <a:extLst>
                  <a:ext uri="{FF2B5EF4-FFF2-40B4-BE49-F238E27FC236}">
                    <a16:creationId xmlns:a16="http://schemas.microsoft.com/office/drawing/2014/main" id="{B4CB4311-565F-CC3F-2B12-A97E2B427F84}"/>
                  </a:ext>
                </a:extLst>
              </p:cNvPr>
              <p:cNvSpPr/>
              <p:nvPr/>
            </p:nvSpPr>
            <p:spPr>
              <a:xfrm>
                <a:off x="4564714" y="4188161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7" name="箭头: 左右 36">
                <a:extLst>
                  <a:ext uri="{FF2B5EF4-FFF2-40B4-BE49-F238E27FC236}">
                    <a16:creationId xmlns:a16="http://schemas.microsoft.com/office/drawing/2014/main" id="{5F3328CE-F998-9DE0-BF42-FFE9E6D17EAC}"/>
                  </a:ext>
                </a:extLst>
              </p:cNvPr>
              <p:cNvSpPr/>
              <p:nvPr/>
            </p:nvSpPr>
            <p:spPr>
              <a:xfrm rot="5400000">
                <a:off x="3049982" y="2682114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8" name="箭头: 左右 37">
                <a:extLst>
                  <a:ext uri="{FF2B5EF4-FFF2-40B4-BE49-F238E27FC236}">
                    <a16:creationId xmlns:a16="http://schemas.microsoft.com/office/drawing/2014/main" id="{C1FFEAB8-08AC-56F3-B204-E086771DB10B}"/>
                  </a:ext>
                </a:extLst>
              </p:cNvPr>
              <p:cNvSpPr/>
              <p:nvPr/>
            </p:nvSpPr>
            <p:spPr>
              <a:xfrm rot="5400000">
                <a:off x="3049982" y="3297309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9" name="箭头: 左右 38">
                <a:extLst>
                  <a:ext uri="{FF2B5EF4-FFF2-40B4-BE49-F238E27FC236}">
                    <a16:creationId xmlns:a16="http://schemas.microsoft.com/office/drawing/2014/main" id="{2AA551B4-C7DB-054F-86CD-BF246190C508}"/>
                  </a:ext>
                </a:extLst>
              </p:cNvPr>
              <p:cNvSpPr/>
              <p:nvPr/>
            </p:nvSpPr>
            <p:spPr>
              <a:xfrm rot="5400000">
                <a:off x="3049982" y="3903356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0" name="箭头: 左右 39">
                <a:extLst>
                  <a:ext uri="{FF2B5EF4-FFF2-40B4-BE49-F238E27FC236}">
                    <a16:creationId xmlns:a16="http://schemas.microsoft.com/office/drawing/2014/main" id="{871292C9-2F88-C939-2CD9-FE3F0C8D0E10}"/>
                  </a:ext>
                </a:extLst>
              </p:cNvPr>
              <p:cNvSpPr/>
              <p:nvPr/>
            </p:nvSpPr>
            <p:spPr>
              <a:xfrm rot="5400000">
                <a:off x="3644129" y="2682114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1" name="箭头: 左右 40">
                <a:extLst>
                  <a:ext uri="{FF2B5EF4-FFF2-40B4-BE49-F238E27FC236}">
                    <a16:creationId xmlns:a16="http://schemas.microsoft.com/office/drawing/2014/main" id="{6F79E1AE-7F02-77CE-2AE3-3027FAF1DFB8}"/>
                  </a:ext>
                </a:extLst>
              </p:cNvPr>
              <p:cNvSpPr/>
              <p:nvPr/>
            </p:nvSpPr>
            <p:spPr>
              <a:xfrm rot="5400000">
                <a:off x="3644129" y="3297309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2" name="箭头: 左右 41">
                <a:extLst>
                  <a:ext uri="{FF2B5EF4-FFF2-40B4-BE49-F238E27FC236}">
                    <a16:creationId xmlns:a16="http://schemas.microsoft.com/office/drawing/2014/main" id="{E8AB6472-A7EC-626D-4905-8E5682EEE50C}"/>
                  </a:ext>
                </a:extLst>
              </p:cNvPr>
              <p:cNvSpPr/>
              <p:nvPr/>
            </p:nvSpPr>
            <p:spPr>
              <a:xfrm rot="5400000">
                <a:off x="3644129" y="3903356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3" name="箭头: 左右 42">
                <a:extLst>
                  <a:ext uri="{FF2B5EF4-FFF2-40B4-BE49-F238E27FC236}">
                    <a16:creationId xmlns:a16="http://schemas.microsoft.com/office/drawing/2014/main" id="{DA6C3F42-BAE9-E8D0-424C-A270CE8FAC67}"/>
                  </a:ext>
                </a:extLst>
              </p:cNvPr>
              <p:cNvSpPr/>
              <p:nvPr/>
            </p:nvSpPr>
            <p:spPr>
              <a:xfrm rot="5400000">
                <a:off x="4229398" y="2682114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4" name="箭头: 左右 43">
                <a:extLst>
                  <a:ext uri="{FF2B5EF4-FFF2-40B4-BE49-F238E27FC236}">
                    <a16:creationId xmlns:a16="http://schemas.microsoft.com/office/drawing/2014/main" id="{AC44D855-9667-BE7D-0D65-243F008320F3}"/>
                  </a:ext>
                </a:extLst>
              </p:cNvPr>
              <p:cNvSpPr/>
              <p:nvPr/>
            </p:nvSpPr>
            <p:spPr>
              <a:xfrm rot="5400000">
                <a:off x="4229398" y="3297309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5" name="箭头: 左右 44">
                <a:extLst>
                  <a:ext uri="{FF2B5EF4-FFF2-40B4-BE49-F238E27FC236}">
                    <a16:creationId xmlns:a16="http://schemas.microsoft.com/office/drawing/2014/main" id="{C3D2EBBF-43EB-5331-CFBD-BE79AC751D15}"/>
                  </a:ext>
                </a:extLst>
              </p:cNvPr>
              <p:cNvSpPr/>
              <p:nvPr/>
            </p:nvSpPr>
            <p:spPr>
              <a:xfrm rot="5400000">
                <a:off x="4229398" y="3903356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6" name="箭头: 左右 45">
                <a:extLst>
                  <a:ext uri="{FF2B5EF4-FFF2-40B4-BE49-F238E27FC236}">
                    <a16:creationId xmlns:a16="http://schemas.microsoft.com/office/drawing/2014/main" id="{176E9198-FA06-D05C-8380-6900B6328192}"/>
                  </a:ext>
                </a:extLst>
              </p:cNvPr>
              <p:cNvSpPr/>
              <p:nvPr/>
            </p:nvSpPr>
            <p:spPr>
              <a:xfrm rot="5400000">
                <a:off x="4822242" y="2682114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7" name="箭头: 左右 46">
                <a:extLst>
                  <a:ext uri="{FF2B5EF4-FFF2-40B4-BE49-F238E27FC236}">
                    <a16:creationId xmlns:a16="http://schemas.microsoft.com/office/drawing/2014/main" id="{B90EAF52-7413-6DDD-400A-C491E304163D}"/>
                  </a:ext>
                </a:extLst>
              </p:cNvPr>
              <p:cNvSpPr/>
              <p:nvPr/>
            </p:nvSpPr>
            <p:spPr>
              <a:xfrm rot="5400000">
                <a:off x="4822242" y="3288161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8" name="箭头: 左右 47">
                <a:extLst>
                  <a:ext uri="{FF2B5EF4-FFF2-40B4-BE49-F238E27FC236}">
                    <a16:creationId xmlns:a16="http://schemas.microsoft.com/office/drawing/2014/main" id="{4EF3C8A4-E472-2717-C5C5-E0671A21CED0}"/>
                  </a:ext>
                </a:extLst>
              </p:cNvPr>
              <p:cNvSpPr/>
              <p:nvPr/>
            </p:nvSpPr>
            <p:spPr>
              <a:xfrm rot="5400000">
                <a:off x="4822242" y="3903356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9" name="箭头: 左右 48">
                <a:extLst>
                  <a:ext uri="{FF2B5EF4-FFF2-40B4-BE49-F238E27FC236}">
                    <a16:creationId xmlns:a16="http://schemas.microsoft.com/office/drawing/2014/main" id="{E1157832-9723-8054-EDC7-5E39A83041C4}"/>
                  </a:ext>
                </a:extLst>
              </p:cNvPr>
              <p:cNvSpPr/>
              <p:nvPr/>
            </p:nvSpPr>
            <p:spPr>
              <a:xfrm>
                <a:off x="3395736" y="2496817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0" name="箭头: 左右 49">
                <a:extLst>
                  <a:ext uri="{FF2B5EF4-FFF2-40B4-BE49-F238E27FC236}">
                    <a16:creationId xmlns:a16="http://schemas.microsoft.com/office/drawing/2014/main" id="{ED0A383D-4A37-A03E-12D0-A5FF1BAC7B10}"/>
                  </a:ext>
                </a:extLst>
              </p:cNvPr>
              <p:cNvSpPr/>
              <p:nvPr/>
            </p:nvSpPr>
            <p:spPr>
              <a:xfrm>
                <a:off x="3984169" y="2496817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1" name="箭头: 左右 50">
                <a:extLst>
                  <a:ext uri="{FF2B5EF4-FFF2-40B4-BE49-F238E27FC236}">
                    <a16:creationId xmlns:a16="http://schemas.microsoft.com/office/drawing/2014/main" id="{CDD6FF0B-BFF7-B06E-41EF-E7082C052F5C}"/>
                  </a:ext>
                </a:extLst>
              </p:cNvPr>
              <p:cNvSpPr/>
              <p:nvPr/>
            </p:nvSpPr>
            <p:spPr>
              <a:xfrm>
                <a:off x="4572602" y="2496817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2" name="箭头: 左右 51">
                <a:extLst>
                  <a:ext uri="{FF2B5EF4-FFF2-40B4-BE49-F238E27FC236}">
                    <a16:creationId xmlns:a16="http://schemas.microsoft.com/office/drawing/2014/main" id="{5D0DD9D3-FE49-C82C-A845-28B1ECD7BCD0}"/>
                  </a:ext>
                </a:extLst>
              </p:cNvPr>
              <p:cNvSpPr/>
              <p:nvPr/>
            </p:nvSpPr>
            <p:spPr>
              <a:xfrm>
                <a:off x="3395736" y="3097546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3" name="箭头: 左右 52">
                <a:extLst>
                  <a:ext uri="{FF2B5EF4-FFF2-40B4-BE49-F238E27FC236}">
                    <a16:creationId xmlns:a16="http://schemas.microsoft.com/office/drawing/2014/main" id="{E3A5207B-F0E0-F3FC-EF25-8B71317D9E0A}"/>
                  </a:ext>
                </a:extLst>
              </p:cNvPr>
              <p:cNvSpPr/>
              <p:nvPr/>
            </p:nvSpPr>
            <p:spPr>
              <a:xfrm>
                <a:off x="3984169" y="3097546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4" name="箭头: 左右 53">
                <a:extLst>
                  <a:ext uri="{FF2B5EF4-FFF2-40B4-BE49-F238E27FC236}">
                    <a16:creationId xmlns:a16="http://schemas.microsoft.com/office/drawing/2014/main" id="{4F7419E2-86B2-7936-9F6E-45C8E3D4B00E}"/>
                  </a:ext>
                </a:extLst>
              </p:cNvPr>
              <p:cNvSpPr/>
              <p:nvPr/>
            </p:nvSpPr>
            <p:spPr>
              <a:xfrm>
                <a:off x="4572602" y="3097546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5" name="箭头: 左右 54">
                <a:extLst>
                  <a:ext uri="{FF2B5EF4-FFF2-40B4-BE49-F238E27FC236}">
                    <a16:creationId xmlns:a16="http://schemas.microsoft.com/office/drawing/2014/main" id="{18705FD0-7307-137B-8685-FC4B99DA0D9A}"/>
                  </a:ext>
                </a:extLst>
              </p:cNvPr>
              <p:cNvSpPr/>
              <p:nvPr/>
            </p:nvSpPr>
            <p:spPr>
              <a:xfrm>
                <a:off x="3395736" y="3704622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6" name="箭头: 左右 55">
                <a:extLst>
                  <a:ext uri="{FF2B5EF4-FFF2-40B4-BE49-F238E27FC236}">
                    <a16:creationId xmlns:a16="http://schemas.microsoft.com/office/drawing/2014/main" id="{92EE123C-330A-2154-3B1B-D4A712EA1902}"/>
                  </a:ext>
                </a:extLst>
              </p:cNvPr>
              <p:cNvSpPr/>
              <p:nvPr/>
            </p:nvSpPr>
            <p:spPr>
              <a:xfrm>
                <a:off x="3984169" y="3704622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7" name="箭头: 左右 56">
                <a:extLst>
                  <a:ext uri="{FF2B5EF4-FFF2-40B4-BE49-F238E27FC236}">
                    <a16:creationId xmlns:a16="http://schemas.microsoft.com/office/drawing/2014/main" id="{6E83A48B-33F9-C5F2-6808-EB86053ED306}"/>
                  </a:ext>
                </a:extLst>
              </p:cNvPr>
              <p:cNvSpPr/>
              <p:nvPr/>
            </p:nvSpPr>
            <p:spPr>
              <a:xfrm>
                <a:off x="4572602" y="3704622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8" name="箭头: 左右 57">
                <a:extLst>
                  <a:ext uri="{FF2B5EF4-FFF2-40B4-BE49-F238E27FC236}">
                    <a16:creationId xmlns:a16="http://schemas.microsoft.com/office/drawing/2014/main" id="{62A909FE-5FE9-0703-F909-BC1AB3A8FCBE}"/>
                  </a:ext>
                </a:extLst>
              </p:cNvPr>
              <p:cNvSpPr/>
              <p:nvPr/>
            </p:nvSpPr>
            <p:spPr>
              <a:xfrm>
                <a:off x="3395736" y="4307466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9" name="箭头: 左右 58">
                <a:extLst>
                  <a:ext uri="{FF2B5EF4-FFF2-40B4-BE49-F238E27FC236}">
                    <a16:creationId xmlns:a16="http://schemas.microsoft.com/office/drawing/2014/main" id="{96D6FD9E-DC9F-D4D6-DE41-49E6E9AC95DE}"/>
                  </a:ext>
                </a:extLst>
              </p:cNvPr>
              <p:cNvSpPr/>
              <p:nvPr/>
            </p:nvSpPr>
            <p:spPr>
              <a:xfrm>
                <a:off x="3984169" y="4307466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0" name="箭头: 左右 59">
                <a:extLst>
                  <a:ext uri="{FF2B5EF4-FFF2-40B4-BE49-F238E27FC236}">
                    <a16:creationId xmlns:a16="http://schemas.microsoft.com/office/drawing/2014/main" id="{AD2953EC-D968-1A7E-4EBF-F249310BA658}"/>
                  </a:ext>
                </a:extLst>
              </p:cNvPr>
              <p:cNvSpPr/>
              <p:nvPr/>
            </p:nvSpPr>
            <p:spPr>
              <a:xfrm>
                <a:off x="4572602" y="4307466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1" name="箭头: 左右 60">
                <a:extLst>
                  <a:ext uri="{FF2B5EF4-FFF2-40B4-BE49-F238E27FC236}">
                    <a16:creationId xmlns:a16="http://schemas.microsoft.com/office/drawing/2014/main" id="{95B75636-D4A5-78C4-47C9-2A2321B9611A}"/>
                  </a:ext>
                </a:extLst>
              </p:cNvPr>
              <p:cNvSpPr/>
              <p:nvPr/>
            </p:nvSpPr>
            <p:spPr>
              <a:xfrm rot="5400000">
                <a:off x="3143869" y="2718402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2" name="箭头: 左右 61">
                <a:extLst>
                  <a:ext uri="{FF2B5EF4-FFF2-40B4-BE49-F238E27FC236}">
                    <a16:creationId xmlns:a16="http://schemas.microsoft.com/office/drawing/2014/main" id="{1579ABE5-1D6B-9425-D9EB-D6022F30A19C}"/>
                  </a:ext>
                </a:extLst>
              </p:cNvPr>
              <p:cNvSpPr/>
              <p:nvPr/>
            </p:nvSpPr>
            <p:spPr>
              <a:xfrm rot="5400000">
                <a:off x="3730186" y="2718403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3" name="箭头: 左右 62">
                <a:extLst>
                  <a:ext uri="{FF2B5EF4-FFF2-40B4-BE49-F238E27FC236}">
                    <a16:creationId xmlns:a16="http://schemas.microsoft.com/office/drawing/2014/main" id="{C040F0CC-7D2A-74D3-D0AC-91AE6242CE0C}"/>
                  </a:ext>
                </a:extLst>
              </p:cNvPr>
              <p:cNvSpPr/>
              <p:nvPr/>
            </p:nvSpPr>
            <p:spPr>
              <a:xfrm rot="5400000">
                <a:off x="4316503" y="2718404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4" name="箭头: 左右 63">
                <a:extLst>
                  <a:ext uri="{FF2B5EF4-FFF2-40B4-BE49-F238E27FC236}">
                    <a16:creationId xmlns:a16="http://schemas.microsoft.com/office/drawing/2014/main" id="{B6AE12E5-F521-3DF1-32CD-DF647BB1C7A4}"/>
                  </a:ext>
                </a:extLst>
              </p:cNvPr>
              <p:cNvSpPr/>
              <p:nvPr/>
            </p:nvSpPr>
            <p:spPr>
              <a:xfrm rot="5400000">
                <a:off x="4902820" y="2718405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5" name="箭头: 左右 64">
                <a:extLst>
                  <a:ext uri="{FF2B5EF4-FFF2-40B4-BE49-F238E27FC236}">
                    <a16:creationId xmlns:a16="http://schemas.microsoft.com/office/drawing/2014/main" id="{EB0DD7B8-4E23-4FE1-9442-64E9BE4C4911}"/>
                  </a:ext>
                </a:extLst>
              </p:cNvPr>
              <p:cNvSpPr/>
              <p:nvPr/>
            </p:nvSpPr>
            <p:spPr>
              <a:xfrm rot="5400000">
                <a:off x="3143869" y="3327621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7" name="箭头: 左右 65">
                <a:extLst>
                  <a:ext uri="{FF2B5EF4-FFF2-40B4-BE49-F238E27FC236}">
                    <a16:creationId xmlns:a16="http://schemas.microsoft.com/office/drawing/2014/main" id="{80443D0B-E6B6-AEF5-CE8C-5C02121D2065}"/>
                  </a:ext>
                </a:extLst>
              </p:cNvPr>
              <p:cNvSpPr/>
              <p:nvPr/>
            </p:nvSpPr>
            <p:spPr>
              <a:xfrm rot="5400000">
                <a:off x="3730186" y="3327622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8" name="箭头: 左右 66">
                <a:extLst>
                  <a:ext uri="{FF2B5EF4-FFF2-40B4-BE49-F238E27FC236}">
                    <a16:creationId xmlns:a16="http://schemas.microsoft.com/office/drawing/2014/main" id="{6DBE7AF1-8713-0CDD-86FF-AC6A2E33808C}"/>
                  </a:ext>
                </a:extLst>
              </p:cNvPr>
              <p:cNvSpPr/>
              <p:nvPr/>
            </p:nvSpPr>
            <p:spPr>
              <a:xfrm rot="5400000">
                <a:off x="4316503" y="3327623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9" name="箭头: 左右 67">
                <a:extLst>
                  <a:ext uri="{FF2B5EF4-FFF2-40B4-BE49-F238E27FC236}">
                    <a16:creationId xmlns:a16="http://schemas.microsoft.com/office/drawing/2014/main" id="{31C3241B-9B29-5D10-8D6B-5B67C2EF854D}"/>
                  </a:ext>
                </a:extLst>
              </p:cNvPr>
              <p:cNvSpPr/>
              <p:nvPr/>
            </p:nvSpPr>
            <p:spPr>
              <a:xfrm rot="5400000">
                <a:off x="4902820" y="3324449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90" name="箭头: 左右 68">
                <a:extLst>
                  <a:ext uri="{FF2B5EF4-FFF2-40B4-BE49-F238E27FC236}">
                    <a16:creationId xmlns:a16="http://schemas.microsoft.com/office/drawing/2014/main" id="{23AF68A4-185A-16CC-726A-D335C9385145}"/>
                  </a:ext>
                </a:extLst>
              </p:cNvPr>
              <p:cNvSpPr/>
              <p:nvPr/>
            </p:nvSpPr>
            <p:spPr>
              <a:xfrm rot="5400000">
                <a:off x="3143869" y="3936840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91" name="箭头: 左右 69">
                <a:extLst>
                  <a:ext uri="{FF2B5EF4-FFF2-40B4-BE49-F238E27FC236}">
                    <a16:creationId xmlns:a16="http://schemas.microsoft.com/office/drawing/2014/main" id="{D566EC28-AC17-F9BC-CF87-0DE3B4A2F748}"/>
                  </a:ext>
                </a:extLst>
              </p:cNvPr>
              <p:cNvSpPr/>
              <p:nvPr/>
            </p:nvSpPr>
            <p:spPr>
              <a:xfrm rot="5400000">
                <a:off x="3730186" y="3936841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93" name="箭头: 左右 70">
                <a:extLst>
                  <a:ext uri="{FF2B5EF4-FFF2-40B4-BE49-F238E27FC236}">
                    <a16:creationId xmlns:a16="http://schemas.microsoft.com/office/drawing/2014/main" id="{14012D29-315D-ADB9-F13F-58B97CEDF2A6}"/>
                  </a:ext>
                </a:extLst>
              </p:cNvPr>
              <p:cNvSpPr/>
              <p:nvPr/>
            </p:nvSpPr>
            <p:spPr>
              <a:xfrm rot="5400000">
                <a:off x="4316503" y="3936842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94" name="箭头: 左右 71">
                <a:extLst>
                  <a:ext uri="{FF2B5EF4-FFF2-40B4-BE49-F238E27FC236}">
                    <a16:creationId xmlns:a16="http://schemas.microsoft.com/office/drawing/2014/main" id="{41FB76EA-657B-C641-0E98-4FFAB22D67CF}"/>
                  </a:ext>
                </a:extLst>
              </p:cNvPr>
              <p:cNvSpPr/>
              <p:nvPr/>
            </p:nvSpPr>
            <p:spPr>
              <a:xfrm rot="5400000">
                <a:off x="4902820" y="3936843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grpSp>
            <p:nvGrpSpPr>
              <p:cNvPr id="95" name="组合 72">
                <a:extLst>
                  <a:ext uri="{FF2B5EF4-FFF2-40B4-BE49-F238E27FC236}">
                    <a16:creationId xmlns:a16="http://schemas.microsoft.com/office/drawing/2014/main" id="{92D93A8C-EE5A-F1F4-34FE-9F061EA98F4B}"/>
                  </a:ext>
                </a:extLst>
              </p:cNvPr>
              <p:cNvGrpSpPr/>
              <p:nvPr/>
            </p:nvGrpSpPr>
            <p:grpSpPr>
              <a:xfrm>
                <a:off x="3213445" y="1935087"/>
                <a:ext cx="1868370" cy="429342"/>
                <a:chOff x="6685631" y="835025"/>
                <a:chExt cx="1868370" cy="429342"/>
              </a:xfrm>
            </p:grpSpPr>
            <p:sp>
              <p:nvSpPr>
                <p:cNvPr id="111" name="箭头: 左右 88">
                  <a:extLst>
                    <a:ext uri="{FF2B5EF4-FFF2-40B4-BE49-F238E27FC236}">
                      <a16:creationId xmlns:a16="http://schemas.microsoft.com/office/drawing/2014/main" id="{5FA2D135-FA41-8725-D498-637000A944C0}"/>
                    </a:ext>
                  </a:extLst>
                </p:cNvPr>
                <p:cNvSpPr/>
                <p:nvPr/>
              </p:nvSpPr>
              <p:spPr>
                <a:xfrm rot="5400000">
                  <a:off x="6535196" y="985460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12" name="箭头: 左右 89">
                  <a:extLst>
                    <a:ext uri="{FF2B5EF4-FFF2-40B4-BE49-F238E27FC236}">
                      <a16:creationId xmlns:a16="http://schemas.microsoft.com/office/drawing/2014/main" id="{556877EF-5249-89A8-E39E-87A401002A5E}"/>
                    </a:ext>
                  </a:extLst>
                </p:cNvPr>
                <p:cNvSpPr/>
                <p:nvPr/>
              </p:nvSpPr>
              <p:spPr>
                <a:xfrm rot="5400000">
                  <a:off x="7097171" y="985461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13" name="箭头: 左右 90">
                  <a:extLst>
                    <a:ext uri="{FF2B5EF4-FFF2-40B4-BE49-F238E27FC236}">
                      <a16:creationId xmlns:a16="http://schemas.microsoft.com/office/drawing/2014/main" id="{B7DD1D17-25CE-B6A7-F22D-F0AA2E1807D7}"/>
                    </a:ext>
                  </a:extLst>
                </p:cNvPr>
                <p:cNvSpPr/>
                <p:nvPr/>
              </p:nvSpPr>
              <p:spPr>
                <a:xfrm rot="5400000">
                  <a:off x="7681371" y="985462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14" name="箭头: 左右 91">
                  <a:extLst>
                    <a:ext uri="{FF2B5EF4-FFF2-40B4-BE49-F238E27FC236}">
                      <a16:creationId xmlns:a16="http://schemas.microsoft.com/office/drawing/2014/main" id="{7170D874-E4FB-00A1-672E-24DF1F79EC0E}"/>
                    </a:ext>
                  </a:extLst>
                </p:cNvPr>
                <p:cNvSpPr/>
                <p:nvPr/>
              </p:nvSpPr>
              <p:spPr>
                <a:xfrm rot="5400000">
                  <a:off x="8275096" y="985463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</p:grpSp>
          <p:grpSp>
            <p:nvGrpSpPr>
              <p:cNvPr id="96" name="组合 73">
                <a:extLst>
                  <a:ext uri="{FF2B5EF4-FFF2-40B4-BE49-F238E27FC236}">
                    <a16:creationId xmlns:a16="http://schemas.microsoft.com/office/drawing/2014/main" id="{F4305B3E-81B2-55D3-EB8D-30C67D583C4C}"/>
                  </a:ext>
                </a:extLst>
              </p:cNvPr>
              <p:cNvGrpSpPr/>
              <p:nvPr/>
            </p:nvGrpSpPr>
            <p:grpSpPr>
              <a:xfrm>
                <a:off x="3213445" y="4339124"/>
                <a:ext cx="1868370" cy="130049"/>
                <a:chOff x="6685631" y="3273987"/>
                <a:chExt cx="1868370" cy="429342"/>
              </a:xfrm>
            </p:grpSpPr>
            <p:sp>
              <p:nvSpPr>
                <p:cNvPr id="107" name="箭头: 左右 84">
                  <a:extLst>
                    <a:ext uri="{FF2B5EF4-FFF2-40B4-BE49-F238E27FC236}">
                      <a16:creationId xmlns:a16="http://schemas.microsoft.com/office/drawing/2014/main" id="{2F5DA4B9-996E-7B49-F0C8-7C961296DD31}"/>
                    </a:ext>
                  </a:extLst>
                </p:cNvPr>
                <p:cNvSpPr/>
                <p:nvPr/>
              </p:nvSpPr>
              <p:spPr>
                <a:xfrm rot="5400000">
                  <a:off x="6535196" y="3424422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8" name="箭头: 左右 85">
                  <a:extLst>
                    <a:ext uri="{FF2B5EF4-FFF2-40B4-BE49-F238E27FC236}">
                      <a16:creationId xmlns:a16="http://schemas.microsoft.com/office/drawing/2014/main" id="{B8A680FE-D774-55B6-48FD-B0819CD632C7}"/>
                    </a:ext>
                  </a:extLst>
                </p:cNvPr>
                <p:cNvSpPr/>
                <p:nvPr/>
              </p:nvSpPr>
              <p:spPr>
                <a:xfrm rot="5400000">
                  <a:off x="7097171" y="3424423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9" name="箭头: 左右 86">
                  <a:extLst>
                    <a:ext uri="{FF2B5EF4-FFF2-40B4-BE49-F238E27FC236}">
                      <a16:creationId xmlns:a16="http://schemas.microsoft.com/office/drawing/2014/main" id="{80A8EEAB-999B-FECB-3C5B-E5278314CE24}"/>
                    </a:ext>
                  </a:extLst>
                </p:cNvPr>
                <p:cNvSpPr/>
                <p:nvPr/>
              </p:nvSpPr>
              <p:spPr>
                <a:xfrm rot="5400000">
                  <a:off x="7681371" y="3424424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10" name="箭头: 左右 87">
                  <a:extLst>
                    <a:ext uri="{FF2B5EF4-FFF2-40B4-BE49-F238E27FC236}">
                      <a16:creationId xmlns:a16="http://schemas.microsoft.com/office/drawing/2014/main" id="{4F4BA48A-1B67-7B4C-041C-9C0E0377293C}"/>
                    </a:ext>
                  </a:extLst>
                </p:cNvPr>
                <p:cNvSpPr/>
                <p:nvPr/>
              </p:nvSpPr>
              <p:spPr>
                <a:xfrm rot="5400000">
                  <a:off x="8275096" y="3424425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</p:grpSp>
          <p:grpSp>
            <p:nvGrpSpPr>
              <p:cNvPr id="97" name="组合 74">
                <a:extLst>
                  <a:ext uri="{FF2B5EF4-FFF2-40B4-BE49-F238E27FC236}">
                    <a16:creationId xmlns:a16="http://schemas.microsoft.com/office/drawing/2014/main" id="{606C92A8-82C3-E4D5-8B47-A7883D59D9C1}"/>
                  </a:ext>
                </a:extLst>
              </p:cNvPr>
              <p:cNvGrpSpPr/>
              <p:nvPr/>
            </p:nvGrpSpPr>
            <p:grpSpPr>
              <a:xfrm rot="5400000">
                <a:off x="2196894" y="3301106"/>
                <a:ext cx="1932604" cy="145316"/>
                <a:chOff x="6685631" y="3273987"/>
                <a:chExt cx="1868370" cy="429342"/>
              </a:xfrm>
            </p:grpSpPr>
            <p:sp>
              <p:nvSpPr>
                <p:cNvPr id="103" name="箭头: 左右 80">
                  <a:extLst>
                    <a:ext uri="{FF2B5EF4-FFF2-40B4-BE49-F238E27FC236}">
                      <a16:creationId xmlns:a16="http://schemas.microsoft.com/office/drawing/2014/main" id="{390B0FC1-3C85-C883-9E85-8E2598550CD6}"/>
                    </a:ext>
                  </a:extLst>
                </p:cNvPr>
                <p:cNvSpPr/>
                <p:nvPr/>
              </p:nvSpPr>
              <p:spPr>
                <a:xfrm rot="5400000">
                  <a:off x="6535196" y="3424422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4" name="箭头: 左右 81">
                  <a:extLst>
                    <a:ext uri="{FF2B5EF4-FFF2-40B4-BE49-F238E27FC236}">
                      <a16:creationId xmlns:a16="http://schemas.microsoft.com/office/drawing/2014/main" id="{9109A53C-7647-A433-C9A2-54097DEB9CDE}"/>
                    </a:ext>
                  </a:extLst>
                </p:cNvPr>
                <p:cNvSpPr/>
                <p:nvPr/>
              </p:nvSpPr>
              <p:spPr>
                <a:xfrm rot="5400000">
                  <a:off x="7097171" y="3424423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5" name="箭头: 左右 82">
                  <a:extLst>
                    <a:ext uri="{FF2B5EF4-FFF2-40B4-BE49-F238E27FC236}">
                      <a16:creationId xmlns:a16="http://schemas.microsoft.com/office/drawing/2014/main" id="{C318148C-C136-0D30-43FD-9FD08CF5EF7A}"/>
                    </a:ext>
                  </a:extLst>
                </p:cNvPr>
                <p:cNvSpPr/>
                <p:nvPr/>
              </p:nvSpPr>
              <p:spPr>
                <a:xfrm rot="5400000">
                  <a:off x="7681371" y="3424424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6" name="箭头: 左右 83">
                  <a:extLst>
                    <a:ext uri="{FF2B5EF4-FFF2-40B4-BE49-F238E27FC236}">
                      <a16:creationId xmlns:a16="http://schemas.microsoft.com/office/drawing/2014/main" id="{D676B44F-7280-8DB5-0829-11B5B2EBA07E}"/>
                    </a:ext>
                  </a:extLst>
                </p:cNvPr>
                <p:cNvSpPr/>
                <p:nvPr/>
              </p:nvSpPr>
              <p:spPr>
                <a:xfrm rot="5400000">
                  <a:off x="8275096" y="3424425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</p:grpSp>
          <p:grpSp>
            <p:nvGrpSpPr>
              <p:cNvPr id="98" name="组合 75">
                <a:extLst>
                  <a:ext uri="{FF2B5EF4-FFF2-40B4-BE49-F238E27FC236}">
                    <a16:creationId xmlns:a16="http://schemas.microsoft.com/office/drawing/2014/main" id="{C3B4DC23-2877-1A78-8FC4-6745A339EDFA}"/>
                  </a:ext>
                </a:extLst>
              </p:cNvPr>
              <p:cNvGrpSpPr/>
              <p:nvPr/>
            </p:nvGrpSpPr>
            <p:grpSpPr>
              <a:xfrm rot="5400000">
                <a:off x="4362579" y="3176085"/>
                <a:ext cx="1966592" cy="429342"/>
                <a:chOff x="6685631" y="835025"/>
                <a:chExt cx="1868370" cy="429342"/>
              </a:xfrm>
            </p:grpSpPr>
            <p:sp>
              <p:nvSpPr>
                <p:cNvPr id="99" name="箭头: 左右 76">
                  <a:extLst>
                    <a:ext uri="{FF2B5EF4-FFF2-40B4-BE49-F238E27FC236}">
                      <a16:creationId xmlns:a16="http://schemas.microsoft.com/office/drawing/2014/main" id="{AF8967FE-C898-2733-D70A-451F4931348E}"/>
                    </a:ext>
                  </a:extLst>
                </p:cNvPr>
                <p:cNvSpPr/>
                <p:nvPr/>
              </p:nvSpPr>
              <p:spPr>
                <a:xfrm rot="5400000">
                  <a:off x="6535196" y="985460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0" name="箭头: 左右 77">
                  <a:extLst>
                    <a:ext uri="{FF2B5EF4-FFF2-40B4-BE49-F238E27FC236}">
                      <a16:creationId xmlns:a16="http://schemas.microsoft.com/office/drawing/2014/main" id="{3E250586-777F-A575-298B-9B791EA7C402}"/>
                    </a:ext>
                  </a:extLst>
                </p:cNvPr>
                <p:cNvSpPr/>
                <p:nvPr/>
              </p:nvSpPr>
              <p:spPr>
                <a:xfrm rot="5400000">
                  <a:off x="7097171" y="985461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1" name="箭头: 左右 78">
                  <a:extLst>
                    <a:ext uri="{FF2B5EF4-FFF2-40B4-BE49-F238E27FC236}">
                      <a16:creationId xmlns:a16="http://schemas.microsoft.com/office/drawing/2014/main" id="{D2571151-7846-460C-A37B-7CF4523198E2}"/>
                    </a:ext>
                  </a:extLst>
                </p:cNvPr>
                <p:cNvSpPr/>
                <p:nvPr/>
              </p:nvSpPr>
              <p:spPr>
                <a:xfrm rot="5400000">
                  <a:off x="7681371" y="985462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2" name="箭头: 左右 79">
                  <a:extLst>
                    <a:ext uri="{FF2B5EF4-FFF2-40B4-BE49-F238E27FC236}">
                      <a16:creationId xmlns:a16="http://schemas.microsoft.com/office/drawing/2014/main" id="{D5A773ED-9180-7634-2499-38BFF5C97988}"/>
                    </a:ext>
                  </a:extLst>
                </p:cNvPr>
                <p:cNvSpPr/>
                <p:nvPr/>
              </p:nvSpPr>
              <p:spPr>
                <a:xfrm rot="5400000">
                  <a:off x="8275096" y="985463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</p:grpSp>
        </p:grpSp>
        <p:grpSp>
          <p:nvGrpSpPr>
            <p:cNvPr id="6" name="组合 108">
              <a:extLst>
                <a:ext uri="{FF2B5EF4-FFF2-40B4-BE49-F238E27FC236}">
                  <a16:creationId xmlns:a16="http://schemas.microsoft.com/office/drawing/2014/main" id="{D7E204EC-9A11-1CE2-4A5B-BC07B1CEB6D0}"/>
                </a:ext>
              </a:extLst>
            </p:cNvPr>
            <p:cNvGrpSpPr/>
            <p:nvPr/>
          </p:nvGrpSpPr>
          <p:grpSpPr>
            <a:xfrm>
              <a:off x="5639205" y="2423467"/>
              <a:ext cx="854588" cy="3706129"/>
              <a:chOff x="2862668" y="2193494"/>
              <a:chExt cx="1055914" cy="3706129"/>
            </a:xfrm>
            <a:solidFill>
              <a:schemeClr val="bg2"/>
            </a:solidFill>
          </p:grpSpPr>
          <p:sp>
            <p:nvSpPr>
              <p:cNvPr id="20" name="矩形 109">
                <a:extLst>
                  <a:ext uri="{FF2B5EF4-FFF2-40B4-BE49-F238E27FC236}">
                    <a16:creationId xmlns:a16="http://schemas.microsoft.com/office/drawing/2014/main" id="{5B9F7B5F-F92D-2C10-B6F1-D6C2F14F0C37}"/>
                  </a:ext>
                </a:extLst>
              </p:cNvPr>
              <p:cNvSpPr/>
              <p:nvPr/>
            </p:nvSpPr>
            <p:spPr>
              <a:xfrm>
                <a:off x="2862668" y="2193494"/>
                <a:ext cx="1055914" cy="272143"/>
              </a:xfrm>
              <a:prstGeom prst="rect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>
                    <a:solidFill>
                      <a:schemeClr val="tx2"/>
                    </a:solidFill>
                  </a:rPr>
                  <a:t>CTRL</a:t>
                </a:r>
                <a:endParaRPr lang="zh-CN" altLang="en-US" sz="9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1" name="矩形 110">
                <a:extLst>
                  <a:ext uri="{FF2B5EF4-FFF2-40B4-BE49-F238E27FC236}">
                    <a16:creationId xmlns:a16="http://schemas.microsoft.com/office/drawing/2014/main" id="{BB6D4976-C06E-0950-6A53-B8E630037C4D}"/>
                  </a:ext>
                </a:extLst>
              </p:cNvPr>
              <p:cNvSpPr/>
              <p:nvPr/>
            </p:nvSpPr>
            <p:spPr>
              <a:xfrm>
                <a:off x="2862668" y="3338156"/>
                <a:ext cx="1055914" cy="272143"/>
              </a:xfrm>
              <a:prstGeom prst="rect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>
                    <a:solidFill>
                      <a:schemeClr val="tx2"/>
                    </a:solidFill>
                  </a:rPr>
                  <a:t>CTRL</a:t>
                </a:r>
                <a:endParaRPr lang="zh-CN" altLang="en-US" sz="9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2" name="矩形 111">
                <a:extLst>
                  <a:ext uri="{FF2B5EF4-FFF2-40B4-BE49-F238E27FC236}">
                    <a16:creationId xmlns:a16="http://schemas.microsoft.com/office/drawing/2014/main" id="{AAA05EC0-9B72-EC1E-1492-3A03C0D762EA}"/>
                  </a:ext>
                </a:extLst>
              </p:cNvPr>
              <p:cNvSpPr/>
              <p:nvPr/>
            </p:nvSpPr>
            <p:spPr>
              <a:xfrm>
                <a:off x="2862668" y="4482818"/>
                <a:ext cx="1055914" cy="272143"/>
              </a:xfrm>
              <a:prstGeom prst="rect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>
                    <a:solidFill>
                      <a:schemeClr val="tx2"/>
                    </a:solidFill>
                  </a:rPr>
                  <a:t>CTRL</a:t>
                </a:r>
                <a:endParaRPr lang="zh-CN" altLang="en-US" sz="9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3" name="矩形 112">
                <a:extLst>
                  <a:ext uri="{FF2B5EF4-FFF2-40B4-BE49-F238E27FC236}">
                    <a16:creationId xmlns:a16="http://schemas.microsoft.com/office/drawing/2014/main" id="{B720EFD6-34BC-EC6C-9169-1D9C34C008BB}"/>
                  </a:ext>
                </a:extLst>
              </p:cNvPr>
              <p:cNvSpPr/>
              <p:nvPr/>
            </p:nvSpPr>
            <p:spPr>
              <a:xfrm>
                <a:off x="2862668" y="5627480"/>
                <a:ext cx="1055914" cy="272143"/>
              </a:xfrm>
              <a:prstGeom prst="rect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>
                    <a:solidFill>
                      <a:schemeClr val="tx2"/>
                    </a:solidFill>
                  </a:rPr>
                  <a:t>CTRL</a:t>
                </a:r>
                <a:endParaRPr lang="zh-CN" altLang="en-US" sz="900" dirty="0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8" name="矩形 113">
              <a:extLst>
                <a:ext uri="{FF2B5EF4-FFF2-40B4-BE49-F238E27FC236}">
                  <a16:creationId xmlns:a16="http://schemas.microsoft.com/office/drawing/2014/main" id="{53E86986-405F-A189-F06A-D574102B62E5}"/>
                </a:ext>
              </a:extLst>
            </p:cNvPr>
            <p:cNvSpPr/>
            <p:nvPr/>
          </p:nvSpPr>
          <p:spPr>
            <a:xfrm>
              <a:off x="4518251" y="2423467"/>
              <a:ext cx="1055914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9" name="矩形 114">
              <a:extLst>
                <a:ext uri="{FF2B5EF4-FFF2-40B4-BE49-F238E27FC236}">
                  <a16:creationId xmlns:a16="http://schemas.microsoft.com/office/drawing/2014/main" id="{9A36FF74-1D73-872C-E8BE-340647C20E61}"/>
                </a:ext>
              </a:extLst>
            </p:cNvPr>
            <p:cNvSpPr/>
            <p:nvPr/>
          </p:nvSpPr>
          <p:spPr>
            <a:xfrm>
              <a:off x="4518251" y="3568129"/>
              <a:ext cx="1055914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0" name="矩形 115">
              <a:extLst>
                <a:ext uri="{FF2B5EF4-FFF2-40B4-BE49-F238E27FC236}">
                  <a16:creationId xmlns:a16="http://schemas.microsoft.com/office/drawing/2014/main" id="{DD976AEC-3B4A-CB77-3888-43BA1F121007}"/>
                </a:ext>
              </a:extLst>
            </p:cNvPr>
            <p:cNvSpPr/>
            <p:nvPr/>
          </p:nvSpPr>
          <p:spPr>
            <a:xfrm>
              <a:off x="4518251" y="4712791"/>
              <a:ext cx="1055914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1" name="矩形 116">
              <a:extLst>
                <a:ext uri="{FF2B5EF4-FFF2-40B4-BE49-F238E27FC236}">
                  <a16:creationId xmlns:a16="http://schemas.microsoft.com/office/drawing/2014/main" id="{FAA51BE0-2BC8-630A-F1A4-A7466848816C}"/>
                </a:ext>
              </a:extLst>
            </p:cNvPr>
            <p:cNvSpPr/>
            <p:nvPr/>
          </p:nvSpPr>
          <p:spPr>
            <a:xfrm>
              <a:off x="4518251" y="5857453"/>
              <a:ext cx="1055914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2" name="矩形 117">
              <a:extLst>
                <a:ext uri="{FF2B5EF4-FFF2-40B4-BE49-F238E27FC236}">
                  <a16:creationId xmlns:a16="http://schemas.microsoft.com/office/drawing/2014/main" id="{0D60072D-ED29-5FAE-447A-7AEC82434C46}"/>
                </a:ext>
              </a:extLst>
            </p:cNvPr>
            <p:cNvSpPr/>
            <p:nvPr/>
          </p:nvSpPr>
          <p:spPr>
            <a:xfrm>
              <a:off x="6685685" y="6267411"/>
              <a:ext cx="854588" cy="27214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CTRL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3" name="矩形 118">
              <a:extLst>
                <a:ext uri="{FF2B5EF4-FFF2-40B4-BE49-F238E27FC236}">
                  <a16:creationId xmlns:a16="http://schemas.microsoft.com/office/drawing/2014/main" id="{36D82BFD-FB10-BAF1-850C-2E133C5110FE}"/>
                </a:ext>
              </a:extLst>
            </p:cNvPr>
            <p:cNvSpPr/>
            <p:nvPr/>
          </p:nvSpPr>
          <p:spPr>
            <a:xfrm>
              <a:off x="7769998" y="6267411"/>
              <a:ext cx="854588" cy="27214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CTRL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4" name="矩形 119">
              <a:extLst>
                <a:ext uri="{FF2B5EF4-FFF2-40B4-BE49-F238E27FC236}">
                  <a16:creationId xmlns:a16="http://schemas.microsoft.com/office/drawing/2014/main" id="{39A13440-8261-CB80-013F-238252A30D6D}"/>
                </a:ext>
              </a:extLst>
            </p:cNvPr>
            <p:cNvSpPr/>
            <p:nvPr/>
          </p:nvSpPr>
          <p:spPr>
            <a:xfrm>
              <a:off x="8854311" y="6267410"/>
              <a:ext cx="854588" cy="27214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CTRL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5" name="矩形 120">
              <a:extLst>
                <a:ext uri="{FF2B5EF4-FFF2-40B4-BE49-F238E27FC236}">
                  <a16:creationId xmlns:a16="http://schemas.microsoft.com/office/drawing/2014/main" id="{B0AD7D91-61B2-F950-FC56-FC20E253F784}"/>
                </a:ext>
              </a:extLst>
            </p:cNvPr>
            <p:cNvSpPr/>
            <p:nvPr/>
          </p:nvSpPr>
          <p:spPr>
            <a:xfrm>
              <a:off x="9938623" y="6267409"/>
              <a:ext cx="854588" cy="27214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CTRL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6" name="矩形 121">
              <a:extLst>
                <a:ext uri="{FF2B5EF4-FFF2-40B4-BE49-F238E27FC236}">
                  <a16:creationId xmlns:a16="http://schemas.microsoft.com/office/drawing/2014/main" id="{912339D2-3434-6858-9E5D-209196694ACC}"/>
                </a:ext>
              </a:extLst>
            </p:cNvPr>
            <p:cNvSpPr/>
            <p:nvPr/>
          </p:nvSpPr>
          <p:spPr>
            <a:xfrm>
              <a:off x="6685685" y="6567847"/>
              <a:ext cx="854588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7" name="矩形 122">
              <a:extLst>
                <a:ext uri="{FF2B5EF4-FFF2-40B4-BE49-F238E27FC236}">
                  <a16:creationId xmlns:a16="http://schemas.microsoft.com/office/drawing/2014/main" id="{913C47F9-D8AD-FE85-1DC8-EC32A3235A5E}"/>
                </a:ext>
              </a:extLst>
            </p:cNvPr>
            <p:cNvSpPr/>
            <p:nvPr/>
          </p:nvSpPr>
          <p:spPr>
            <a:xfrm>
              <a:off x="7769998" y="6567847"/>
              <a:ext cx="854588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8" name="矩形 123">
              <a:extLst>
                <a:ext uri="{FF2B5EF4-FFF2-40B4-BE49-F238E27FC236}">
                  <a16:creationId xmlns:a16="http://schemas.microsoft.com/office/drawing/2014/main" id="{64176AAA-35D1-D6B5-8A3F-80DF951B49A5}"/>
                </a:ext>
              </a:extLst>
            </p:cNvPr>
            <p:cNvSpPr/>
            <p:nvPr/>
          </p:nvSpPr>
          <p:spPr>
            <a:xfrm>
              <a:off x="8854311" y="6567847"/>
              <a:ext cx="854588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9" name="矩形 124">
              <a:extLst>
                <a:ext uri="{FF2B5EF4-FFF2-40B4-BE49-F238E27FC236}">
                  <a16:creationId xmlns:a16="http://schemas.microsoft.com/office/drawing/2014/main" id="{B2838DAC-27BF-10EE-15D1-26A9579B7C29}"/>
                </a:ext>
              </a:extLst>
            </p:cNvPr>
            <p:cNvSpPr/>
            <p:nvPr/>
          </p:nvSpPr>
          <p:spPr>
            <a:xfrm>
              <a:off x="9938624" y="6567847"/>
              <a:ext cx="854588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5E24CF43-3220-922C-C4C4-F854880F2263}"/>
              </a:ext>
            </a:extLst>
          </p:cNvPr>
          <p:cNvSpPr/>
          <p:nvPr/>
        </p:nvSpPr>
        <p:spPr>
          <a:xfrm>
            <a:off x="4809067" y="935703"/>
            <a:ext cx="5172331" cy="3876929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100AA28-BDA8-0ECC-D8E3-4D3B7ED5B2D5}"/>
              </a:ext>
            </a:extLst>
          </p:cNvPr>
          <p:cNvSpPr/>
          <p:nvPr/>
        </p:nvSpPr>
        <p:spPr>
          <a:xfrm>
            <a:off x="6685329" y="1492529"/>
            <a:ext cx="559753" cy="26046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2"/>
                </a:solidFill>
              </a:rPr>
              <a:t>K</a:t>
            </a:r>
            <a:r>
              <a:rPr lang="en-GB" sz="1100" baseline="-25000" dirty="0">
                <a:solidFill>
                  <a:schemeClr val="tx2"/>
                </a:solidFill>
              </a:rPr>
              <a:t>0</a:t>
            </a:r>
            <a:r>
              <a:rPr lang="en-GB" sz="1100" baseline="30000" dirty="0">
                <a:solidFill>
                  <a:schemeClr val="tx2"/>
                </a:solidFill>
              </a:rPr>
              <a:t>C</a:t>
            </a:r>
            <a:endParaRPr lang="en-CH" sz="1100" baseline="30000" dirty="0">
              <a:solidFill>
                <a:schemeClr val="tx2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0735543-49D8-AC53-4A72-A8889C934543}"/>
              </a:ext>
            </a:extLst>
          </p:cNvPr>
          <p:cNvSpPr/>
          <p:nvPr/>
        </p:nvSpPr>
        <p:spPr>
          <a:xfrm>
            <a:off x="7457140" y="1492529"/>
            <a:ext cx="559753" cy="26046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2"/>
                </a:solidFill>
              </a:rPr>
              <a:t>K</a:t>
            </a:r>
            <a:r>
              <a:rPr lang="en-GB" sz="1100" baseline="-25000" dirty="0">
                <a:solidFill>
                  <a:schemeClr val="tx2"/>
                </a:solidFill>
              </a:rPr>
              <a:t>1</a:t>
            </a:r>
            <a:r>
              <a:rPr lang="en-GB" sz="1100" baseline="30000" dirty="0">
                <a:solidFill>
                  <a:schemeClr val="tx2"/>
                </a:solidFill>
              </a:rPr>
              <a:t>C</a:t>
            </a:r>
            <a:endParaRPr lang="en-CH" sz="1100" baseline="30000" dirty="0">
              <a:solidFill>
                <a:schemeClr val="tx2"/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A87BE7FA-99B7-3531-6CFF-2D8FE21F9222}"/>
              </a:ext>
            </a:extLst>
          </p:cNvPr>
          <p:cNvSpPr/>
          <p:nvPr/>
        </p:nvSpPr>
        <p:spPr>
          <a:xfrm>
            <a:off x="8228951" y="1492529"/>
            <a:ext cx="559753" cy="26046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2"/>
                </a:solidFill>
              </a:rPr>
              <a:t>K</a:t>
            </a:r>
            <a:r>
              <a:rPr lang="en-GB" sz="1100" baseline="-25000" dirty="0">
                <a:solidFill>
                  <a:schemeClr val="tx2"/>
                </a:solidFill>
              </a:rPr>
              <a:t>2</a:t>
            </a:r>
            <a:r>
              <a:rPr lang="en-GB" sz="1100" baseline="30000" dirty="0">
                <a:solidFill>
                  <a:schemeClr val="tx2"/>
                </a:solidFill>
              </a:rPr>
              <a:t>C</a:t>
            </a:r>
            <a:endParaRPr lang="en-CH" sz="1100" baseline="30000" dirty="0">
              <a:solidFill>
                <a:schemeClr val="tx2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D7A52C6A-BF4A-5426-325B-766F137EE4CE}"/>
              </a:ext>
            </a:extLst>
          </p:cNvPr>
          <p:cNvSpPr/>
          <p:nvPr/>
        </p:nvSpPr>
        <p:spPr>
          <a:xfrm>
            <a:off x="9000763" y="1492529"/>
            <a:ext cx="559753" cy="26046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2"/>
                </a:solidFill>
              </a:rPr>
              <a:t>K</a:t>
            </a:r>
            <a:r>
              <a:rPr lang="en-GB" sz="1100" baseline="-25000" dirty="0">
                <a:solidFill>
                  <a:schemeClr val="tx2"/>
                </a:solidFill>
              </a:rPr>
              <a:t>3</a:t>
            </a:r>
            <a:r>
              <a:rPr lang="en-GB" sz="1100" baseline="30000" dirty="0">
                <a:solidFill>
                  <a:schemeClr val="tx2"/>
                </a:solidFill>
              </a:rPr>
              <a:t>C</a:t>
            </a:r>
            <a:endParaRPr lang="en-CH" sz="1100" baseline="30000" dirty="0">
              <a:solidFill>
                <a:schemeClr val="tx2"/>
              </a:solidFill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67ECE87E-48E2-186A-629B-3BAFFAD88522}"/>
              </a:ext>
            </a:extLst>
          </p:cNvPr>
          <p:cNvSpPr/>
          <p:nvPr/>
        </p:nvSpPr>
        <p:spPr>
          <a:xfrm>
            <a:off x="4304086" y="1492528"/>
            <a:ext cx="183531" cy="2604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2"/>
                </a:solidFill>
              </a:rPr>
              <a:t>K</a:t>
            </a:r>
            <a:r>
              <a:rPr lang="en-GB" sz="1000" baseline="30000" dirty="0">
                <a:solidFill>
                  <a:schemeClr val="tx2"/>
                </a:solidFill>
              </a:rPr>
              <a:t>R</a:t>
            </a:r>
            <a:endParaRPr lang="en-CH" sz="1000" baseline="30000" dirty="0">
              <a:solidFill>
                <a:schemeClr val="tx2"/>
              </a:solidFill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FC27E1FD-AB8B-0448-4038-6B80C31D0C09}"/>
              </a:ext>
            </a:extLst>
          </p:cNvPr>
          <p:cNvSpPr/>
          <p:nvPr/>
        </p:nvSpPr>
        <p:spPr>
          <a:xfrm>
            <a:off x="4304086" y="1492528"/>
            <a:ext cx="183531" cy="2604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2"/>
                </a:solidFill>
              </a:rPr>
              <a:t>K</a:t>
            </a:r>
            <a:r>
              <a:rPr lang="en-GB" sz="1000" baseline="30000" dirty="0">
                <a:solidFill>
                  <a:schemeClr val="tx2"/>
                </a:solidFill>
              </a:rPr>
              <a:t>R</a:t>
            </a:r>
            <a:endParaRPr lang="en-CH" sz="1000" baseline="30000" dirty="0">
              <a:solidFill>
                <a:schemeClr val="tx2"/>
              </a:solidFill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98BF42F8-F953-EB58-EA19-21630D3D61D4}"/>
              </a:ext>
            </a:extLst>
          </p:cNvPr>
          <p:cNvSpPr/>
          <p:nvPr/>
        </p:nvSpPr>
        <p:spPr>
          <a:xfrm>
            <a:off x="9555685" y="1492528"/>
            <a:ext cx="183531" cy="2604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2"/>
                </a:solidFill>
              </a:rPr>
              <a:t>K</a:t>
            </a:r>
            <a:r>
              <a:rPr lang="en-GB" sz="1000" baseline="30000" dirty="0">
                <a:solidFill>
                  <a:schemeClr val="tx2"/>
                </a:solidFill>
              </a:rPr>
              <a:t>R</a:t>
            </a:r>
            <a:endParaRPr lang="en-CH" sz="1000" baseline="30000" dirty="0">
              <a:solidFill>
                <a:schemeClr val="tx2"/>
              </a:solidFill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3AC8189-941B-493D-1ACA-469AFC4DFA7D}"/>
              </a:ext>
            </a:extLst>
          </p:cNvPr>
          <p:cNvSpPr/>
          <p:nvPr/>
        </p:nvSpPr>
        <p:spPr>
          <a:xfrm>
            <a:off x="8782725" y="1492528"/>
            <a:ext cx="183531" cy="2604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2"/>
                </a:solidFill>
              </a:rPr>
              <a:t>K</a:t>
            </a:r>
            <a:r>
              <a:rPr lang="en-GB" sz="1000" baseline="30000" dirty="0">
                <a:solidFill>
                  <a:schemeClr val="tx2"/>
                </a:solidFill>
              </a:rPr>
              <a:t>R</a:t>
            </a:r>
            <a:endParaRPr lang="en-CH" sz="1000" baseline="30000" dirty="0">
              <a:solidFill>
                <a:schemeClr val="tx2"/>
              </a:solidFill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7CB3E756-C897-6384-33C8-57AE98804C1D}"/>
              </a:ext>
            </a:extLst>
          </p:cNvPr>
          <p:cNvSpPr/>
          <p:nvPr/>
        </p:nvSpPr>
        <p:spPr>
          <a:xfrm>
            <a:off x="8013058" y="1492528"/>
            <a:ext cx="183531" cy="2604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2"/>
                </a:solidFill>
              </a:rPr>
              <a:t>K</a:t>
            </a:r>
            <a:r>
              <a:rPr lang="en-GB" sz="1000" baseline="30000" dirty="0">
                <a:solidFill>
                  <a:schemeClr val="tx2"/>
                </a:solidFill>
              </a:rPr>
              <a:t>R</a:t>
            </a:r>
            <a:endParaRPr lang="en-CH" sz="1000" baseline="30000" dirty="0">
              <a:solidFill>
                <a:schemeClr val="tx2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C441A7D-2D05-58EA-BD34-1D7307800CE1}"/>
              </a:ext>
            </a:extLst>
          </p:cNvPr>
          <p:cNvSpPr/>
          <p:nvPr/>
        </p:nvSpPr>
        <p:spPr>
          <a:xfrm>
            <a:off x="7207014" y="1492528"/>
            <a:ext cx="183531" cy="2604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2"/>
                </a:solidFill>
              </a:rPr>
              <a:t>K</a:t>
            </a:r>
            <a:r>
              <a:rPr lang="en-GB" sz="1000" baseline="30000" dirty="0">
                <a:solidFill>
                  <a:schemeClr val="tx2"/>
                </a:solidFill>
              </a:rPr>
              <a:t>R</a:t>
            </a:r>
            <a:endParaRPr lang="en-CH" sz="1000" baseline="30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2942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355B4D-6C23-4F05-26BB-B56CC30622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53C0CC-A45E-2D33-68B9-474CBFF490B6}"/>
              </a:ext>
            </a:extLst>
          </p:cNvPr>
          <p:cNvSpPr txBox="1">
            <a:spLocks/>
          </p:cNvSpPr>
          <p:nvPr/>
        </p:nvSpPr>
        <p:spPr>
          <a:xfrm>
            <a:off x="299070" y="170391"/>
            <a:ext cx="11638929" cy="620851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 algn="l" defTabSz="8640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100" baseline="0">
                <a:ln w="15875" cmpd="sng">
                  <a:noFill/>
                  <a:round/>
                </a:ln>
                <a:solidFill>
                  <a:schemeClr val="accent3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86401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-100" normalizeH="0" baseline="0" noProof="0" dirty="0">
                <a:ln w="15875" cmpd="sng">
                  <a:noFill/>
                  <a:round/>
                </a:ln>
                <a:solidFill>
                  <a:srgbClr val="168638"/>
                </a:solidFill>
                <a:effectLst/>
                <a:uLnTx/>
                <a:uFillTx/>
                <a:latin typeface="Calibri"/>
                <a:ea typeface="Roboto" panose="02000000000000000000" pitchFamily="2" charset="0"/>
                <a:cs typeface="Roboto" panose="02000000000000000000" pitchFamily="2" charset="0"/>
              </a:rPr>
              <a:t>Decompression + </a:t>
            </a:r>
            <a:r>
              <a:rPr kumimoji="0" lang="en-US" altLang="zh-CN" sz="3600" b="0" i="0" u="none" strike="noStrike" kern="1200" cap="none" spc="-100" normalizeH="0" baseline="0" noProof="0" dirty="0" err="1">
                <a:ln w="15875" cmpd="sng">
                  <a:noFill/>
                  <a:round/>
                </a:ln>
                <a:solidFill>
                  <a:srgbClr val="168638"/>
                </a:solidFill>
                <a:effectLst/>
                <a:uLnTx/>
                <a:uFillTx/>
                <a:latin typeface="Calibri"/>
                <a:ea typeface="Roboto" panose="02000000000000000000" pitchFamily="2" charset="0"/>
                <a:cs typeface="Roboto" panose="02000000000000000000" pitchFamily="2" charset="0"/>
              </a:rPr>
              <a:t>RoPE</a:t>
            </a:r>
            <a:r>
              <a:rPr kumimoji="0" lang="en-US" altLang="zh-CN" sz="3600" b="0" i="0" u="none" strike="noStrike" kern="1200" cap="none" spc="-100" normalizeH="0" baseline="0" noProof="0" dirty="0">
                <a:ln w="15875" cmpd="sng">
                  <a:noFill/>
                  <a:round/>
                </a:ln>
                <a:solidFill>
                  <a:srgbClr val="168638"/>
                </a:solidFill>
                <a:effectLst/>
                <a:uLnTx/>
                <a:uFillTx/>
                <a:latin typeface="Calibri"/>
                <a:ea typeface="Roboto" panose="02000000000000000000" pitchFamily="2" charset="0"/>
                <a:cs typeface="Roboto" panose="02000000000000000000" pitchFamily="2" charset="0"/>
              </a:rPr>
              <a:t> -&gt; Forming K</a:t>
            </a:r>
            <a:r>
              <a:rPr kumimoji="0" lang="en-US" altLang="zh-CN" sz="3600" b="0" i="0" u="none" strike="noStrike" kern="1200" cap="none" spc="-100" normalizeH="0" baseline="30000" noProof="0" dirty="0">
                <a:ln w="15875" cmpd="sng">
                  <a:noFill/>
                  <a:round/>
                </a:ln>
                <a:solidFill>
                  <a:srgbClr val="168638"/>
                </a:solidFill>
                <a:effectLst/>
                <a:uLnTx/>
                <a:uFillTx/>
                <a:latin typeface="Calibri"/>
                <a:ea typeface="Roboto" panose="02000000000000000000" pitchFamily="2" charset="0"/>
                <a:cs typeface="Roboto" panose="02000000000000000000" pitchFamily="2" charset="0"/>
              </a:rPr>
              <a:t>T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2E2570C-3476-57FE-ED15-7AD238B7A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DD8BBF-345E-4024-ADB0-843CB582CCD3}" type="slidenum">
              <a:rPr kumimoji="0" lang="zh-CN" altLang="en-US" sz="1376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zh-CN" altLang="en-US" sz="137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/>
              <a:cs typeface="+mn-cs"/>
            </a:endParaRPr>
          </a:p>
        </p:txBody>
      </p:sp>
      <p:grpSp>
        <p:nvGrpSpPr>
          <p:cNvPr id="3" name="组合 125">
            <a:extLst>
              <a:ext uri="{FF2B5EF4-FFF2-40B4-BE49-F238E27FC236}">
                <a16:creationId xmlns:a16="http://schemas.microsoft.com/office/drawing/2014/main" id="{6C0E97F7-7C4F-ABD5-0DD1-30EF1E8359DD}"/>
              </a:ext>
            </a:extLst>
          </p:cNvPr>
          <p:cNvGrpSpPr/>
          <p:nvPr/>
        </p:nvGrpSpPr>
        <p:grpSpPr>
          <a:xfrm>
            <a:off x="5170713" y="952787"/>
            <a:ext cx="4638449" cy="3706566"/>
            <a:chOff x="4518251" y="1601932"/>
            <a:chExt cx="6554979" cy="5238058"/>
          </a:xfrm>
        </p:grpSpPr>
        <p:grpSp>
          <p:nvGrpSpPr>
            <p:cNvPr id="5" name="组合 2">
              <a:extLst>
                <a:ext uri="{FF2B5EF4-FFF2-40B4-BE49-F238E27FC236}">
                  <a16:creationId xmlns:a16="http://schemas.microsoft.com/office/drawing/2014/main" id="{73EB7264-D7D7-F47F-39EA-49CB98E7BF31}"/>
                </a:ext>
              </a:extLst>
            </p:cNvPr>
            <p:cNvGrpSpPr/>
            <p:nvPr/>
          </p:nvGrpSpPr>
          <p:grpSpPr>
            <a:xfrm>
              <a:off x="6498911" y="1601932"/>
              <a:ext cx="4574319" cy="4692987"/>
              <a:chOff x="3090538" y="1935087"/>
              <a:chExt cx="2470008" cy="2534086"/>
            </a:xfrm>
          </p:grpSpPr>
          <p:grpSp>
            <p:nvGrpSpPr>
              <p:cNvPr id="24" name="组合 7">
                <a:extLst>
                  <a:ext uri="{FF2B5EF4-FFF2-40B4-BE49-F238E27FC236}">
                    <a16:creationId xmlns:a16="http://schemas.microsoft.com/office/drawing/2014/main" id="{84190F9B-5AE2-4676-D457-8E0055C6DD2A}"/>
                  </a:ext>
                </a:extLst>
              </p:cNvPr>
              <p:cNvGrpSpPr/>
              <p:nvPr/>
            </p:nvGrpSpPr>
            <p:grpSpPr>
              <a:xfrm>
                <a:off x="3190281" y="1986644"/>
                <a:ext cx="2304308" cy="2399530"/>
                <a:chOff x="3770120" y="903514"/>
                <a:chExt cx="2304308" cy="2399530"/>
              </a:xfrm>
            </p:grpSpPr>
            <p:sp>
              <p:nvSpPr>
                <p:cNvPr id="115" name="矩形 92">
                  <a:extLst>
                    <a:ext uri="{FF2B5EF4-FFF2-40B4-BE49-F238E27FC236}">
                      <a16:creationId xmlns:a16="http://schemas.microsoft.com/office/drawing/2014/main" id="{5693210A-AAF5-DCB6-B151-6B89BC1E6EC0}"/>
                    </a:ext>
                  </a:extLst>
                </p:cNvPr>
                <p:cNvSpPr/>
                <p:nvPr/>
              </p:nvSpPr>
              <p:spPr>
                <a:xfrm>
                  <a:off x="3770120" y="903514"/>
                  <a:ext cx="549234" cy="575389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16" name="矩形 93">
                  <a:extLst>
                    <a:ext uri="{FF2B5EF4-FFF2-40B4-BE49-F238E27FC236}">
                      <a16:creationId xmlns:a16="http://schemas.microsoft.com/office/drawing/2014/main" id="{9A12A115-BDD2-E3D1-4A74-AFF1BA15A3AF}"/>
                    </a:ext>
                  </a:extLst>
                </p:cNvPr>
                <p:cNvSpPr/>
                <p:nvPr/>
              </p:nvSpPr>
              <p:spPr>
                <a:xfrm>
                  <a:off x="4353001" y="903514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17" name="矩形 94">
                  <a:extLst>
                    <a:ext uri="{FF2B5EF4-FFF2-40B4-BE49-F238E27FC236}">
                      <a16:creationId xmlns:a16="http://schemas.microsoft.com/office/drawing/2014/main" id="{43427F7D-BAB6-92D0-9D30-745A85744FED}"/>
                    </a:ext>
                  </a:extLst>
                </p:cNvPr>
                <p:cNvSpPr/>
                <p:nvPr/>
              </p:nvSpPr>
              <p:spPr>
                <a:xfrm>
                  <a:off x="4942313" y="903514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18" name="矩形 95">
                  <a:extLst>
                    <a:ext uri="{FF2B5EF4-FFF2-40B4-BE49-F238E27FC236}">
                      <a16:creationId xmlns:a16="http://schemas.microsoft.com/office/drawing/2014/main" id="{8221FEB1-EC58-488B-32D6-5E917C9C7FE9}"/>
                    </a:ext>
                  </a:extLst>
                </p:cNvPr>
                <p:cNvSpPr/>
                <p:nvPr/>
              </p:nvSpPr>
              <p:spPr>
                <a:xfrm>
                  <a:off x="5525194" y="903514"/>
                  <a:ext cx="549234" cy="575389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19" name="矩形 96">
                  <a:extLst>
                    <a:ext uri="{FF2B5EF4-FFF2-40B4-BE49-F238E27FC236}">
                      <a16:creationId xmlns:a16="http://schemas.microsoft.com/office/drawing/2014/main" id="{A193DABF-E185-2247-8120-6F54A71DF42D}"/>
                    </a:ext>
                  </a:extLst>
                </p:cNvPr>
                <p:cNvSpPr/>
                <p:nvPr/>
              </p:nvSpPr>
              <p:spPr>
                <a:xfrm>
                  <a:off x="3770120" y="1511561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20" name="矩形 97">
                  <a:extLst>
                    <a:ext uri="{FF2B5EF4-FFF2-40B4-BE49-F238E27FC236}">
                      <a16:creationId xmlns:a16="http://schemas.microsoft.com/office/drawing/2014/main" id="{5D8CFC5B-04C8-F52B-1BC3-F418AF46DAAE}"/>
                    </a:ext>
                  </a:extLst>
                </p:cNvPr>
                <p:cNvSpPr/>
                <p:nvPr/>
              </p:nvSpPr>
              <p:spPr>
                <a:xfrm>
                  <a:off x="4353001" y="1511561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21" name="矩形 98">
                  <a:extLst>
                    <a:ext uri="{FF2B5EF4-FFF2-40B4-BE49-F238E27FC236}">
                      <a16:creationId xmlns:a16="http://schemas.microsoft.com/office/drawing/2014/main" id="{79B2AC79-2E09-7433-8F4A-938E72C65F85}"/>
                    </a:ext>
                  </a:extLst>
                </p:cNvPr>
                <p:cNvSpPr/>
                <p:nvPr/>
              </p:nvSpPr>
              <p:spPr>
                <a:xfrm>
                  <a:off x="4942313" y="1511561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22" name="矩形 99">
                  <a:extLst>
                    <a:ext uri="{FF2B5EF4-FFF2-40B4-BE49-F238E27FC236}">
                      <a16:creationId xmlns:a16="http://schemas.microsoft.com/office/drawing/2014/main" id="{6690C980-55DD-BCDC-6D94-590CEE992258}"/>
                    </a:ext>
                  </a:extLst>
                </p:cNvPr>
                <p:cNvSpPr/>
                <p:nvPr/>
              </p:nvSpPr>
              <p:spPr>
                <a:xfrm>
                  <a:off x="5525194" y="1511561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23" name="矩形 100">
                  <a:extLst>
                    <a:ext uri="{FF2B5EF4-FFF2-40B4-BE49-F238E27FC236}">
                      <a16:creationId xmlns:a16="http://schemas.microsoft.com/office/drawing/2014/main" id="{1758F843-4B4D-4134-201F-4FDE4A83407A}"/>
                    </a:ext>
                  </a:extLst>
                </p:cNvPr>
                <p:cNvSpPr/>
                <p:nvPr/>
              </p:nvSpPr>
              <p:spPr>
                <a:xfrm>
                  <a:off x="3770120" y="2119608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24" name="矩形 101">
                  <a:extLst>
                    <a:ext uri="{FF2B5EF4-FFF2-40B4-BE49-F238E27FC236}">
                      <a16:creationId xmlns:a16="http://schemas.microsoft.com/office/drawing/2014/main" id="{60D9BEAC-B9F3-4708-0CEE-9461E9CE2215}"/>
                    </a:ext>
                  </a:extLst>
                </p:cNvPr>
                <p:cNvSpPr/>
                <p:nvPr/>
              </p:nvSpPr>
              <p:spPr>
                <a:xfrm>
                  <a:off x="4353001" y="2119608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26" name="矩形 102">
                  <a:extLst>
                    <a:ext uri="{FF2B5EF4-FFF2-40B4-BE49-F238E27FC236}">
                      <a16:creationId xmlns:a16="http://schemas.microsoft.com/office/drawing/2014/main" id="{3E3F6A32-2B4B-98A9-0F62-4718CBD016EC}"/>
                    </a:ext>
                  </a:extLst>
                </p:cNvPr>
                <p:cNvSpPr/>
                <p:nvPr/>
              </p:nvSpPr>
              <p:spPr>
                <a:xfrm>
                  <a:off x="4942313" y="2119608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27" name="矩形 103">
                  <a:extLst>
                    <a:ext uri="{FF2B5EF4-FFF2-40B4-BE49-F238E27FC236}">
                      <a16:creationId xmlns:a16="http://schemas.microsoft.com/office/drawing/2014/main" id="{D52577C4-05D1-C829-E14D-9373BF97AA85}"/>
                    </a:ext>
                  </a:extLst>
                </p:cNvPr>
                <p:cNvSpPr/>
                <p:nvPr/>
              </p:nvSpPr>
              <p:spPr>
                <a:xfrm>
                  <a:off x="5525194" y="2119608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28" name="矩形 104">
                  <a:extLst>
                    <a:ext uri="{FF2B5EF4-FFF2-40B4-BE49-F238E27FC236}">
                      <a16:creationId xmlns:a16="http://schemas.microsoft.com/office/drawing/2014/main" id="{0B3B0B68-658E-711C-90E4-E3C0BFFB4BA9}"/>
                    </a:ext>
                  </a:extLst>
                </p:cNvPr>
                <p:cNvSpPr/>
                <p:nvPr/>
              </p:nvSpPr>
              <p:spPr>
                <a:xfrm>
                  <a:off x="3770120" y="2727655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30" name="矩形 105">
                  <a:extLst>
                    <a:ext uri="{FF2B5EF4-FFF2-40B4-BE49-F238E27FC236}">
                      <a16:creationId xmlns:a16="http://schemas.microsoft.com/office/drawing/2014/main" id="{1DBF1DB7-B137-701F-219D-9FDC40341F02}"/>
                    </a:ext>
                  </a:extLst>
                </p:cNvPr>
                <p:cNvSpPr/>
                <p:nvPr/>
              </p:nvSpPr>
              <p:spPr>
                <a:xfrm>
                  <a:off x="4353001" y="2727655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31" name="矩形 106">
                  <a:extLst>
                    <a:ext uri="{FF2B5EF4-FFF2-40B4-BE49-F238E27FC236}">
                      <a16:creationId xmlns:a16="http://schemas.microsoft.com/office/drawing/2014/main" id="{BDF07B38-F2A6-23E3-3266-4014096FE27A}"/>
                    </a:ext>
                  </a:extLst>
                </p:cNvPr>
                <p:cNvSpPr/>
                <p:nvPr/>
              </p:nvSpPr>
              <p:spPr>
                <a:xfrm>
                  <a:off x="4942313" y="2727655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33" name="矩形 107">
                  <a:extLst>
                    <a:ext uri="{FF2B5EF4-FFF2-40B4-BE49-F238E27FC236}">
                      <a16:creationId xmlns:a16="http://schemas.microsoft.com/office/drawing/2014/main" id="{7EC1540F-5197-C6E8-056B-ECD5B5DE90E5}"/>
                    </a:ext>
                  </a:extLst>
                </p:cNvPr>
                <p:cNvSpPr/>
                <p:nvPr/>
              </p:nvSpPr>
              <p:spPr>
                <a:xfrm>
                  <a:off x="5525194" y="2727655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</p:grpSp>
          <p:sp>
            <p:nvSpPr>
              <p:cNvPr id="25" name="矩形 8">
                <a:extLst>
                  <a:ext uri="{FF2B5EF4-FFF2-40B4-BE49-F238E27FC236}">
                    <a16:creationId xmlns:a16="http://schemas.microsoft.com/office/drawing/2014/main" id="{FFFA8DAD-AEE1-C5F7-660B-AA96B085E17A}"/>
                  </a:ext>
                </a:extLst>
              </p:cNvPr>
              <p:cNvSpPr/>
              <p:nvPr/>
            </p:nvSpPr>
            <p:spPr>
              <a:xfrm>
                <a:off x="3189970" y="2347223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26" name="矩形 9">
                <a:extLst>
                  <a:ext uri="{FF2B5EF4-FFF2-40B4-BE49-F238E27FC236}">
                    <a16:creationId xmlns:a16="http://schemas.microsoft.com/office/drawing/2014/main" id="{3520F580-D929-E649-D35A-B80821409B5D}"/>
                  </a:ext>
                </a:extLst>
              </p:cNvPr>
              <p:cNvSpPr/>
              <p:nvPr/>
            </p:nvSpPr>
            <p:spPr>
              <a:xfrm>
                <a:off x="3777138" y="2347223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28" name="矩形 10">
                <a:extLst>
                  <a:ext uri="{FF2B5EF4-FFF2-40B4-BE49-F238E27FC236}">
                    <a16:creationId xmlns:a16="http://schemas.microsoft.com/office/drawing/2014/main" id="{9D622638-F2D6-518A-C72B-0DC8107D5D71}"/>
                  </a:ext>
                </a:extLst>
              </p:cNvPr>
              <p:cNvSpPr/>
              <p:nvPr/>
            </p:nvSpPr>
            <p:spPr>
              <a:xfrm>
                <a:off x="4364306" y="2347223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29" name="矩形 11">
                <a:extLst>
                  <a:ext uri="{FF2B5EF4-FFF2-40B4-BE49-F238E27FC236}">
                    <a16:creationId xmlns:a16="http://schemas.microsoft.com/office/drawing/2014/main" id="{F7CC8DFC-9A1A-CEED-E4EB-7A522158438F}"/>
                  </a:ext>
                </a:extLst>
              </p:cNvPr>
              <p:cNvSpPr/>
              <p:nvPr/>
            </p:nvSpPr>
            <p:spPr>
              <a:xfrm>
                <a:off x="4951475" y="2347223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2" name="矩形 12">
                <a:extLst>
                  <a:ext uri="{FF2B5EF4-FFF2-40B4-BE49-F238E27FC236}">
                    <a16:creationId xmlns:a16="http://schemas.microsoft.com/office/drawing/2014/main" id="{61B34F00-EAA8-DE89-4085-5384B84CEC03}"/>
                  </a:ext>
                </a:extLst>
              </p:cNvPr>
              <p:cNvSpPr/>
              <p:nvPr/>
            </p:nvSpPr>
            <p:spPr>
              <a:xfrm>
                <a:off x="3189970" y="2953270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3" name="矩形 13">
                <a:extLst>
                  <a:ext uri="{FF2B5EF4-FFF2-40B4-BE49-F238E27FC236}">
                    <a16:creationId xmlns:a16="http://schemas.microsoft.com/office/drawing/2014/main" id="{75CABBB7-744C-A8A6-0E7C-A62230C23005}"/>
                  </a:ext>
                </a:extLst>
              </p:cNvPr>
              <p:cNvSpPr/>
              <p:nvPr/>
            </p:nvSpPr>
            <p:spPr>
              <a:xfrm>
                <a:off x="3777138" y="2953270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4" name="矩形 14">
                <a:extLst>
                  <a:ext uri="{FF2B5EF4-FFF2-40B4-BE49-F238E27FC236}">
                    <a16:creationId xmlns:a16="http://schemas.microsoft.com/office/drawing/2014/main" id="{E567AD55-2B70-E1D7-B76F-71B9BF4CE68B}"/>
                  </a:ext>
                </a:extLst>
              </p:cNvPr>
              <p:cNvSpPr/>
              <p:nvPr/>
            </p:nvSpPr>
            <p:spPr>
              <a:xfrm>
                <a:off x="4364306" y="2953270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5" name="矩形 15">
                <a:extLst>
                  <a:ext uri="{FF2B5EF4-FFF2-40B4-BE49-F238E27FC236}">
                    <a16:creationId xmlns:a16="http://schemas.microsoft.com/office/drawing/2014/main" id="{4A96C701-B602-C82D-90ED-A3DC6FD8089C}"/>
                  </a:ext>
                </a:extLst>
              </p:cNvPr>
              <p:cNvSpPr/>
              <p:nvPr/>
            </p:nvSpPr>
            <p:spPr>
              <a:xfrm>
                <a:off x="4951475" y="2953270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6" name="矩形 16">
                <a:extLst>
                  <a:ext uri="{FF2B5EF4-FFF2-40B4-BE49-F238E27FC236}">
                    <a16:creationId xmlns:a16="http://schemas.microsoft.com/office/drawing/2014/main" id="{F66EDAB1-2089-3293-818C-5E59BB7344D4}"/>
                  </a:ext>
                </a:extLst>
              </p:cNvPr>
              <p:cNvSpPr/>
              <p:nvPr/>
            </p:nvSpPr>
            <p:spPr>
              <a:xfrm>
                <a:off x="3189970" y="3559317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7" name="矩形 17">
                <a:extLst>
                  <a:ext uri="{FF2B5EF4-FFF2-40B4-BE49-F238E27FC236}">
                    <a16:creationId xmlns:a16="http://schemas.microsoft.com/office/drawing/2014/main" id="{90B69615-54F6-A0AD-BB28-EE3CF04F7358}"/>
                  </a:ext>
                </a:extLst>
              </p:cNvPr>
              <p:cNvSpPr/>
              <p:nvPr/>
            </p:nvSpPr>
            <p:spPr>
              <a:xfrm>
                <a:off x="3777138" y="3559317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8" name="矩形 18">
                <a:extLst>
                  <a:ext uri="{FF2B5EF4-FFF2-40B4-BE49-F238E27FC236}">
                    <a16:creationId xmlns:a16="http://schemas.microsoft.com/office/drawing/2014/main" id="{70663793-CEC7-53D9-6189-01C0A32E4C8B}"/>
                  </a:ext>
                </a:extLst>
              </p:cNvPr>
              <p:cNvSpPr/>
              <p:nvPr/>
            </p:nvSpPr>
            <p:spPr>
              <a:xfrm>
                <a:off x="4364306" y="3559317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9" name="矩形 19">
                <a:extLst>
                  <a:ext uri="{FF2B5EF4-FFF2-40B4-BE49-F238E27FC236}">
                    <a16:creationId xmlns:a16="http://schemas.microsoft.com/office/drawing/2014/main" id="{F0FA339F-5DE4-7AAA-1C35-67BA7D4FBFB2}"/>
                  </a:ext>
                </a:extLst>
              </p:cNvPr>
              <p:cNvSpPr/>
              <p:nvPr/>
            </p:nvSpPr>
            <p:spPr>
              <a:xfrm>
                <a:off x="4951475" y="3559317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0" name="矩形 20">
                <a:extLst>
                  <a:ext uri="{FF2B5EF4-FFF2-40B4-BE49-F238E27FC236}">
                    <a16:creationId xmlns:a16="http://schemas.microsoft.com/office/drawing/2014/main" id="{E7D47990-88C8-5C0A-52ED-F61B5B239DDA}"/>
                  </a:ext>
                </a:extLst>
              </p:cNvPr>
              <p:cNvSpPr/>
              <p:nvPr/>
            </p:nvSpPr>
            <p:spPr>
              <a:xfrm>
                <a:off x="3189970" y="4165364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1" name="矩形 21">
                <a:extLst>
                  <a:ext uri="{FF2B5EF4-FFF2-40B4-BE49-F238E27FC236}">
                    <a16:creationId xmlns:a16="http://schemas.microsoft.com/office/drawing/2014/main" id="{F84E5CAD-E8E1-0439-B661-0FFD3C06BE9F}"/>
                  </a:ext>
                </a:extLst>
              </p:cNvPr>
              <p:cNvSpPr/>
              <p:nvPr/>
            </p:nvSpPr>
            <p:spPr>
              <a:xfrm>
                <a:off x="3777138" y="4165364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2" name="矩形 22">
                <a:extLst>
                  <a:ext uri="{FF2B5EF4-FFF2-40B4-BE49-F238E27FC236}">
                    <a16:creationId xmlns:a16="http://schemas.microsoft.com/office/drawing/2014/main" id="{C4E4AC62-024F-13A0-C3F1-95224C4533AB}"/>
                  </a:ext>
                </a:extLst>
              </p:cNvPr>
              <p:cNvSpPr/>
              <p:nvPr/>
            </p:nvSpPr>
            <p:spPr>
              <a:xfrm>
                <a:off x="4364306" y="4165364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3" name="矩形 23">
                <a:extLst>
                  <a:ext uri="{FF2B5EF4-FFF2-40B4-BE49-F238E27FC236}">
                    <a16:creationId xmlns:a16="http://schemas.microsoft.com/office/drawing/2014/main" id="{B80226F5-3BBB-FE2E-E5A9-92107E824CA0}"/>
                  </a:ext>
                </a:extLst>
              </p:cNvPr>
              <p:cNvSpPr/>
              <p:nvPr/>
            </p:nvSpPr>
            <p:spPr>
              <a:xfrm>
                <a:off x="4951475" y="4165364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4" name="箭头: 左右 24">
                <a:extLst>
                  <a:ext uri="{FF2B5EF4-FFF2-40B4-BE49-F238E27FC236}">
                    <a16:creationId xmlns:a16="http://schemas.microsoft.com/office/drawing/2014/main" id="{F74DC3A3-C20B-E2A9-2926-AF276FE841B3}"/>
                  </a:ext>
                </a:extLst>
              </p:cNvPr>
              <p:cNvSpPr/>
              <p:nvPr/>
            </p:nvSpPr>
            <p:spPr>
              <a:xfrm>
                <a:off x="3395736" y="2371205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5" name="箭头: 左右 25">
                <a:extLst>
                  <a:ext uri="{FF2B5EF4-FFF2-40B4-BE49-F238E27FC236}">
                    <a16:creationId xmlns:a16="http://schemas.microsoft.com/office/drawing/2014/main" id="{34E5075A-5283-F028-7130-0BA0D8503D4A}"/>
                  </a:ext>
                </a:extLst>
              </p:cNvPr>
              <p:cNvSpPr/>
              <p:nvPr/>
            </p:nvSpPr>
            <p:spPr>
              <a:xfrm>
                <a:off x="3982904" y="2371205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7" name="箭头: 左右 26">
                <a:extLst>
                  <a:ext uri="{FF2B5EF4-FFF2-40B4-BE49-F238E27FC236}">
                    <a16:creationId xmlns:a16="http://schemas.microsoft.com/office/drawing/2014/main" id="{78DDC6DC-0184-6B36-EB07-BB477BD82F7C}"/>
                  </a:ext>
                </a:extLst>
              </p:cNvPr>
              <p:cNvSpPr/>
              <p:nvPr/>
            </p:nvSpPr>
            <p:spPr>
              <a:xfrm>
                <a:off x="4570072" y="2371205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8" name="箭头: 左右 27">
                <a:extLst>
                  <a:ext uri="{FF2B5EF4-FFF2-40B4-BE49-F238E27FC236}">
                    <a16:creationId xmlns:a16="http://schemas.microsoft.com/office/drawing/2014/main" id="{C5EE9028-5B55-188D-EA11-6D01435DFDE3}"/>
                  </a:ext>
                </a:extLst>
              </p:cNvPr>
              <p:cNvSpPr/>
              <p:nvPr/>
            </p:nvSpPr>
            <p:spPr>
              <a:xfrm>
                <a:off x="3390378" y="2974733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9" name="箭头: 左右 28">
                <a:extLst>
                  <a:ext uri="{FF2B5EF4-FFF2-40B4-BE49-F238E27FC236}">
                    <a16:creationId xmlns:a16="http://schemas.microsoft.com/office/drawing/2014/main" id="{B4B714FE-9E96-7213-8EC2-77655D54E60B}"/>
                  </a:ext>
                </a:extLst>
              </p:cNvPr>
              <p:cNvSpPr/>
              <p:nvPr/>
            </p:nvSpPr>
            <p:spPr>
              <a:xfrm>
                <a:off x="3977546" y="2974733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0" name="箭头: 左右 29">
                <a:extLst>
                  <a:ext uri="{FF2B5EF4-FFF2-40B4-BE49-F238E27FC236}">
                    <a16:creationId xmlns:a16="http://schemas.microsoft.com/office/drawing/2014/main" id="{36F65E65-EEEE-508E-A03D-9CB52A044E87}"/>
                  </a:ext>
                </a:extLst>
              </p:cNvPr>
              <p:cNvSpPr/>
              <p:nvPr/>
            </p:nvSpPr>
            <p:spPr>
              <a:xfrm>
                <a:off x="4564714" y="2974733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1" name="箭头: 左右 30">
                <a:extLst>
                  <a:ext uri="{FF2B5EF4-FFF2-40B4-BE49-F238E27FC236}">
                    <a16:creationId xmlns:a16="http://schemas.microsoft.com/office/drawing/2014/main" id="{1C08D4FB-A6C0-4DDE-20FB-ABF38C1F0405}"/>
                  </a:ext>
                </a:extLst>
              </p:cNvPr>
              <p:cNvSpPr/>
              <p:nvPr/>
            </p:nvSpPr>
            <p:spPr>
              <a:xfrm>
                <a:off x="3390378" y="3580678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2" name="箭头: 左右 31">
                <a:extLst>
                  <a:ext uri="{FF2B5EF4-FFF2-40B4-BE49-F238E27FC236}">
                    <a16:creationId xmlns:a16="http://schemas.microsoft.com/office/drawing/2014/main" id="{BF3E84F4-481A-8045-E896-7FB725409C42}"/>
                  </a:ext>
                </a:extLst>
              </p:cNvPr>
              <p:cNvSpPr/>
              <p:nvPr/>
            </p:nvSpPr>
            <p:spPr>
              <a:xfrm>
                <a:off x="3977546" y="3580678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3" name="箭头: 左右 32">
                <a:extLst>
                  <a:ext uri="{FF2B5EF4-FFF2-40B4-BE49-F238E27FC236}">
                    <a16:creationId xmlns:a16="http://schemas.microsoft.com/office/drawing/2014/main" id="{8BB75B14-4DD3-ADCF-890D-C225C01D1298}"/>
                  </a:ext>
                </a:extLst>
              </p:cNvPr>
              <p:cNvSpPr/>
              <p:nvPr/>
            </p:nvSpPr>
            <p:spPr>
              <a:xfrm>
                <a:off x="4564714" y="3580678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4" name="箭头: 左右 33">
                <a:extLst>
                  <a:ext uri="{FF2B5EF4-FFF2-40B4-BE49-F238E27FC236}">
                    <a16:creationId xmlns:a16="http://schemas.microsoft.com/office/drawing/2014/main" id="{5C4FDD94-D787-766C-7F20-BCFA79A044EB}"/>
                  </a:ext>
                </a:extLst>
              </p:cNvPr>
              <p:cNvSpPr/>
              <p:nvPr/>
            </p:nvSpPr>
            <p:spPr>
              <a:xfrm>
                <a:off x="3390378" y="4188161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5" name="箭头: 左右 34">
                <a:extLst>
                  <a:ext uri="{FF2B5EF4-FFF2-40B4-BE49-F238E27FC236}">
                    <a16:creationId xmlns:a16="http://schemas.microsoft.com/office/drawing/2014/main" id="{9FE403FF-F3AB-3656-A92D-8EB5BE368ABE}"/>
                  </a:ext>
                </a:extLst>
              </p:cNvPr>
              <p:cNvSpPr/>
              <p:nvPr/>
            </p:nvSpPr>
            <p:spPr>
              <a:xfrm>
                <a:off x="3977546" y="4188161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6" name="箭头: 左右 35">
                <a:extLst>
                  <a:ext uri="{FF2B5EF4-FFF2-40B4-BE49-F238E27FC236}">
                    <a16:creationId xmlns:a16="http://schemas.microsoft.com/office/drawing/2014/main" id="{B4CB4311-565F-CC3F-2B12-A97E2B427F84}"/>
                  </a:ext>
                </a:extLst>
              </p:cNvPr>
              <p:cNvSpPr/>
              <p:nvPr/>
            </p:nvSpPr>
            <p:spPr>
              <a:xfrm>
                <a:off x="4564714" y="4188161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7" name="箭头: 左右 36">
                <a:extLst>
                  <a:ext uri="{FF2B5EF4-FFF2-40B4-BE49-F238E27FC236}">
                    <a16:creationId xmlns:a16="http://schemas.microsoft.com/office/drawing/2014/main" id="{5F3328CE-F998-9DE0-BF42-FFE9E6D17EAC}"/>
                  </a:ext>
                </a:extLst>
              </p:cNvPr>
              <p:cNvSpPr/>
              <p:nvPr/>
            </p:nvSpPr>
            <p:spPr>
              <a:xfrm rot="5400000">
                <a:off x="3049982" y="2682114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8" name="箭头: 左右 37">
                <a:extLst>
                  <a:ext uri="{FF2B5EF4-FFF2-40B4-BE49-F238E27FC236}">
                    <a16:creationId xmlns:a16="http://schemas.microsoft.com/office/drawing/2014/main" id="{C1FFEAB8-08AC-56F3-B204-E086771DB10B}"/>
                  </a:ext>
                </a:extLst>
              </p:cNvPr>
              <p:cNvSpPr/>
              <p:nvPr/>
            </p:nvSpPr>
            <p:spPr>
              <a:xfrm rot="5400000">
                <a:off x="3049982" y="3297309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9" name="箭头: 左右 38">
                <a:extLst>
                  <a:ext uri="{FF2B5EF4-FFF2-40B4-BE49-F238E27FC236}">
                    <a16:creationId xmlns:a16="http://schemas.microsoft.com/office/drawing/2014/main" id="{2AA551B4-C7DB-054F-86CD-BF246190C508}"/>
                  </a:ext>
                </a:extLst>
              </p:cNvPr>
              <p:cNvSpPr/>
              <p:nvPr/>
            </p:nvSpPr>
            <p:spPr>
              <a:xfrm rot="5400000">
                <a:off x="3049982" y="3903356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0" name="箭头: 左右 39">
                <a:extLst>
                  <a:ext uri="{FF2B5EF4-FFF2-40B4-BE49-F238E27FC236}">
                    <a16:creationId xmlns:a16="http://schemas.microsoft.com/office/drawing/2014/main" id="{871292C9-2F88-C939-2CD9-FE3F0C8D0E10}"/>
                  </a:ext>
                </a:extLst>
              </p:cNvPr>
              <p:cNvSpPr/>
              <p:nvPr/>
            </p:nvSpPr>
            <p:spPr>
              <a:xfrm rot="5400000">
                <a:off x="3644129" y="2682114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1" name="箭头: 左右 40">
                <a:extLst>
                  <a:ext uri="{FF2B5EF4-FFF2-40B4-BE49-F238E27FC236}">
                    <a16:creationId xmlns:a16="http://schemas.microsoft.com/office/drawing/2014/main" id="{6F79E1AE-7F02-77CE-2AE3-3027FAF1DFB8}"/>
                  </a:ext>
                </a:extLst>
              </p:cNvPr>
              <p:cNvSpPr/>
              <p:nvPr/>
            </p:nvSpPr>
            <p:spPr>
              <a:xfrm rot="5400000">
                <a:off x="3644129" y="3297309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2" name="箭头: 左右 41">
                <a:extLst>
                  <a:ext uri="{FF2B5EF4-FFF2-40B4-BE49-F238E27FC236}">
                    <a16:creationId xmlns:a16="http://schemas.microsoft.com/office/drawing/2014/main" id="{E8AB6472-A7EC-626D-4905-8E5682EEE50C}"/>
                  </a:ext>
                </a:extLst>
              </p:cNvPr>
              <p:cNvSpPr/>
              <p:nvPr/>
            </p:nvSpPr>
            <p:spPr>
              <a:xfrm rot="5400000">
                <a:off x="3644129" y="3903356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3" name="箭头: 左右 42">
                <a:extLst>
                  <a:ext uri="{FF2B5EF4-FFF2-40B4-BE49-F238E27FC236}">
                    <a16:creationId xmlns:a16="http://schemas.microsoft.com/office/drawing/2014/main" id="{DA6C3F42-BAE9-E8D0-424C-A270CE8FAC67}"/>
                  </a:ext>
                </a:extLst>
              </p:cNvPr>
              <p:cNvSpPr/>
              <p:nvPr/>
            </p:nvSpPr>
            <p:spPr>
              <a:xfrm rot="5400000">
                <a:off x="4229398" y="2682114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4" name="箭头: 左右 43">
                <a:extLst>
                  <a:ext uri="{FF2B5EF4-FFF2-40B4-BE49-F238E27FC236}">
                    <a16:creationId xmlns:a16="http://schemas.microsoft.com/office/drawing/2014/main" id="{AC44D855-9667-BE7D-0D65-243F008320F3}"/>
                  </a:ext>
                </a:extLst>
              </p:cNvPr>
              <p:cNvSpPr/>
              <p:nvPr/>
            </p:nvSpPr>
            <p:spPr>
              <a:xfrm rot="5400000">
                <a:off x="4229398" y="3297309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5" name="箭头: 左右 44">
                <a:extLst>
                  <a:ext uri="{FF2B5EF4-FFF2-40B4-BE49-F238E27FC236}">
                    <a16:creationId xmlns:a16="http://schemas.microsoft.com/office/drawing/2014/main" id="{C3D2EBBF-43EB-5331-CFBD-BE79AC751D15}"/>
                  </a:ext>
                </a:extLst>
              </p:cNvPr>
              <p:cNvSpPr/>
              <p:nvPr/>
            </p:nvSpPr>
            <p:spPr>
              <a:xfrm rot="5400000">
                <a:off x="4229398" y="3903356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6" name="箭头: 左右 45">
                <a:extLst>
                  <a:ext uri="{FF2B5EF4-FFF2-40B4-BE49-F238E27FC236}">
                    <a16:creationId xmlns:a16="http://schemas.microsoft.com/office/drawing/2014/main" id="{176E9198-FA06-D05C-8380-6900B6328192}"/>
                  </a:ext>
                </a:extLst>
              </p:cNvPr>
              <p:cNvSpPr/>
              <p:nvPr/>
            </p:nvSpPr>
            <p:spPr>
              <a:xfrm rot="5400000">
                <a:off x="4822242" y="2682114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7" name="箭头: 左右 46">
                <a:extLst>
                  <a:ext uri="{FF2B5EF4-FFF2-40B4-BE49-F238E27FC236}">
                    <a16:creationId xmlns:a16="http://schemas.microsoft.com/office/drawing/2014/main" id="{B90EAF52-7413-6DDD-400A-C491E304163D}"/>
                  </a:ext>
                </a:extLst>
              </p:cNvPr>
              <p:cNvSpPr/>
              <p:nvPr/>
            </p:nvSpPr>
            <p:spPr>
              <a:xfrm rot="5400000">
                <a:off x="4822242" y="3288161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8" name="箭头: 左右 47">
                <a:extLst>
                  <a:ext uri="{FF2B5EF4-FFF2-40B4-BE49-F238E27FC236}">
                    <a16:creationId xmlns:a16="http://schemas.microsoft.com/office/drawing/2014/main" id="{4EF3C8A4-E472-2717-C5C5-E0671A21CED0}"/>
                  </a:ext>
                </a:extLst>
              </p:cNvPr>
              <p:cNvSpPr/>
              <p:nvPr/>
            </p:nvSpPr>
            <p:spPr>
              <a:xfrm rot="5400000">
                <a:off x="4822242" y="3903356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9" name="箭头: 左右 48">
                <a:extLst>
                  <a:ext uri="{FF2B5EF4-FFF2-40B4-BE49-F238E27FC236}">
                    <a16:creationId xmlns:a16="http://schemas.microsoft.com/office/drawing/2014/main" id="{E1157832-9723-8054-EDC7-5E39A83041C4}"/>
                  </a:ext>
                </a:extLst>
              </p:cNvPr>
              <p:cNvSpPr/>
              <p:nvPr/>
            </p:nvSpPr>
            <p:spPr>
              <a:xfrm>
                <a:off x="3395736" y="2496817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0" name="箭头: 左右 49">
                <a:extLst>
                  <a:ext uri="{FF2B5EF4-FFF2-40B4-BE49-F238E27FC236}">
                    <a16:creationId xmlns:a16="http://schemas.microsoft.com/office/drawing/2014/main" id="{ED0A383D-4A37-A03E-12D0-A5FF1BAC7B10}"/>
                  </a:ext>
                </a:extLst>
              </p:cNvPr>
              <p:cNvSpPr/>
              <p:nvPr/>
            </p:nvSpPr>
            <p:spPr>
              <a:xfrm>
                <a:off x="3984169" y="2496817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1" name="箭头: 左右 50">
                <a:extLst>
                  <a:ext uri="{FF2B5EF4-FFF2-40B4-BE49-F238E27FC236}">
                    <a16:creationId xmlns:a16="http://schemas.microsoft.com/office/drawing/2014/main" id="{CDD6FF0B-BFF7-B06E-41EF-E7082C052F5C}"/>
                  </a:ext>
                </a:extLst>
              </p:cNvPr>
              <p:cNvSpPr/>
              <p:nvPr/>
            </p:nvSpPr>
            <p:spPr>
              <a:xfrm>
                <a:off x="4572602" y="2496817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2" name="箭头: 左右 51">
                <a:extLst>
                  <a:ext uri="{FF2B5EF4-FFF2-40B4-BE49-F238E27FC236}">
                    <a16:creationId xmlns:a16="http://schemas.microsoft.com/office/drawing/2014/main" id="{5D0DD9D3-FE49-C82C-A845-28B1ECD7BCD0}"/>
                  </a:ext>
                </a:extLst>
              </p:cNvPr>
              <p:cNvSpPr/>
              <p:nvPr/>
            </p:nvSpPr>
            <p:spPr>
              <a:xfrm>
                <a:off x="3395736" y="3097546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3" name="箭头: 左右 52">
                <a:extLst>
                  <a:ext uri="{FF2B5EF4-FFF2-40B4-BE49-F238E27FC236}">
                    <a16:creationId xmlns:a16="http://schemas.microsoft.com/office/drawing/2014/main" id="{E3A5207B-F0E0-F3FC-EF25-8B71317D9E0A}"/>
                  </a:ext>
                </a:extLst>
              </p:cNvPr>
              <p:cNvSpPr/>
              <p:nvPr/>
            </p:nvSpPr>
            <p:spPr>
              <a:xfrm>
                <a:off x="3984169" y="3097546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4" name="箭头: 左右 53">
                <a:extLst>
                  <a:ext uri="{FF2B5EF4-FFF2-40B4-BE49-F238E27FC236}">
                    <a16:creationId xmlns:a16="http://schemas.microsoft.com/office/drawing/2014/main" id="{4F7419E2-86B2-7936-9F6E-45C8E3D4B00E}"/>
                  </a:ext>
                </a:extLst>
              </p:cNvPr>
              <p:cNvSpPr/>
              <p:nvPr/>
            </p:nvSpPr>
            <p:spPr>
              <a:xfrm>
                <a:off x="4572602" y="3097546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5" name="箭头: 左右 54">
                <a:extLst>
                  <a:ext uri="{FF2B5EF4-FFF2-40B4-BE49-F238E27FC236}">
                    <a16:creationId xmlns:a16="http://schemas.microsoft.com/office/drawing/2014/main" id="{18705FD0-7307-137B-8685-FC4B99DA0D9A}"/>
                  </a:ext>
                </a:extLst>
              </p:cNvPr>
              <p:cNvSpPr/>
              <p:nvPr/>
            </p:nvSpPr>
            <p:spPr>
              <a:xfrm>
                <a:off x="3395736" y="3704622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6" name="箭头: 左右 55">
                <a:extLst>
                  <a:ext uri="{FF2B5EF4-FFF2-40B4-BE49-F238E27FC236}">
                    <a16:creationId xmlns:a16="http://schemas.microsoft.com/office/drawing/2014/main" id="{92EE123C-330A-2154-3B1B-D4A712EA1902}"/>
                  </a:ext>
                </a:extLst>
              </p:cNvPr>
              <p:cNvSpPr/>
              <p:nvPr/>
            </p:nvSpPr>
            <p:spPr>
              <a:xfrm>
                <a:off x="3984169" y="3704622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7" name="箭头: 左右 56">
                <a:extLst>
                  <a:ext uri="{FF2B5EF4-FFF2-40B4-BE49-F238E27FC236}">
                    <a16:creationId xmlns:a16="http://schemas.microsoft.com/office/drawing/2014/main" id="{6E83A48B-33F9-C5F2-6808-EB86053ED306}"/>
                  </a:ext>
                </a:extLst>
              </p:cNvPr>
              <p:cNvSpPr/>
              <p:nvPr/>
            </p:nvSpPr>
            <p:spPr>
              <a:xfrm>
                <a:off x="4572602" y="3704622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8" name="箭头: 左右 57">
                <a:extLst>
                  <a:ext uri="{FF2B5EF4-FFF2-40B4-BE49-F238E27FC236}">
                    <a16:creationId xmlns:a16="http://schemas.microsoft.com/office/drawing/2014/main" id="{62A909FE-5FE9-0703-F909-BC1AB3A8FCBE}"/>
                  </a:ext>
                </a:extLst>
              </p:cNvPr>
              <p:cNvSpPr/>
              <p:nvPr/>
            </p:nvSpPr>
            <p:spPr>
              <a:xfrm>
                <a:off x="3395736" y="4307466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9" name="箭头: 左右 58">
                <a:extLst>
                  <a:ext uri="{FF2B5EF4-FFF2-40B4-BE49-F238E27FC236}">
                    <a16:creationId xmlns:a16="http://schemas.microsoft.com/office/drawing/2014/main" id="{96D6FD9E-DC9F-D4D6-DE41-49E6E9AC95DE}"/>
                  </a:ext>
                </a:extLst>
              </p:cNvPr>
              <p:cNvSpPr/>
              <p:nvPr/>
            </p:nvSpPr>
            <p:spPr>
              <a:xfrm>
                <a:off x="3984169" y="4307466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0" name="箭头: 左右 59">
                <a:extLst>
                  <a:ext uri="{FF2B5EF4-FFF2-40B4-BE49-F238E27FC236}">
                    <a16:creationId xmlns:a16="http://schemas.microsoft.com/office/drawing/2014/main" id="{AD2953EC-D968-1A7E-4EBF-F249310BA658}"/>
                  </a:ext>
                </a:extLst>
              </p:cNvPr>
              <p:cNvSpPr/>
              <p:nvPr/>
            </p:nvSpPr>
            <p:spPr>
              <a:xfrm>
                <a:off x="4572602" y="4307466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1" name="箭头: 左右 60">
                <a:extLst>
                  <a:ext uri="{FF2B5EF4-FFF2-40B4-BE49-F238E27FC236}">
                    <a16:creationId xmlns:a16="http://schemas.microsoft.com/office/drawing/2014/main" id="{95B75636-D4A5-78C4-47C9-2A2321B9611A}"/>
                  </a:ext>
                </a:extLst>
              </p:cNvPr>
              <p:cNvSpPr/>
              <p:nvPr/>
            </p:nvSpPr>
            <p:spPr>
              <a:xfrm rot="5400000">
                <a:off x="3143869" y="2718402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2" name="箭头: 左右 61">
                <a:extLst>
                  <a:ext uri="{FF2B5EF4-FFF2-40B4-BE49-F238E27FC236}">
                    <a16:creationId xmlns:a16="http://schemas.microsoft.com/office/drawing/2014/main" id="{1579ABE5-1D6B-9425-D9EB-D6022F30A19C}"/>
                  </a:ext>
                </a:extLst>
              </p:cNvPr>
              <p:cNvSpPr/>
              <p:nvPr/>
            </p:nvSpPr>
            <p:spPr>
              <a:xfrm rot="5400000">
                <a:off x="3730186" y="2718403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3" name="箭头: 左右 62">
                <a:extLst>
                  <a:ext uri="{FF2B5EF4-FFF2-40B4-BE49-F238E27FC236}">
                    <a16:creationId xmlns:a16="http://schemas.microsoft.com/office/drawing/2014/main" id="{C040F0CC-7D2A-74D3-D0AC-91AE6242CE0C}"/>
                  </a:ext>
                </a:extLst>
              </p:cNvPr>
              <p:cNvSpPr/>
              <p:nvPr/>
            </p:nvSpPr>
            <p:spPr>
              <a:xfrm rot="5400000">
                <a:off x="4316503" y="2718404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4" name="箭头: 左右 63">
                <a:extLst>
                  <a:ext uri="{FF2B5EF4-FFF2-40B4-BE49-F238E27FC236}">
                    <a16:creationId xmlns:a16="http://schemas.microsoft.com/office/drawing/2014/main" id="{B6AE12E5-F521-3DF1-32CD-DF647BB1C7A4}"/>
                  </a:ext>
                </a:extLst>
              </p:cNvPr>
              <p:cNvSpPr/>
              <p:nvPr/>
            </p:nvSpPr>
            <p:spPr>
              <a:xfrm rot="5400000">
                <a:off x="4902820" y="2718405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5" name="箭头: 左右 64">
                <a:extLst>
                  <a:ext uri="{FF2B5EF4-FFF2-40B4-BE49-F238E27FC236}">
                    <a16:creationId xmlns:a16="http://schemas.microsoft.com/office/drawing/2014/main" id="{EB0DD7B8-4E23-4FE1-9442-64E9BE4C4911}"/>
                  </a:ext>
                </a:extLst>
              </p:cNvPr>
              <p:cNvSpPr/>
              <p:nvPr/>
            </p:nvSpPr>
            <p:spPr>
              <a:xfrm rot="5400000">
                <a:off x="3143869" y="3327621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7" name="箭头: 左右 65">
                <a:extLst>
                  <a:ext uri="{FF2B5EF4-FFF2-40B4-BE49-F238E27FC236}">
                    <a16:creationId xmlns:a16="http://schemas.microsoft.com/office/drawing/2014/main" id="{80443D0B-E6B6-AEF5-CE8C-5C02121D2065}"/>
                  </a:ext>
                </a:extLst>
              </p:cNvPr>
              <p:cNvSpPr/>
              <p:nvPr/>
            </p:nvSpPr>
            <p:spPr>
              <a:xfrm rot="5400000">
                <a:off x="3730186" y="3327622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8" name="箭头: 左右 66">
                <a:extLst>
                  <a:ext uri="{FF2B5EF4-FFF2-40B4-BE49-F238E27FC236}">
                    <a16:creationId xmlns:a16="http://schemas.microsoft.com/office/drawing/2014/main" id="{6DBE7AF1-8713-0CDD-86FF-AC6A2E33808C}"/>
                  </a:ext>
                </a:extLst>
              </p:cNvPr>
              <p:cNvSpPr/>
              <p:nvPr/>
            </p:nvSpPr>
            <p:spPr>
              <a:xfrm rot="5400000">
                <a:off x="4316503" y="3327623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9" name="箭头: 左右 67">
                <a:extLst>
                  <a:ext uri="{FF2B5EF4-FFF2-40B4-BE49-F238E27FC236}">
                    <a16:creationId xmlns:a16="http://schemas.microsoft.com/office/drawing/2014/main" id="{31C3241B-9B29-5D10-8D6B-5B67C2EF854D}"/>
                  </a:ext>
                </a:extLst>
              </p:cNvPr>
              <p:cNvSpPr/>
              <p:nvPr/>
            </p:nvSpPr>
            <p:spPr>
              <a:xfrm rot="5400000">
                <a:off x="4902820" y="3324449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90" name="箭头: 左右 68">
                <a:extLst>
                  <a:ext uri="{FF2B5EF4-FFF2-40B4-BE49-F238E27FC236}">
                    <a16:creationId xmlns:a16="http://schemas.microsoft.com/office/drawing/2014/main" id="{23AF68A4-185A-16CC-726A-D335C9385145}"/>
                  </a:ext>
                </a:extLst>
              </p:cNvPr>
              <p:cNvSpPr/>
              <p:nvPr/>
            </p:nvSpPr>
            <p:spPr>
              <a:xfrm rot="5400000">
                <a:off x="3143869" y="3936840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91" name="箭头: 左右 69">
                <a:extLst>
                  <a:ext uri="{FF2B5EF4-FFF2-40B4-BE49-F238E27FC236}">
                    <a16:creationId xmlns:a16="http://schemas.microsoft.com/office/drawing/2014/main" id="{D566EC28-AC17-F9BC-CF87-0DE3B4A2F748}"/>
                  </a:ext>
                </a:extLst>
              </p:cNvPr>
              <p:cNvSpPr/>
              <p:nvPr/>
            </p:nvSpPr>
            <p:spPr>
              <a:xfrm rot="5400000">
                <a:off x="3730186" y="3936841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93" name="箭头: 左右 70">
                <a:extLst>
                  <a:ext uri="{FF2B5EF4-FFF2-40B4-BE49-F238E27FC236}">
                    <a16:creationId xmlns:a16="http://schemas.microsoft.com/office/drawing/2014/main" id="{14012D29-315D-ADB9-F13F-58B97CEDF2A6}"/>
                  </a:ext>
                </a:extLst>
              </p:cNvPr>
              <p:cNvSpPr/>
              <p:nvPr/>
            </p:nvSpPr>
            <p:spPr>
              <a:xfrm rot="5400000">
                <a:off x="4316503" y="3936842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94" name="箭头: 左右 71">
                <a:extLst>
                  <a:ext uri="{FF2B5EF4-FFF2-40B4-BE49-F238E27FC236}">
                    <a16:creationId xmlns:a16="http://schemas.microsoft.com/office/drawing/2014/main" id="{41FB76EA-657B-C641-0E98-4FFAB22D67CF}"/>
                  </a:ext>
                </a:extLst>
              </p:cNvPr>
              <p:cNvSpPr/>
              <p:nvPr/>
            </p:nvSpPr>
            <p:spPr>
              <a:xfrm rot="5400000">
                <a:off x="4902820" y="3936843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grpSp>
            <p:nvGrpSpPr>
              <p:cNvPr id="95" name="组合 72">
                <a:extLst>
                  <a:ext uri="{FF2B5EF4-FFF2-40B4-BE49-F238E27FC236}">
                    <a16:creationId xmlns:a16="http://schemas.microsoft.com/office/drawing/2014/main" id="{92D93A8C-EE5A-F1F4-34FE-9F061EA98F4B}"/>
                  </a:ext>
                </a:extLst>
              </p:cNvPr>
              <p:cNvGrpSpPr/>
              <p:nvPr/>
            </p:nvGrpSpPr>
            <p:grpSpPr>
              <a:xfrm>
                <a:off x="3213445" y="1935087"/>
                <a:ext cx="1868370" cy="429342"/>
                <a:chOff x="6685631" y="835025"/>
                <a:chExt cx="1868370" cy="429342"/>
              </a:xfrm>
            </p:grpSpPr>
            <p:sp>
              <p:nvSpPr>
                <p:cNvPr id="111" name="箭头: 左右 88">
                  <a:extLst>
                    <a:ext uri="{FF2B5EF4-FFF2-40B4-BE49-F238E27FC236}">
                      <a16:creationId xmlns:a16="http://schemas.microsoft.com/office/drawing/2014/main" id="{5FA2D135-FA41-8725-D498-637000A944C0}"/>
                    </a:ext>
                  </a:extLst>
                </p:cNvPr>
                <p:cNvSpPr/>
                <p:nvPr/>
              </p:nvSpPr>
              <p:spPr>
                <a:xfrm rot="5400000">
                  <a:off x="6535196" y="985460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12" name="箭头: 左右 89">
                  <a:extLst>
                    <a:ext uri="{FF2B5EF4-FFF2-40B4-BE49-F238E27FC236}">
                      <a16:creationId xmlns:a16="http://schemas.microsoft.com/office/drawing/2014/main" id="{556877EF-5249-89A8-E39E-87A401002A5E}"/>
                    </a:ext>
                  </a:extLst>
                </p:cNvPr>
                <p:cNvSpPr/>
                <p:nvPr/>
              </p:nvSpPr>
              <p:spPr>
                <a:xfrm rot="5400000">
                  <a:off x="7097171" y="985461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13" name="箭头: 左右 90">
                  <a:extLst>
                    <a:ext uri="{FF2B5EF4-FFF2-40B4-BE49-F238E27FC236}">
                      <a16:creationId xmlns:a16="http://schemas.microsoft.com/office/drawing/2014/main" id="{B7DD1D17-25CE-B6A7-F22D-F0AA2E1807D7}"/>
                    </a:ext>
                  </a:extLst>
                </p:cNvPr>
                <p:cNvSpPr/>
                <p:nvPr/>
              </p:nvSpPr>
              <p:spPr>
                <a:xfrm rot="5400000">
                  <a:off x="7681371" y="985462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14" name="箭头: 左右 91">
                  <a:extLst>
                    <a:ext uri="{FF2B5EF4-FFF2-40B4-BE49-F238E27FC236}">
                      <a16:creationId xmlns:a16="http://schemas.microsoft.com/office/drawing/2014/main" id="{7170D874-E4FB-00A1-672E-24DF1F79EC0E}"/>
                    </a:ext>
                  </a:extLst>
                </p:cNvPr>
                <p:cNvSpPr/>
                <p:nvPr/>
              </p:nvSpPr>
              <p:spPr>
                <a:xfrm rot="5400000">
                  <a:off x="8275096" y="985463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</p:grpSp>
          <p:grpSp>
            <p:nvGrpSpPr>
              <p:cNvPr id="96" name="组合 73">
                <a:extLst>
                  <a:ext uri="{FF2B5EF4-FFF2-40B4-BE49-F238E27FC236}">
                    <a16:creationId xmlns:a16="http://schemas.microsoft.com/office/drawing/2014/main" id="{F4305B3E-81B2-55D3-EB8D-30C67D583C4C}"/>
                  </a:ext>
                </a:extLst>
              </p:cNvPr>
              <p:cNvGrpSpPr/>
              <p:nvPr/>
            </p:nvGrpSpPr>
            <p:grpSpPr>
              <a:xfrm>
                <a:off x="3213445" y="4339124"/>
                <a:ext cx="1868370" cy="130049"/>
                <a:chOff x="6685631" y="3273987"/>
                <a:chExt cx="1868370" cy="429342"/>
              </a:xfrm>
            </p:grpSpPr>
            <p:sp>
              <p:nvSpPr>
                <p:cNvPr id="107" name="箭头: 左右 84">
                  <a:extLst>
                    <a:ext uri="{FF2B5EF4-FFF2-40B4-BE49-F238E27FC236}">
                      <a16:creationId xmlns:a16="http://schemas.microsoft.com/office/drawing/2014/main" id="{2F5DA4B9-996E-7B49-F0C8-7C961296DD31}"/>
                    </a:ext>
                  </a:extLst>
                </p:cNvPr>
                <p:cNvSpPr/>
                <p:nvPr/>
              </p:nvSpPr>
              <p:spPr>
                <a:xfrm rot="5400000">
                  <a:off x="6535196" y="3424422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8" name="箭头: 左右 85">
                  <a:extLst>
                    <a:ext uri="{FF2B5EF4-FFF2-40B4-BE49-F238E27FC236}">
                      <a16:creationId xmlns:a16="http://schemas.microsoft.com/office/drawing/2014/main" id="{B8A680FE-D774-55B6-48FD-B0819CD632C7}"/>
                    </a:ext>
                  </a:extLst>
                </p:cNvPr>
                <p:cNvSpPr/>
                <p:nvPr/>
              </p:nvSpPr>
              <p:spPr>
                <a:xfrm rot="5400000">
                  <a:off x="7097171" y="3424423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9" name="箭头: 左右 86">
                  <a:extLst>
                    <a:ext uri="{FF2B5EF4-FFF2-40B4-BE49-F238E27FC236}">
                      <a16:creationId xmlns:a16="http://schemas.microsoft.com/office/drawing/2014/main" id="{80A8EEAB-999B-FECB-3C5B-E5278314CE24}"/>
                    </a:ext>
                  </a:extLst>
                </p:cNvPr>
                <p:cNvSpPr/>
                <p:nvPr/>
              </p:nvSpPr>
              <p:spPr>
                <a:xfrm rot="5400000">
                  <a:off x="7681371" y="3424424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10" name="箭头: 左右 87">
                  <a:extLst>
                    <a:ext uri="{FF2B5EF4-FFF2-40B4-BE49-F238E27FC236}">
                      <a16:creationId xmlns:a16="http://schemas.microsoft.com/office/drawing/2014/main" id="{4F4BA48A-1B67-7B4C-041C-9C0E0377293C}"/>
                    </a:ext>
                  </a:extLst>
                </p:cNvPr>
                <p:cNvSpPr/>
                <p:nvPr/>
              </p:nvSpPr>
              <p:spPr>
                <a:xfrm rot="5400000">
                  <a:off x="8275096" y="3424425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</p:grpSp>
          <p:grpSp>
            <p:nvGrpSpPr>
              <p:cNvPr id="97" name="组合 74">
                <a:extLst>
                  <a:ext uri="{FF2B5EF4-FFF2-40B4-BE49-F238E27FC236}">
                    <a16:creationId xmlns:a16="http://schemas.microsoft.com/office/drawing/2014/main" id="{606C92A8-82C3-E4D5-8B47-A7883D59D9C1}"/>
                  </a:ext>
                </a:extLst>
              </p:cNvPr>
              <p:cNvGrpSpPr/>
              <p:nvPr/>
            </p:nvGrpSpPr>
            <p:grpSpPr>
              <a:xfrm rot="5400000">
                <a:off x="2196894" y="3301106"/>
                <a:ext cx="1932604" cy="145316"/>
                <a:chOff x="6685631" y="3273987"/>
                <a:chExt cx="1868370" cy="429342"/>
              </a:xfrm>
            </p:grpSpPr>
            <p:sp>
              <p:nvSpPr>
                <p:cNvPr id="103" name="箭头: 左右 80">
                  <a:extLst>
                    <a:ext uri="{FF2B5EF4-FFF2-40B4-BE49-F238E27FC236}">
                      <a16:creationId xmlns:a16="http://schemas.microsoft.com/office/drawing/2014/main" id="{390B0FC1-3C85-C883-9E85-8E2598550CD6}"/>
                    </a:ext>
                  </a:extLst>
                </p:cNvPr>
                <p:cNvSpPr/>
                <p:nvPr/>
              </p:nvSpPr>
              <p:spPr>
                <a:xfrm rot="5400000">
                  <a:off x="6535196" y="3424422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4" name="箭头: 左右 81">
                  <a:extLst>
                    <a:ext uri="{FF2B5EF4-FFF2-40B4-BE49-F238E27FC236}">
                      <a16:creationId xmlns:a16="http://schemas.microsoft.com/office/drawing/2014/main" id="{9109A53C-7647-A433-C9A2-54097DEB9CDE}"/>
                    </a:ext>
                  </a:extLst>
                </p:cNvPr>
                <p:cNvSpPr/>
                <p:nvPr/>
              </p:nvSpPr>
              <p:spPr>
                <a:xfrm rot="5400000">
                  <a:off x="7097171" y="3424423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5" name="箭头: 左右 82">
                  <a:extLst>
                    <a:ext uri="{FF2B5EF4-FFF2-40B4-BE49-F238E27FC236}">
                      <a16:creationId xmlns:a16="http://schemas.microsoft.com/office/drawing/2014/main" id="{C318148C-C136-0D30-43FD-9FD08CF5EF7A}"/>
                    </a:ext>
                  </a:extLst>
                </p:cNvPr>
                <p:cNvSpPr/>
                <p:nvPr/>
              </p:nvSpPr>
              <p:spPr>
                <a:xfrm rot="5400000">
                  <a:off x="7681371" y="3424424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6" name="箭头: 左右 83">
                  <a:extLst>
                    <a:ext uri="{FF2B5EF4-FFF2-40B4-BE49-F238E27FC236}">
                      <a16:creationId xmlns:a16="http://schemas.microsoft.com/office/drawing/2014/main" id="{D676B44F-7280-8DB5-0829-11B5B2EBA07E}"/>
                    </a:ext>
                  </a:extLst>
                </p:cNvPr>
                <p:cNvSpPr/>
                <p:nvPr/>
              </p:nvSpPr>
              <p:spPr>
                <a:xfrm rot="5400000">
                  <a:off x="8275096" y="3424425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</p:grpSp>
          <p:grpSp>
            <p:nvGrpSpPr>
              <p:cNvPr id="98" name="组合 75">
                <a:extLst>
                  <a:ext uri="{FF2B5EF4-FFF2-40B4-BE49-F238E27FC236}">
                    <a16:creationId xmlns:a16="http://schemas.microsoft.com/office/drawing/2014/main" id="{C3B4DC23-2877-1A78-8FC4-6745A339EDFA}"/>
                  </a:ext>
                </a:extLst>
              </p:cNvPr>
              <p:cNvGrpSpPr/>
              <p:nvPr/>
            </p:nvGrpSpPr>
            <p:grpSpPr>
              <a:xfrm rot="5400000">
                <a:off x="4362579" y="3176085"/>
                <a:ext cx="1966592" cy="429342"/>
                <a:chOff x="6685631" y="835025"/>
                <a:chExt cx="1868370" cy="429342"/>
              </a:xfrm>
            </p:grpSpPr>
            <p:sp>
              <p:nvSpPr>
                <p:cNvPr id="99" name="箭头: 左右 76">
                  <a:extLst>
                    <a:ext uri="{FF2B5EF4-FFF2-40B4-BE49-F238E27FC236}">
                      <a16:creationId xmlns:a16="http://schemas.microsoft.com/office/drawing/2014/main" id="{AF8967FE-C898-2733-D70A-451F4931348E}"/>
                    </a:ext>
                  </a:extLst>
                </p:cNvPr>
                <p:cNvSpPr/>
                <p:nvPr/>
              </p:nvSpPr>
              <p:spPr>
                <a:xfrm rot="5400000">
                  <a:off x="6535196" y="985460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0" name="箭头: 左右 77">
                  <a:extLst>
                    <a:ext uri="{FF2B5EF4-FFF2-40B4-BE49-F238E27FC236}">
                      <a16:creationId xmlns:a16="http://schemas.microsoft.com/office/drawing/2014/main" id="{3E250586-777F-A575-298B-9B791EA7C402}"/>
                    </a:ext>
                  </a:extLst>
                </p:cNvPr>
                <p:cNvSpPr/>
                <p:nvPr/>
              </p:nvSpPr>
              <p:spPr>
                <a:xfrm rot="5400000">
                  <a:off x="7097171" y="985461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1" name="箭头: 左右 78">
                  <a:extLst>
                    <a:ext uri="{FF2B5EF4-FFF2-40B4-BE49-F238E27FC236}">
                      <a16:creationId xmlns:a16="http://schemas.microsoft.com/office/drawing/2014/main" id="{D2571151-7846-460C-A37B-7CF4523198E2}"/>
                    </a:ext>
                  </a:extLst>
                </p:cNvPr>
                <p:cNvSpPr/>
                <p:nvPr/>
              </p:nvSpPr>
              <p:spPr>
                <a:xfrm rot="5400000">
                  <a:off x="7681371" y="985462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2" name="箭头: 左右 79">
                  <a:extLst>
                    <a:ext uri="{FF2B5EF4-FFF2-40B4-BE49-F238E27FC236}">
                      <a16:creationId xmlns:a16="http://schemas.microsoft.com/office/drawing/2014/main" id="{D5A773ED-9180-7634-2499-38BFF5C97988}"/>
                    </a:ext>
                  </a:extLst>
                </p:cNvPr>
                <p:cNvSpPr/>
                <p:nvPr/>
              </p:nvSpPr>
              <p:spPr>
                <a:xfrm rot="5400000">
                  <a:off x="8275096" y="985463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</p:grpSp>
        </p:grpSp>
        <p:grpSp>
          <p:nvGrpSpPr>
            <p:cNvPr id="6" name="组合 108">
              <a:extLst>
                <a:ext uri="{FF2B5EF4-FFF2-40B4-BE49-F238E27FC236}">
                  <a16:creationId xmlns:a16="http://schemas.microsoft.com/office/drawing/2014/main" id="{D7E204EC-9A11-1CE2-4A5B-BC07B1CEB6D0}"/>
                </a:ext>
              </a:extLst>
            </p:cNvPr>
            <p:cNvGrpSpPr/>
            <p:nvPr/>
          </p:nvGrpSpPr>
          <p:grpSpPr>
            <a:xfrm>
              <a:off x="5639205" y="2423467"/>
              <a:ext cx="854588" cy="3706129"/>
              <a:chOff x="2862668" y="2193494"/>
              <a:chExt cx="1055914" cy="3706129"/>
            </a:xfrm>
            <a:solidFill>
              <a:schemeClr val="bg2"/>
            </a:solidFill>
          </p:grpSpPr>
          <p:sp>
            <p:nvSpPr>
              <p:cNvPr id="20" name="矩形 109">
                <a:extLst>
                  <a:ext uri="{FF2B5EF4-FFF2-40B4-BE49-F238E27FC236}">
                    <a16:creationId xmlns:a16="http://schemas.microsoft.com/office/drawing/2014/main" id="{5B9F7B5F-F92D-2C10-B6F1-D6C2F14F0C37}"/>
                  </a:ext>
                </a:extLst>
              </p:cNvPr>
              <p:cNvSpPr/>
              <p:nvPr/>
            </p:nvSpPr>
            <p:spPr>
              <a:xfrm>
                <a:off x="2862668" y="2193494"/>
                <a:ext cx="1055914" cy="272143"/>
              </a:xfrm>
              <a:prstGeom prst="rect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>
                    <a:solidFill>
                      <a:schemeClr val="tx2"/>
                    </a:solidFill>
                  </a:rPr>
                  <a:t>CTRL</a:t>
                </a:r>
                <a:endParaRPr lang="zh-CN" altLang="en-US" sz="9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1" name="矩形 110">
                <a:extLst>
                  <a:ext uri="{FF2B5EF4-FFF2-40B4-BE49-F238E27FC236}">
                    <a16:creationId xmlns:a16="http://schemas.microsoft.com/office/drawing/2014/main" id="{BB6D4976-C06E-0950-6A53-B8E630037C4D}"/>
                  </a:ext>
                </a:extLst>
              </p:cNvPr>
              <p:cNvSpPr/>
              <p:nvPr/>
            </p:nvSpPr>
            <p:spPr>
              <a:xfrm>
                <a:off x="2862668" y="3338156"/>
                <a:ext cx="1055914" cy="272143"/>
              </a:xfrm>
              <a:prstGeom prst="rect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>
                    <a:solidFill>
                      <a:schemeClr val="tx2"/>
                    </a:solidFill>
                  </a:rPr>
                  <a:t>CTRL</a:t>
                </a:r>
                <a:endParaRPr lang="zh-CN" altLang="en-US" sz="9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2" name="矩形 111">
                <a:extLst>
                  <a:ext uri="{FF2B5EF4-FFF2-40B4-BE49-F238E27FC236}">
                    <a16:creationId xmlns:a16="http://schemas.microsoft.com/office/drawing/2014/main" id="{AAA05EC0-9B72-EC1E-1492-3A03C0D762EA}"/>
                  </a:ext>
                </a:extLst>
              </p:cNvPr>
              <p:cNvSpPr/>
              <p:nvPr/>
            </p:nvSpPr>
            <p:spPr>
              <a:xfrm>
                <a:off x="2862668" y="4482818"/>
                <a:ext cx="1055914" cy="272143"/>
              </a:xfrm>
              <a:prstGeom prst="rect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>
                    <a:solidFill>
                      <a:schemeClr val="tx2"/>
                    </a:solidFill>
                  </a:rPr>
                  <a:t>CTRL</a:t>
                </a:r>
                <a:endParaRPr lang="zh-CN" altLang="en-US" sz="9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3" name="矩形 112">
                <a:extLst>
                  <a:ext uri="{FF2B5EF4-FFF2-40B4-BE49-F238E27FC236}">
                    <a16:creationId xmlns:a16="http://schemas.microsoft.com/office/drawing/2014/main" id="{B720EFD6-34BC-EC6C-9169-1D9C34C008BB}"/>
                  </a:ext>
                </a:extLst>
              </p:cNvPr>
              <p:cNvSpPr/>
              <p:nvPr/>
            </p:nvSpPr>
            <p:spPr>
              <a:xfrm>
                <a:off x="2862668" y="5627480"/>
                <a:ext cx="1055914" cy="272143"/>
              </a:xfrm>
              <a:prstGeom prst="rect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>
                    <a:solidFill>
                      <a:schemeClr val="tx2"/>
                    </a:solidFill>
                  </a:rPr>
                  <a:t>CTRL</a:t>
                </a:r>
                <a:endParaRPr lang="zh-CN" altLang="en-US" sz="900" dirty="0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8" name="矩形 113">
              <a:extLst>
                <a:ext uri="{FF2B5EF4-FFF2-40B4-BE49-F238E27FC236}">
                  <a16:creationId xmlns:a16="http://schemas.microsoft.com/office/drawing/2014/main" id="{53E86986-405F-A189-F06A-D574102B62E5}"/>
                </a:ext>
              </a:extLst>
            </p:cNvPr>
            <p:cNvSpPr/>
            <p:nvPr/>
          </p:nvSpPr>
          <p:spPr>
            <a:xfrm>
              <a:off x="4518251" y="2423467"/>
              <a:ext cx="1055914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9" name="矩形 114">
              <a:extLst>
                <a:ext uri="{FF2B5EF4-FFF2-40B4-BE49-F238E27FC236}">
                  <a16:creationId xmlns:a16="http://schemas.microsoft.com/office/drawing/2014/main" id="{9A36FF74-1D73-872C-E8BE-340647C20E61}"/>
                </a:ext>
              </a:extLst>
            </p:cNvPr>
            <p:cNvSpPr/>
            <p:nvPr/>
          </p:nvSpPr>
          <p:spPr>
            <a:xfrm>
              <a:off x="4518251" y="3568129"/>
              <a:ext cx="1055914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0" name="矩形 115">
              <a:extLst>
                <a:ext uri="{FF2B5EF4-FFF2-40B4-BE49-F238E27FC236}">
                  <a16:creationId xmlns:a16="http://schemas.microsoft.com/office/drawing/2014/main" id="{DD976AEC-3B4A-CB77-3888-43BA1F121007}"/>
                </a:ext>
              </a:extLst>
            </p:cNvPr>
            <p:cNvSpPr/>
            <p:nvPr/>
          </p:nvSpPr>
          <p:spPr>
            <a:xfrm>
              <a:off x="4518251" y="4712791"/>
              <a:ext cx="1055914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1" name="矩形 116">
              <a:extLst>
                <a:ext uri="{FF2B5EF4-FFF2-40B4-BE49-F238E27FC236}">
                  <a16:creationId xmlns:a16="http://schemas.microsoft.com/office/drawing/2014/main" id="{FAA51BE0-2BC8-630A-F1A4-A7466848816C}"/>
                </a:ext>
              </a:extLst>
            </p:cNvPr>
            <p:cNvSpPr/>
            <p:nvPr/>
          </p:nvSpPr>
          <p:spPr>
            <a:xfrm>
              <a:off x="4518251" y="5857453"/>
              <a:ext cx="1055914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2" name="矩形 117">
              <a:extLst>
                <a:ext uri="{FF2B5EF4-FFF2-40B4-BE49-F238E27FC236}">
                  <a16:creationId xmlns:a16="http://schemas.microsoft.com/office/drawing/2014/main" id="{0D60072D-ED29-5FAE-447A-7AEC82434C46}"/>
                </a:ext>
              </a:extLst>
            </p:cNvPr>
            <p:cNvSpPr/>
            <p:nvPr/>
          </p:nvSpPr>
          <p:spPr>
            <a:xfrm>
              <a:off x="6685685" y="6267411"/>
              <a:ext cx="854588" cy="27214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CTRL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3" name="矩形 118">
              <a:extLst>
                <a:ext uri="{FF2B5EF4-FFF2-40B4-BE49-F238E27FC236}">
                  <a16:creationId xmlns:a16="http://schemas.microsoft.com/office/drawing/2014/main" id="{36D82BFD-FB10-BAF1-850C-2E133C5110FE}"/>
                </a:ext>
              </a:extLst>
            </p:cNvPr>
            <p:cNvSpPr/>
            <p:nvPr/>
          </p:nvSpPr>
          <p:spPr>
            <a:xfrm>
              <a:off x="7769998" y="6267411"/>
              <a:ext cx="854588" cy="27214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CTRL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4" name="矩形 119">
              <a:extLst>
                <a:ext uri="{FF2B5EF4-FFF2-40B4-BE49-F238E27FC236}">
                  <a16:creationId xmlns:a16="http://schemas.microsoft.com/office/drawing/2014/main" id="{39A13440-8261-CB80-013F-238252A30D6D}"/>
                </a:ext>
              </a:extLst>
            </p:cNvPr>
            <p:cNvSpPr/>
            <p:nvPr/>
          </p:nvSpPr>
          <p:spPr>
            <a:xfrm>
              <a:off x="8854311" y="6267410"/>
              <a:ext cx="854588" cy="27214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CTRL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5" name="矩形 120">
              <a:extLst>
                <a:ext uri="{FF2B5EF4-FFF2-40B4-BE49-F238E27FC236}">
                  <a16:creationId xmlns:a16="http://schemas.microsoft.com/office/drawing/2014/main" id="{B0AD7D91-61B2-F950-FC56-FC20E253F784}"/>
                </a:ext>
              </a:extLst>
            </p:cNvPr>
            <p:cNvSpPr/>
            <p:nvPr/>
          </p:nvSpPr>
          <p:spPr>
            <a:xfrm>
              <a:off x="9938623" y="6267409"/>
              <a:ext cx="854588" cy="27214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CTRL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6" name="矩形 121">
              <a:extLst>
                <a:ext uri="{FF2B5EF4-FFF2-40B4-BE49-F238E27FC236}">
                  <a16:creationId xmlns:a16="http://schemas.microsoft.com/office/drawing/2014/main" id="{912339D2-3434-6858-9E5D-209196694ACC}"/>
                </a:ext>
              </a:extLst>
            </p:cNvPr>
            <p:cNvSpPr/>
            <p:nvPr/>
          </p:nvSpPr>
          <p:spPr>
            <a:xfrm>
              <a:off x="6685685" y="6567847"/>
              <a:ext cx="854588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7" name="矩形 122">
              <a:extLst>
                <a:ext uri="{FF2B5EF4-FFF2-40B4-BE49-F238E27FC236}">
                  <a16:creationId xmlns:a16="http://schemas.microsoft.com/office/drawing/2014/main" id="{913C47F9-D8AD-FE85-1DC8-EC32A3235A5E}"/>
                </a:ext>
              </a:extLst>
            </p:cNvPr>
            <p:cNvSpPr/>
            <p:nvPr/>
          </p:nvSpPr>
          <p:spPr>
            <a:xfrm>
              <a:off x="7769998" y="6567847"/>
              <a:ext cx="854588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8" name="矩形 123">
              <a:extLst>
                <a:ext uri="{FF2B5EF4-FFF2-40B4-BE49-F238E27FC236}">
                  <a16:creationId xmlns:a16="http://schemas.microsoft.com/office/drawing/2014/main" id="{64176AAA-35D1-D6B5-8A3F-80DF951B49A5}"/>
                </a:ext>
              </a:extLst>
            </p:cNvPr>
            <p:cNvSpPr/>
            <p:nvPr/>
          </p:nvSpPr>
          <p:spPr>
            <a:xfrm>
              <a:off x="8854311" y="6567847"/>
              <a:ext cx="854588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9" name="矩形 124">
              <a:extLst>
                <a:ext uri="{FF2B5EF4-FFF2-40B4-BE49-F238E27FC236}">
                  <a16:creationId xmlns:a16="http://schemas.microsoft.com/office/drawing/2014/main" id="{B2838DAC-27BF-10EE-15D1-26A9579B7C29}"/>
                </a:ext>
              </a:extLst>
            </p:cNvPr>
            <p:cNvSpPr/>
            <p:nvPr/>
          </p:nvSpPr>
          <p:spPr>
            <a:xfrm>
              <a:off x="9938624" y="6567847"/>
              <a:ext cx="854588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5E24CF43-3220-922C-C4C4-F854880F2263}"/>
              </a:ext>
            </a:extLst>
          </p:cNvPr>
          <p:cNvSpPr/>
          <p:nvPr/>
        </p:nvSpPr>
        <p:spPr>
          <a:xfrm>
            <a:off x="4809067" y="935703"/>
            <a:ext cx="5172331" cy="3876929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4BA914B2-7D36-1798-BF4D-BA754ADFD9AE}"/>
              </a:ext>
            </a:extLst>
          </p:cNvPr>
          <p:cNvGrpSpPr/>
          <p:nvPr/>
        </p:nvGrpSpPr>
        <p:grpSpPr>
          <a:xfrm>
            <a:off x="6702575" y="3390445"/>
            <a:ext cx="744052" cy="790331"/>
            <a:chOff x="6702575" y="3390445"/>
            <a:chExt cx="744052" cy="790331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6D646402-AB96-9825-4E7C-EF017D06FE68}"/>
                </a:ext>
              </a:extLst>
            </p:cNvPr>
            <p:cNvSpPr/>
            <p:nvPr/>
          </p:nvSpPr>
          <p:spPr>
            <a:xfrm>
              <a:off x="6702575" y="3390446"/>
              <a:ext cx="559753" cy="79033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1100" baseline="30000" dirty="0">
                <a:solidFill>
                  <a:schemeClr val="tx2"/>
                </a:solidFill>
              </a:endParaRP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D08D436F-55BE-713E-8087-F1EED07DB5E0}"/>
                </a:ext>
              </a:extLst>
            </p:cNvPr>
            <p:cNvSpPr/>
            <p:nvPr/>
          </p:nvSpPr>
          <p:spPr>
            <a:xfrm>
              <a:off x="7247637" y="3390445"/>
              <a:ext cx="198990" cy="79033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1000" baseline="300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438E9457-53EF-77BB-7FC7-64175B8107AA}"/>
              </a:ext>
            </a:extLst>
          </p:cNvPr>
          <p:cNvGrpSpPr/>
          <p:nvPr/>
        </p:nvGrpSpPr>
        <p:grpSpPr>
          <a:xfrm>
            <a:off x="6702575" y="2603353"/>
            <a:ext cx="744052" cy="790331"/>
            <a:chOff x="6702575" y="2603353"/>
            <a:chExt cx="744052" cy="790331"/>
          </a:xfrm>
        </p:grpSpPr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99594D0F-6971-6F61-A522-19046AE8114E}"/>
                </a:ext>
              </a:extLst>
            </p:cNvPr>
            <p:cNvSpPr/>
            <p:nvPr/>
          </p:nvSpPr>
          <p:spPr>
            <a:xfrm>
              <a:off x="6702575" y="2603354"/>
              <a:ext cx="559753" cy="79033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1100" baseline="30000" dirty="0">
                <a:solidFill>
                  <a:schemeClr val="tx2"/>
                </a:solidFill>
              </a:endParaRP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084242EE-69C3-CD59-5055-684BE1A51C9D}"/>
                </a:ext>
              </a:extLst>
            </p:cNvPr>
            <p:cNvSpPr/>
            <p:nvPr/>
          </p:nvSpPr>
          <p:spPr>
            <a:xfrm>
              <a:off x="7247637" y="2603353"/>
              <a:ext cx="198990" cy="79033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1000" baseline="300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1CE841D1-C395-3CDD-B632-D82AE2CF87AE}"/>
              </a:ext>
            </a:extLst>
          </p:cNvPr>
          <p:cNvGrpSpPr/>
          <p:nvPr/>
        </p:nvGrpSpPr>
        <p:grpSpPr>
          <a:xfrm>
            <a:off x="6702575" y="1810734"/>
            <a:ext cx="744052" cy="790331"/>
            <a:chOff x="6702575" y="1810734"/>
            <a:chExt cx="744052" cy="790331"/>
          </a:xfrm>
        </p:grpSpPr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F2C6D36C-0586-1E0A-BF98-2D4CF128D7B6}"/>
                </a:ext>
              </a:extLst>
            </p:cNvPr>
            <p:cNvSpPr/>
            <p:nvPr/>
          </p:nvSpPr>
          <p:spPr>
            <a:xfrm>
              <a:off x="6702575" y="1810735"/>
              <a:ext cx="559753" cy="79033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1100" baseline="30000" dirty="0">
                <a:solidFill>
                  <a:schemeClr val="tx2"/>
                </a:solidFill>
              </a:endParaRP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4C1C73EE-E586-D070-21F7-23B975D81826}"/>
                </a:ext>
              </a:extLst>
            </p:cNvPr>
            <p:cNvSpPr/>
            <p:nvPr/>
          </p:nvSpPr>
          <p:spPr>
            <a:xfrm>
              <a:off x="7247637" y="1810734"/>
              <a:ext cx="198990" cy="79033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1000" baseline="300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C297B17D-F307-6948-5728-8E357C09BDFB}"/>
              </a:ext>
            </a:extLst>
          </p:cNvPr>
          <p:cNvGrpSpPr/>
          <p:nvPr/>
        </p:nvGrpSpPr>
        <p:grpSpPr>
          <a:xfrm>
            <a:off x="6702575" y="1033032"/>
            <a:ext cx="744052" cy="790331"/>
            <a:chOff x="6702575" y="1033032"/>
            <a:chExt cx="744052" cy="790331"/>
          </a:xfrm>
        </p:grpSpPr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6E8041AA-64BF-28A2-234E-5AE355D26C62}"/>
                </a:ext>
              </a:extLst>
            </p:cNvPr>
            <p:cNvSpPr/>
            <p:nvPr/>
          </p:nvSpPr>
          <p:spPr>
            <a:xfrm>
              <a:off x="6702575" y="1033033"/>
              <a:ext cx="559753" cy="79033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1100" baseline="30000" dirty="0">
                <a:solidFill>
                  <a:schemeClr val="tx2"/>
                </a:solidFill>
              </a:endParaRPr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5000C0EA-5309-1FA2-9591-FA9A77A89FCE}"/>
                </a:ext>
              </a:extLst>
            </p:cNvPr>
            <p:cNvSpPr/>
            <p:nvPr/>
          </p:nvSpPr>
          <p:spPr>
            <a:xfrm>
              <a:off x="7247637" y="1033032"/>
              <a:ext cx="198990" cy="79033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1000" baseline="30000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4121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355B4D-6C23-4F05-26BB-B56CC30622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53C0CC-A45E-2D33-68B9-474CBFF490B6}"/>
              </a:ext>
            </a:extLst>
          </p:cNvPr>
          <p:cNvSpPr txBox="1">
            <a:spLocks/>
          </p:cNvSpPr>
          <p:nvPr/>
        </p:nvSpPr>
        <p:spPr>
          <a:xfrm>
            <a:off x="299070" y="170391"/>
            <a:ext cx="11638929" cy="620851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 algn="l" defTabSz="8640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100" baseline="0">
                <a:ln w="15875" cmpd="sng">
                  <a:noFill/>
                  <a:round/>
                </a:ln>
                <a:solidFill>
                  <a:schemeClr val="accent3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86401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-100" normalizeH="0" baseline="0" noProof="0" dirty="0">
                <a:ln w="15875" cmpd="sng">
                  <a:noFill/>
                  <a:round/>
                </a:ln>
                <a:solidFill>
                  <a:srgbClr val="168638"/>
                </a:solidFill>
                <a:effectLst/>
                <a:uLnTx/>
                <a:uFillTx/>
                <a:latin typeface="Calibri"/>
                <a:ea typeface="Roboto" panose="02000000000000000000" pitchFamily="2" charset="0"/>
                <a:cs typeface="Roboto" panose="02000000000000000000" pitchFamily="2" charset="0"/>
              </a:rPr>
              <a:t>Decompression + </a:t>
            </a:r>
            <a:r>
              <a:rPr kumimoji="0" lang="en-US" altLang="zh-CN" sz="3600" b="0" i="0" u="none" strike="noStrike" kern="1200" cap="none" spc="-100" normalizeH="0" baseline="0" noProof="0" dirty="0" err="1">
                <a:ln w="15875" cmpd="sng">
                  <a:noFill/>
                  <a:round/>
                </a:ln>
                <a:solidFill>
                  <a:srgbClr val="168638"/>
                </a:solidFill>
                <a:effectLst/>
                <a:uLnTx/>
                <a:uFillTx/>
                <a:latin typeface="Calibri"/>
                <a:ea typeface="Roboto" panose="02000000000000000000" pitchFamily="2" charset="0"/>
                <a:cs typeface="Roboto" panose="02000000000000000000" pitchFamily="2" charset="0"/>
              </a:rPr>
              <a:t>RoPE</a:t>
            </a:r>
            <a:r>
              <a:rPr kumimoji="0" lang="en-US" altLang="zh-CN" sz="3600" b="0" i="0" u="none" strike="noStrike" kern="1200" cap="none" spc="-100" normalizeH="0" baseline="0" noProof="0" dirty="0">
                <a:ln w="15875" cmpd="sng">
                  <a:noFill/>
                  <a:round/>
                </a:ln>
                <a:solidFill>
                  <a:srgbClr val="168638"/>
                </a:solidFill>
                <a:effectLst/>
                <a:uLnTx/>
                <a:uFillTx/>
                <a:latin typeface="Calibri"/>
                <a:ea typeface="Roboto" panose="02000000000000000000" pitchFamily="2" charset="0"/>
                <a:cs typeface="Roboto" panose="02000000000000000000" pitchFamily="2" charset="0"/>
              </a:rPr>
              <a:t> -&gt; Forming K</a:t>
            </a:r>
            <a:r>
              <a:rPr kumimoji="0" lang="en-US" altLang="zh-CN" sz="3600" b="0" i="0" u="none" strike="noStrike" kern="1200" cap="none" spc="-100" normalizeH="0" baseline="30000" noProof="0" dirty="0">
                <a:ln w="15875" cmpd="sng">
                  <a:noFill/>
                  <a:round/>
                </a:ln>
                <a:solidFill>
                  <a:srgbClr val="168638"/>
                </a:solidFill>
                <a:effectLst/>
                <a:uLnTx/>
                <a:uFillTx/>
                <a:latin typeface="Calibri"/>
                <a:ea typeface="Roboto" panose="02000000000000000000" pitchFamily="2" charset="0"/>
                <a:cs typeface="Roboto" panose="02000000000000000000" pitchFamily="2" charset="0"/>
              </a:rPr>
              <a:t>T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2E2570C-3476-57FE-ED15-7AD238B7A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DD8BBF-345E-4024-ADB0-843CB582CCD3}" type="slidenum">
              <a:rPr kumimoji="0" lang="zh-CN" altLang="en-US" sz="1376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zh-CN" altLang="en-US" sz="137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/>
              <a:cs typeface="+mn-cs"/>
            </a:endParaRPr>
          </a:p>
        </p:txBody>
      </p:sp>
      <p:grpSp>
        <p:nvGrpSpPr>
          <p:cNvPr id="3" name="组合 125">
            <a:extLst>
              <a:ext uri="{FF2B5EF4-FFF2-40B4-BE49-F238E27FC236}">
                <a16:creationId xmlns:a16="http://schemas.microsoft.com/office/drawing/2014/main" id="{6C0E97F7-7C4F-ABD5-0DD1-30EF1E8359DD}"/>
              </a:ext>
            </a:extLst>
          </p:cNvPr>
          <p:cNvGrpSpPr/>
          <p:nvPr/>
        </p:nvGrpSpPr>
        <p:grpSpPr>
          <a:xfrm>
            <a:off x="5170713" y="952787"/>
            <a:ext cx="4638449" cy="3706566"/>
            <a:chOff x="4518251" y="1601932"/>
            <a:chExt cx="6554979" cy="5238058"/>
          </a:xfrm>
        </p:grpSpPr>
        <p:grpSp>
          <p:nvGrpSpPr>
            <p:cNvPr id="5" name="组合 2">
              <a:extLst>
                <a:ext uri="{FF2B5EF4-FFF2-40B4-BE49-F238E27FC236}">
                  <a16:creationId xmlns:a16="http://schemas.microsoft.com/office/drawing/2014/main" id="{73EB7264-D7D7-F47F-39EA-49CB98E7BF31}"/>
                </a:ext>
              </a:extLst>
            </p:cNvPr>
            <p:cNvGrpSpPr/>
            <p:nvPr/>
          </p:nvGrpSpPr>
          <p:grpSpPr>
            <a:xfrm>
              <a:off x="6498911" y="1601932"/>
              <a:ext cx="4574319" cy="4692987"/>
              <a:chOff x="3090538" y="1935087"/>
              <a:chExt cx="2470008" cy="2534086"/>
            </a:xfrm>
          </p:grpSpPr>
          <p:grpSp>
            <p:nvGrpSpPr>
              <p:cNvPr id="24" name="组合 7">
                <a:extLst>
                  <a:ext uri="{FF2B5EF4-FFF2-40B4-BE49-F238E27FC236}">
                    <a16:creationId xmlns:a16="http://schemas.microsoft.com/office/drawing/2014/main" id="{84190F9B-5AE2-4676-D457-8E0055C6DD2A}"/>
                  </a:ext>
                </a:extLst>
              </p:cNvPr>
              <p:cNvGrpSpPr/>
              <p:nvPr/>
            </p:nvGrpSpPr>
            <p:grpSpPr>
              <a:xfrm>
                <a:off x="3190281" y="1986644"/>
                <a:ext cx="2304308" cy="2399530"/>
                <a:chOff x="3770120" y="903514"/>
                <a:chExt cx="2304308" cy="2399530"/>
              </a:xfrm>
            </p:grpSpPr>
            <p:sp>
              <p:nvSpPr>
                <p:cNvPr id="115" name="矩形 92">
                  <a:extLst>
                    <a:ext uri="{FF2B5EF4-FFF2-40B4-BE49-F238E27FC236}">
                      <a16:creationId xmlns:a16="http://schemas.microsoft.com/office/drawing/2014/main" id="{5693210A-AAF5-DCB6-B151-6B89BC1E6EC0}"/>
                    </a:ext>
                  </a:extLst>
                </p:cNvPr>
                <p:cNvSpPr/>
                <p:nvPr/>
              </p:nvSpPr>
              <p:spPr>
                <a:xfrm>
                  <a:off x="3770120" y="903514"/>
                  <a:ext cx="549234" cy="575389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16" name="矩形 93">
                  <a:extLst>
                    <a:ext uri="{FF2B5EF4-FFF2-40B4-BE49-F238E27FC236}">
                      <a16:creationId xmlns:a16="http://schemas.microsoft.com/office/drawing/2014/main" id="{9A12A115-BDD2-E3D1-4A74-AFF1BA15A3AF}"/>
                    </a:ext>
                  </a:extLst>
                </p:cNvPr>
                <p:cNvSpPr/>
                <p:nvPr/>
              </p:nvSpPr>
              <p:spPr>
                <a:xfrm>
                  <a:off x="4353001" y="903514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17" name="矩形 94">
                  <a:extLst>
                    <a:ext uri="{FF2B5EF4-FFF2-40B4-BE49-F238E27FC236}">
                      <a16:creationId xmlns:a16="http://schemas.microsoft.com/office/drawing/2014/main" id="{43427F7D-BAB6-92D0-9D30-745A85744FED}"/>
                    </a:ext>
                  </a:extLst>
                </p:cNvPr>
                <p:cNvSpPr/>
                <p:nvPr/>
              </p:nvSpPr>
              <p:spPr>
                <a:xfrm>
                  <a:off x="4942313" y="903514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18" name="矩形 95">
                  <a:extLst>
                    <a:ext uri="{FF2B5EF4-FFF2-40B4-BE49-F238E27FC236}">
                      <a16:creationId xmlns:a16="http://schemas.microsoft.com/office/drawing/2014/main" id="{8221FEB1-EC58-488B-32D6-5E917C9C7FE9}"/>
                    </a:ext>
                  </a:extLst>
                </p:cNvPr>
                <p:cNvSpPr/>
                <p:nvPr/>
              </p:nvSpPr>
              <p:spPr>
                <a:xfrm>
                  <a:off x="5525194" y="903514"/>
                  <a:ext cx="549234" cy="575389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19" name="矩形 96">
                  <a:extLst>
                    <a:ext uri="{FF2B5EF4-FFF2-40B4-BE49-F238E27FC236}">
                      <a16:creationId xmlns:a16="http://schemas.microsoft.com/office/drawing/2014/main" id="{A193DABF-E185-2247-8120-6F54A71DF42D}"/>
                    </a:ext>
                  </a:extLst>
                </p:cNvPr>
                <p:cNvSpPr/>
                <p:nvPr/>
              </p:nvSpPr>
              <p:spPr>
                <a:xfrm>
                  <a:off x="3770120" y="1511561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20" name="矩形 97">
                  <a:extLst>
                    <a:ext uri="{FF2B5EF4-FFF2-40B4-BE49-F238E27FC236}">
                      <a16:creationId xmlns:a16="http://schemas.microsoft.com/office/drawing/2014/main" id="{5D8CFC5B-04C8-F52B-1BC3-F418AF46DAAE}"/>
                    </a:ext>
                  </a:extLst>
                </p:cNvPr>
                <p:cNvSpPr/>
                <p:nvPr/>
              </p:nvSpPr>
              <p:spPr>
                <a:xfrm>
                  <a:off x="4353001" y="1511561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21" name="矩形 98">
                  <a:extLst>
                    <a:ext uri="{FF2B5EF4-FFF2-40B4-BE49-F238E27FC236}">
                      <a16:creationId xmlns:a16="http://schemas.microsoft.com/office/drawing/2014/main" id="{79B2AC79-2E09-7433-8F4A-938E72C65F85}"/>
                    </a:ext>
                  </a:extLst>
                </p:cNvPr>
                <p:cNvSpPr/>
                <p:nvPr/>
              </p:nvSpPr>
              <p:spPr>
                <a:xfrm>
                  <a:off x="4942313" y="1511561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22" name="矩形 99">
                  <a:extLst>
                    <a:ext uri="{FF2B5EF4-FFF2-40B4-BE49-F238E27FC236}">
                      <a16:creationId xmlns:a16="http://schemas.microsoft.com/office/drawing/2014/main" id="{6690C980-55DD-BCDC-6D94-590CEE992258}"/>
                    </a:ext>
                  </a:extLst>
                </p:cNvPr>
                <p:cNvSpPr/>
                <p:nvPr/>
              </p:nvSpPr>
              <p:spPr>
                <a:xfrm>
                  <a:off x="5525194" y="1511561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23" name="矩形 100">
                  <a:extLst>
                    <a:ext uri="{FF2B5EF4-FFF2-40B4-BE49-F238E27FC236}">
                      <a16:creationId xmlns:a16="http://schemas.microsoft.com/office/drawing/2014/main" id="{1758F843-4B4D-4134-201F-4FDE4A83407A}"/>
                    </a:ext>
                  </a:extLst>
                </p:cNvPr>
                <p:cNvSpPr/>
                <p:nvPr/>
              </p:nvSpPr>
              <p:spPr>
                <a:xfrm>
                  <a:off x="3770120" y="2119608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24" name="矩形 101">
                  <a:extLst>
                    <a:ext uri="{FF2B5EF4-FFF2-40B4-BE49-F238E27FC236}">
                      <a16:creationId xmlns:a16="http://schemas.microsoft.com/office/drawing/2014/main" id="{60D9BEAC-B9F3-4708-0CEE-9461E9CE2215}"/>
                    </a:ext>
                  </a:extLst>
                </p:cNvPr>
                <p:cNvSpPr/>
                <p:nvPr/>
              </p:nvSpPr>
              <p:spPr>
                <a:xfrm>
                  <a:off x="4353001" y="2119608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26" name="矩形 102">
                  <a:extLst>
                    <a:ext uri="{FF2B5EF4-FFF2-40B4-BE49-F238E27FC236}">
                      <a16:creationId xmlns:a16="http://schemas.microsoft.com/office/drawing/2014/main" id="{3E3F6A32-2B4B-98A9-0F62-4718CBD016EC}"/>
                    </a:ext>
                  </a:extLst>
                </p:cNvPr>
                <p:cNvSpPr/>
                <p:nvPr/>
              </p:nvSpPr>
              <p:spPr>
                <a:xfrm>
                  <a:off x="4942313" y="2119608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27" name="矩形 103">
                  <a:extLst>
                    <a:ext uri="{FF2B5EF4-FFF2-40B4-BE49-F238E27FC236}">
                      <a16:creationId xmlns:a16="http://schemas.microsoft.com/office/drawing/2014/main" id="{D52577C4-05D1-C829-E14D-9373BF97AA85}"/>
                    </a:ext>
                  </a:extLst>
                </p:cNvPr>
                <p:cNvSpPr/>
                <p:nvPr/>
              </p:nvSpPr>
              <p:spPr>
                <a:xfrm>
                  <a:off x="5525194" y="2119608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28" name="矩形 104">
                  <a:extLst>
                    <a:ext uri="{FF2B5EF4-FFF2-40B4-BE49-F238E27FC236}">
                      <a16:creationId xmlns:a16="http://schemas.microsoft.com/office/drawing/2014/main" id="{0B3B0B68-658E-711C-90E4-E3C0BFFB4BA9}"/>
                    </a:ext>
                  </a:extLst>
                </p:cNvPr>
                <p:cNvSpPr/>
                <p:nvPr/>
              </p:nvSpPr>
              <p:spPr>
                <a:xfrm>
                  <a:off x="3770120" y="2727655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30" name="矩形 105">
                  <a:extLst>
                    <a:ext uri="{FF2B5EF4-FFF2-40B4-BE49-F238E27FC236}">
                      <a16:creationId xmlns:a16="http://schemas.microsoft.com/office/drawing/2014/main" id="{1DBF1DB7-B137-701F-219D-9FDC40341F02}"/>
                    </a:ext>
                  </a:extLst>
                </p:cNvPr>
                <p:cNvSpPr/>
                <p:nvPr/>
              </p:nvSpPr>
              <p:spPr>
                <a:xfrm>
                  <a:off x="4353001" y="2727655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31" name="矩形 106">
                  <a:extLst>
                    <a:ext uri="{FF2B5EF4-FFF2-40B4-BE49-F238E27FC236}">
                      <a16:creationId xmlns:a16="http://schemas.microsoft.com/office/drawing/2014/main" id="{BDF07B38-F2A6-23E3-3266-4014096FE27A}"/>
                    </a:ext>
                  </a:extLst>
                </p:cNvPr>
                <p:cNvSpPr/>
                <p:nvPr/>
              </p:nvSpPr>
              <p:spPr>
                <a:xfrm>
                  <a:off x="4942313" y="2727655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33" name="矩形 107">
                  <a:extLst>
                    <a:ext uri="{FF2B5EF4-FFF2-40B4-BE49-F238E27FC236}">
                      <a16:creationId xmlns:a16="http://schemas.microsoft.com/office/drawing/2014/main" id="{7EC1540F-5197-C6E8-056B-ECD5B5DE90E5}"/>
                    </a:ext>
                  </a:extLst>
                </p:cNvPr>
                <p:cNvSpPr/>
                <p:nvPr/>
              </p:nvSpPr>
              <p:spPr>
                <a:xfrm>
                  <a:off x="5525194" y="2727655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</p:grpSp>
          <p:sp>
            <p:nvSpPr>
              <p:cNvPr id="25" name="矩形 8">
                <a:extLst>
                  <a:ext uri="{FF2B5EF4-FFF2-40B4-BE49-F238E27FC236}">
                    <a16:creationId xmlns:a16="http://schemas.microsoft.com/office/drawing/2014/main" id="{FFFA8DAD-AEE1-C5F7-660B-AA96B085E17A}"/>
                  </a:ext>
                </a:extLst>
              </p:cNvPr>
              <p:cNvSpPr/>
              <p:nvPr/>
            </p:nvSpPr>
            <p:spPr>
              <a:xfrm>
                <a:off x="3189970" y="2347223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26" name="矩形 9">
                <a:extLst>
                  <a:ext uri="{FF2B5EF4-FFF2-40B4-BE49-F238E27FC236}">
                    <a16:creationId xmlns:a16="http://schemas.microsoft.com/office/drawing/2014/main" id="{3520F580-D929-E649-D35A-B80821409B5D}"/>
                  </a:ext>
                </a:extLst>
              </p:cNvPr>
              <p:cNvSpPr/>
              <p:nvPr/>
            </p:nvSpPr>
            <p:spPr>
              <a:xfrm>
                <a:off x="3777138" y="2347223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28" name="矩形 10">
                <a:extLst>
                  <a:ext uri="{FF2B5EF4-FFF2-40B4-BE49-F238E27FC236}">
                    <a16:creationId xmlns:a16="http://schemas.microsoft.com/office/drawing/2014/main" id="{9D622638-F2D6-518A-C72B-0DC8107D5D71}"/>
                  </a:ext>
                </a:extLst>
              </p:cNvPr>
              <p:cNvSpPr/>
              <p:nvPr/>
            </p:nvSpPr>
            <p:spPr>
              <a:xfrm>
                <a:off x="4364306" y="2347223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29" name="矩形 11">
                <a:extLst>
                  <a:ext uri="{FF2B5EF4-FFF2-40B4-BE49-F238E27FC236}">
                    <a16:creationId xmlns:a16="http://schemas.microsoft.com/office/drawing/2014/main" id="{F7CC8DFC-9A1A-CEED-E4EB-7A522158438F}"/>
                  </a:ext>
                </a:extLst>
              </p:cNvPr>
              <p:cNvSpPr/>
              <p:nvPr/>
            </p:nvSpPr>
            <p:spPr>
              <a:xfrm>
                <a:off x="4951475" y="2347223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2" name="矩形 12">
                <a:extLst>
                  <a:ext uri="{FF2B5EF4-FFF2-40B4-BE49-F238E27FC236}">
                    <a16:creationId xmlns:a16="http://schemas.microsoft.com/office/drawing/2014/main" id="{61B34F00-EAA8-DE89-4085-5384B84CEC03}"/>
                  </a:ext>
                </a:extLst>
              </p:cNvPr>
              <p:cNvSpPr/>
              <p:nvPr/>
            </p:nvSpPr>
            <p:spPr>
              <a:xfrm>
                <a:off x="3189970" y="2953270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3" name="矩形 13">
                <a:extLst>
                  <a:ext uri="{FF2B5EF4-FFF2-40B4-BE49-F238E27FC236}">
                    <a16:creationId xmlns:a16="http://schemas.microsoft.com/office/drawing/2014/main" id="{75CABBB7-744C-A8A6-0E7C-A62230C23005}"/>
                  </a:ext>
                </a:extLst>
              </p:cNvPr>
              <p:cNvSpPr/>
              <p:nvPr/>
            </p:nvSpPr>
            <p:spPr>
              <a:xfrm>
                <a:off x="3777138" y="2953270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4" name="矩形 14">
                <a:extLst>
                  <a:ext uri="{FF2B5EF4-FFF2-40B4-BE49-F238E27FC236}">
                    <a16:creationId xmlns:a16="http://schemas.microsoft.com/office/drawing/2014/main" id="{E567AD55-2B70-E1D7-B76F-71B9BF4CE68B}"/>
                  </a:ext>
                </a:extLst>
              </p:cNvPr>
              <p:cNvSpPr/>
              <p:nvPr/>
            </p:nvSpPr>
            <p:spPr>
              <a:xfrm>
                <a:off x="4364306" y="2953270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5" name="矩形 15">
                <a:extLst>
                  <a:ext uri="{FF2B5EF4-FFF2-40B4-BE49-F238E27FC236}">
                    <a16:creationId xmlns:a16="http://schemas.microsoft.com/office/drawing/2014/main" id="{4A96C701-B602-C82D-90ED-A3DC6FD8089C}"/>
                  </a:ext>
                </a:extLst>
              </p:cNvPr>
              <p:cNvSpPr/>
              <p:nvPr/>
            </p:nvSpPr>
            <p:spPr>
              <a:xfrm>
                <a:off x="4951475" y="2953270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6" name="矩形 16">
                <a:extLst>
                  <a:ext uri="{FF2B5EF4-FFF2-40B4-BE49-F238E27FC236}">
                    <a16:creationId xmlns:a16="http://schemas.microsoft.com/office/drawing/2014/main" id="{F66EDAB1-2089-3293-818C-5E59BB7344D4}"/>
                  </a:ext>
                </a:extLst>
              </p:cNvPr>
              <p:cNvSpPr/>
              <p:nvPr/>
            </p:nvSpPr>
            <p:spPr>
              <a:xfrm>
                <a:off x="3189970" y="3559317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7" name="矩形 17">
                <a:extLst>
                  <a:ext uri="{FF2B5EF4-FFF2-40B4-BE49-F238E27FC236}">
                    <a16:creationId xmlns:a16="http://schemas.microsoft.com/office/drawing/2014/main" id="{90B69615-54F6-A0AD-BB28-EE3CF04F7358}"/>
                  </a:ext>
                </a:extLst>
              </p:cNvPr>
              <p:cNvSpPr/>
              <p:nvPr/>
            </p:nvSpPr>
            <p:spPr>
              <a:xfrm>
                <a:off x="3777138" y="3559317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8" name="矩形 18">
                <a:extLst>
                  <a:ext uri="{FF2B5EF4-FFF2-40B4-BE49-F238E27FC236}">
                    <a16:creationId xmlns:a16="http://schemas.microsoft.com/office/drawing/2014/main" id="{70663793-CEC7-53D9-6189-01C0A32E4C8B}"/>
                  </a:ext>
                </a:extLst>
              </p:cNvPr>
              <p:cNvSpPr/>
              <p:nvPr/>
            </p:nvSpPr>
            <p:spPr>
              <a:xfrm>
                <a:off x="4364306" y="3559317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9" name="矩形 19">
                <a:extLst>
                  <a:ext uri="{FF2B5EF4-FFF2-40B4-BE49-F238E27FC236}">
                    <a16:creationId xmlns:a16="http://schemas.microsoft.com/office/drawing/2014/main" id="{F0FA339F-5DE4-7AAA-1C35-67BA7D4FBFB2}"/>
                  </a:ext>
                </a:extLst>
              </p:cNvPr>
              <p:cNvSpPr/>
              <p:nvPr/>
            </p:nvSpPr>
            <p:spPr>
              <a:xfrm>
                <a:off x="4951475" y="3559317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0" name="矩形 20">
                <a:extLst>
                  <a:ext uri="{FF2B5EF4-FFF2-40B4-BE49-F238E27FC236}">
                    <a16:creationId xmlns:a16="http://schemas.microsoft.com/office/drawing/2014/main" id="{E7D47990-88C8-5C0A-52ED-F61B5B239DDA}"/>
                  </a:ext>
                </a:extLst>
              </p:cNvPr>
              <p:cNvSpPr/>
              <p:nvPr/>
            </p:nvSpPr>
            <p:spPr>
              <a:xfrm>
                <a:off x="3189970" y="4165364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1" name="矩形 21">
                <a:extLst>
                  <a:ext uri="{FF2B5EF4-FFF2-40B4-BE49-F238E27FC236}">
                    <a16:creationId xmlns:a16="http://schemas.microsoft.com/office/drawing/2014/main" id="{F84E5CAD-E8E1-0439-B661-0FFD3C06BE9F}"/>
                  </a:ext>
                </a:extLst>
              </p:cNvPr>
              <p:cNvSpPr/>
              <p:nvPr/>
            </p:nvSpPr>
            <p:spPr>
              <a:xfrm>
                <a:off x="3777138" y="4165364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2" name="矩形 22">
                <a:extLst>
                  <a:ext uri="{FF2B5EF4-FFF2-40B4-BE49-F238E27FC236}">
                    <a16:creationId xmlns:a16="http://schemas.microsoft.com/office/drawing/2014/main" id="{C4E4AC62-024F-13A0-C3F1-95224C4533AB}"/>
                  </a:ext>
                </a:extLst>
              </p:cNvPr>
              <p:cNvSpPr/>
              <p:nvPr/>
            </p:nvSpPr>
            <p:spPr>
              <a:xfrm>
                <a:off x="4364306" y="4165364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3" name="矩形 23">
                <a:extLst>
                  <a:ext uri="{FF2B5EF4-FFF2-40B4-BE49-F238E27FC236}">
                    <a16:creationId xmlns:a16="http://schemas.microsoft.com/office/drawing/2014/main" id="{B80226F5-3BBB-FE2E-E5A9-92107E824CA0}"/>
                  </a:ext>
                </a:extLst>
              </p:cNvPr>
              <p:cNvSpPr/>
              <p:nvPr/>
            </p:nvSpPr>
            <p:spPr>
              <a:xfrm>
                <a:off x="4951475" y="4165364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4" name="箭头: 左右 24">
                <a:extLst>
                  <a:ext uri="{FF2B5EF4-FFF2-40B4-BE49-F238E27FC236}">
                    <a16:creationId xmlns:a16="http://schemas.microsoft.com/office/drawing/2014/main" id="{F74DC3A3-C20B-E2A9-2926-AF276FE841B3}"/>
                  </a:ext>
                </a:extLst>
              </p:cNvPr>
              <p:cNvSpPr/>
              <p:nvPr/>
            </p:nvSpPr>
            <p:spPr>
              <a:xfrm>
                <a:off x="3395736" y="2371205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5" name="箭头: 左右 25">
                <a:extLst>
                  <a:ext uri="{FF2B5EF4-FFF2-40B4-BE49-F238E27FC236}">
                    <a16:creationId xmlns:a16="http://schemas.microsoft.com/office/drawing/2014/main" id="{34E5075A-5283-F028-7130-0BA0D8503D4A}"/>
                  </a:ext>
                </a:extLst>
              </p:cNvPr>
              <p:cNvSpPr/>
              <p:nvPr/>
            </p:nvSpPr>
            <p:spPr>
              <a:xfrm>
                <a:off x="3982904" y="2371205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7" name="箭头: 左右 26">
                <a:extLst>
                  <a:ext uri="{FF2B5EF4-FFF2-40B4-BE49-F238E27FC236}">
                    <a16:creationId xmlns:a16="http://schemas.microsoft.com/office/drawing/2014/main" id="{78DDC6DC-0184-6B36-EB07-BB477BD82F7C}"/>
                  </a:ext>
                </a:extLst>
              </p:cNvPr>
              <p:cNvSpPr/>
              <p:nvPr/>
            </p:nvSpPr>
            <p:spPr>
              <a:xfrm>
                <a:off x="4570072" y="2371205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8" name="箭头: 左右 27">
                <a:extLst>
                  <a:ext uri="{FF2B5EF4-FFF2-40B4-BE49-F238E27FC236}">
                    <a16:creationId xmlns:a16="http://schemas.microsoft.com/office/drawing/2014/main" id="{C5EE9028-5B55-188D-EA11-6D01435DFDE3}"/>
                  </a:ext>
                </a:extLst>
              </p:cNvPr>
              <p:cNvSpPr/>
              <p:nvPr/>
            </p:nvSpPr>
            <p:spPr>
              <a:xfrm>
                <a:off x="3390378" y="2974733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9" name="箭头: 左右 28">
                <a:extLst>
                  <a:ext uri="{FF2B5EF4-FFF2-40B4-BE49-F238E27FC236}">
                    <a16:creationId xmlns:a16="http://schemas.microsoft.com/office/drawing/2014/main" id="{B4B714FE-9E96-7213-8EC2-77655D54E60B}"/>
                  </a:ext>
                </a:extLst>
              </p:cNvPr>
              <p:cNvSpPr/>
              <p:nvPr/>
            </p:nvSpPr>
            <p:spPr>
              <a:xfrm>
                <a:off x="3977546" y="2974733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0" name="箭头: 左右 29">
                <a:extLst>
                  <a:ext uri="{FF2B5EF4-FFF2-40B4-BE49-F238E27FC236}">
                    <a16:creationId xmlns:a16="http://schemas.microsoft.com/office/drawing/2014/main" id="{36F65E65-EEEE-508E-A03D-9CB52A044E87}"/>
                  </a:ext>
                </a:extLst>
              </p:cNvPr>
              <p:cNvSpPr/>
              <p:nvPr/>
            </p:nvSpPr>
            <p:spPr>
              <a:xfrm>
                <a:off x="4564714" y="2974733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1" name="箭头: 左右 30">
                <a:extLst>
                  <a:ext uri="{FF2B5EF4-FFF2-40B4-BE49-F238E27FC236}">
                    <a16:creationId xmlns:a16="http://schemas.microsoft.com/office/drawing/2014/main" id="{1C08D4FB-A6C0-4DDE-20FB-ABF38C1F0405}"/>
                  </a:ext>
                </a:extLst>
              </p:cNvPr>
              <p:cNvSpPr/>
              <p:nvPr/>
            </p:nvSpPr>
            <p:spPr>
              <a:xfrm>
                <a:off x="3390378" y="3580678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2" name="箭头: 左右 31">
                <a:extLst>
                  <a:ext uri="{FF2B5EF4-FFF2-40B4-BE49-F238E27FC236}">
                    <a16:creationId xmlns:a16="http://schemas.microsoft.com/office/drawing/2014/main" id="{BF3E84F4-481A-8045-E896-7FB725409C42}"/>
                  </a:ext>
                </a:extLst>
              </p:cNvPr>
              <p:cNvSpPr/>
              <p:nvPr/>
            </p:nvSpPr>
            <p:spPr>
              <a:xfrm>
                <a:off x="3977546" y="3580678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3" name="箭头: 左右 32">
                <a:extLst>
                  <a:ext uri="{FF2B5EF4-FFF2-40B4-BE49-F238E27FC236}">
                    <a16:creationId xmlns:a16="http://schemas.microsoft.com/office/drawing/2014/main" id="{8BB75B14-4DD3-ADCF-890D-C225C01D1298}"/>
                  </a:ext>
                </a:extLst>
              </p:cNvPr>
              <p:cNvSpPr/>
              <p:nvPr/>
            </p:nvSpPr>
            <p:spPr>
              <a:xfrm>
                <a:off x="4564714" y="3580678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4" name="箭头: 左右 33">
                <a:extLst>
                  <a:ext uri="{FF2B5EF4-FFF2-40B4-BE49-F238E27FC236}">
                    <a16:creationId xmlns:a16="http://schemas.microsoft.com/office/drawing/2014/main" id="{5C4FDD94-D787-766C-7F20-BCFA79A044EB}"/>
                  </a:ext>
                </a:extLst>
              </p:cNvPr>
              <p:cNvSpPr/>
              <p:nvPr/>
            </p:nvSpPr>
            <p:spPr>
              <a:xfrm>
                <a:off x="3390378" y="4188161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5" name="箭头: 左右 34">
                <a:extLst>
                  <a:ext uri="{FF2B5EF4-FFF2-40B4-BE49-F238E27FC236}">
                    <a16:creationId xmlns:a16="http://schemas.microsoft.com/office/drawing/2014/main" id="{9FE403FF-F3AB-3656-A92D-8EB5BE368ABE}"/>
                  </a:ext>
                </a:extLst>
              </p:cNvPr>
              <p:cNvSpPr/>
              <p:nvPr/>
            </p:nvSpPr>
            <p:spPr>
              <a:xfrm>
                <a:off x="3977546" y="4188161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6" name="箭头: 左右 35">
                <a:extLst>
                  <a:ext uri="{FF2B5EF4-FFF2-40B4-BE49-F238E27FC236}">
                    <a16:creationId xmlns:a16="http://schemas.microsoft.com/office/drawing/2014/main" id="{B4CB4311-565F-CC3F-2B12-A97E2B427F84}"/>
                  </a:ext>
                </a:extLst>
              </p:cNvPr>
              <p:cNvSpPr/>
              <p:nvPr/>
            </p:nvSpPr>
            <p:spPr>
              <a:xfrm>
                <a:off x="4564714" y="4188161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7" name="箭头: 左右 36">
                <a:extLst>
                  <a:ext uri="{FF2B5EF4-FFF2-40B4-BE49-F238E27FC236}">
                    <a16:creationId xmlns:a16="http://schemas.microsoft.com/office/drawing/2014/main" id="{5F3328CE-F998-9DE0-BF42-FFE9E6D17EAC}"/>
                  </a:ext>
                </a:extLst>
              </p:cNvPr>
              <p:cNvSpPr/>
              <p:nvPr/>
            </p:nvSpPr>
            <p:spPr>
              <a:xfrm rot="5400000">
                <a:off x="3049982" y="2682114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8" name="箭头: 左右 37">
                <a:extLst>
                  <a:ext uri="{FF2B5EF4-FFF2-40B4-BE49-F238E27FC236}">
                    <a16:creationId xmlns:a16="http://schemas.microsoft.com/office/drawing/2014/main" id="{C1FFEAB8-08AC-56F3-B204-E086771DB10B}"/>
                  </a:ext>
                </a:extLst>
              </p:cNvPr>
              <p:cNvSpPr/>
              <p:nvPr/>
            </p:nvSpPr>
            <p:spPr>
              <a:xfrm rot="5400000">
                <a:off x="3049982" y="3297309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9" name="箭头: 左右 38">
                <a:extLst>
                  <a:ext uri="{FF2B5EF4-FFF2-40B4-BE49-F238E27FC236}">
                    <a16:creationId xmlns:a16="http://schemas.microsoft.com/office/drawing/2014/main" id="{2AA551B4-C7DB-054F-86CD-BF246190C508}"/>
                  </a:ext>
                </a:extLst>
              </p:cNvPr>
              <p:cNvSpPr/>
              <p:nvPr/>
            </p:nvSpPr>
            <p:spPr>
              <a:xfrm rot="5400000">
                <a:off x="3049982" y="3903356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0" name="箭头: 左右 39">
                <a:extLst>
                  <a:ext uri="{FF2B5EF4-FFF2-40B4-BE49-F238E27FC236}">
                    <a16:creationId xmlns:a16="http://schemas.microsoft.com/office/drawing/2014/main" id="{871292C9-2F88-C939-2CD9-FE3F0C8D0E10}"/>
                  </a:ext>
                </a:extLst>
              </p:cNvPr>
              <p:cNvSpPr/>
              <p:nvPr/>
            </p:nvSpPr>
            <p:spPr>
              <a:xfrm rot="5400000">
                <a:off x="3644129" y="2682114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1" name="箭头: 左右 40">
                <a:extLst>
                  <a:ext uri="{FF2B5EF4-FFF2-40B4-BE49-F238E27FC236}">
                    <a16:creationId xmlns:a16="http://schemas.microsoft.com/office/drawing/2014/main" id="{6F79E1AE-7F02-77CE-2AE3-3027FAF1DFB8}"/>
                  </a:ext>
                </a:extLst>
              </p:cNvPr>
              <p:cNvSpPr/>
              <p:nvPr/>
            </p:nvSpPr>
            <p:spPr>
              <a:xfrm rot="5400000">
                <a:off x="3644129" y="3297309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2" name="箭头: 左右 41">
                <a:extLst>
                  <a:ext uri="{FF2B5EF4-FFF2-40B4-BE49-F238E27FC236}">
                    <a16:creationId xmlns:a16="http://schemas.microsoft.com/office/drawing/2014/main" id="{E8AB6472-A7EC-626D-4905-8E5682EEE50C}"/>
                  </a:ext>
                </a:extLst>
              </p:cNvPr>
              <p:cNvSpPr/>
              <p:nvPr/>
            </p:nvSpPr>
            <p:spPr>
              <a:xfrm rot="5400000">
                <a:off x="3644129" y="3903356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3" name="箭头: 左右 42">
                <a:extLst>
                  <a:ext uri="{FF2B5EF4-FFF2-40B4-BE49-F238E27FC236}">
                    <a16:creationId xmlns:a16="http://schemas.microsoft.com/office/drawing/2014/main" id="{DA6C3F42-BAE9-E8D0-424C-A270CE8FAC67}"/>
                  </a:ext>
                </a:extLst>
              </p:cNvPr>
              <p:cNvSpPr/>
              <p:nvPr/>
            </p:nvSpPr>
            <p:spPr>
              <a:xfrm rot="5400000">
                <a:off x="4229398" y="2682114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4" name="箭头: 左右 43">
                <a:extLst>
                  <a:ext uri="{FF2B5EF4-FFF2-40B4-BE49-F238E27FC236}">
                    <a16:creationId xmlns:a16="http://schemas.microsoft.com/office/drawing/2014/main" id="{AC44D855-9667-BE7D-0D65-243F008320F3}"/>
                  </a:ext>
                </a:extLst>
              </p:cNvPr>
              <p:cNvSpPr/>
              <p:nvPr/>
            </p:nvSpPr>
            <p:spPr>
              <a:xfrm rot="5400000">
                <a:off x="4229398" y="3297309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5" name="箭头: 左右 44">
                <a:extLst>
                  <a:ext uri="{FF2B5EF4-FFF2-40B4-BE49-F238E27FC236}">
                    <a16:creationId xmlns:a16="http://schemas.microsoft.com/office/drawing/2014/main" id="{C3D2EBBF-43EB-5331-CFBD-BE79AC751D15}"/>
                  </a:ext>
                </a:extLst>
              </p:cNvPr>
              <p:cNvSpPr/>
              <p:nvPr/>
            </p:nvSpPr>
            <p:spPr>
              <a:xfrm rot="5400000">
                <a:off x="4229398" y="3903356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6" name="箭头: 左右 45">
                <a:extLst>
                  <a:ext uri="{FF2B5EF4-FFF2-40B4-BE49-F238E27FC236}">
                    <a16:creationId xmlns:a16="http://schemas.microsoft.com/office/drawing/2014/main" id="{176E9198-FA06-D05C-8380-6900B6328192}"/>
                  </a:ext>
                </a:extLst>
              </p:cNvPr>
              <p:cNvSpPr/>
              <p:nvPr/>
            </p:nvSpPr>
            <p:spPr>
              <a:xfrm rot="5400000">
                <a:off x="4822242" y="2682114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7" name="箭头: 左右 46">
                <a:extLst>
                  <a:ext uri="{FF2B5EF4-FFF2-40B4-BE49-F238E27FC236}">
                    <a16:creationId xmlns:a16="http://schemas.microsoft.com/office/drawing/2014/main" id="{B90EAF52-7413-6DDD-400A-C491E304163D}"/>
                  </a:ext>
                </a:extLst>
              </p:cNvPr>
              <p:cNvSpPr/>
              <p:nvPr/>
            </p:nvSpPr>
            <p:spPr>
              <a:xfrm rot="5400000">
                <a:off x="4822242" y="3288161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8" name="箭头: 左右 47">
                <a:extLst>
                  <a:ext uri="{FF2B5EF4-FFF2-40B4-BE49-F238E27FC236}">
                    <a16:creationId xmlns:a16="http://schemas.microsoft.com/office/drawing/2014/main" id="{4EF3C8A4-E472-2717-C5C5-E0671A21CED0}"/>
                  </a:ext>
                </a:extLst>
              </p:cNvPr>
              <p:cNvSpPr/>
              <p:nvPr/>
            </p:nvSpPr>
            <p:spPr>
              <a:xfrm rot="5400000">
                <a:off x="4822242" y="3903356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9" name="箭头: 左右 48">
                <a:extLst>
                  <a:ext uri="{FF2B5EF4-FFF2-40B4-BE49-F238E27FC236}">
                    <a16:creationId xmlns:a16="http://schemas.microsoft.com/office/drawing/2014/main" id="{E1157832-9723-8054-EDC7-5E39A83041C4}"/>
                  </a:ext>
                </a:extLst>
              </p:cNvPr>
              <p:cNvSpPr/>
              <p:nvPr/>
            </p:nvSpPr>
            <p:spPr>
              <a:xfrm>
                <a:off x="3395736" y="2496817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0" name="箭头: 左右 49">
                <a:extLst>
                  <a:ext uri="{FF2B5EF4-FFF2-40B4-BE49-F238E27FC236}">
                    <a16:creationId xmlns:a16="http://schemas.microsoft.com/office/drawing/2014/main" id="{ED0A383D-4A37-A03E-12D0-A5FF1BAC7B10}"/>
                  </a:ext>
                </a:extLst>
              </p:cNvPr>
              <p:cNvSpPr/>
              <p:nvPr/>
            </p:nvSpPr>
            <p:spPr>
              <a:xfrm>
                <a:off x="3984169" y="2496817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1" name="箭头: 左右 50">
                <a:extLst>
                  <a:ext uri="{FF2B5EF4-FFF2-40B4-BE49-F238E27FC236}">
                    <a16:creationId xmlns:a16="http://schemas.microsoft.com/office/drawing/2014/main" id="{CDD6FF0B-BFF7-B06E-41EF-E7082C052F5C}"/>
                  </a:ext>
                </a:extLst>
              </p:cNvPr>
              <p:cNvSpPr/>
              <p:nvPr/>
            </p:nvSpPr>
            <p:spPr>
              <a:xfrm>
                <a:off x="4572602" y="2496817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2" name="箭头: 左右 51">
                <a:extLst>
                  <a:ext uri="{FF2B5EF4-FFF2-40B4-BE49-F238E27FC236}">
                    <a16:creationId xmlns:a16="http://schemas.microsoft.com/office/drawing/2014/main" id="{5D0DD9D3-FE49-C82C-A845-28B1ECD7BCD0}"/>
                  </a:ext>
                </a:extLst>
              </p:cNvPr>
              <p:cNvSpPr/>
              <p:nvPr/>
            </p:nvSpPr>
            <p:spPr>
              <a:xfrm>
                <a:off x="3395736" y="3097546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3" name="箭头: 左右 52">
                <a:extLst>
                  <a:ext uri="{FF2B5EF4-FFF2-40B4-BE49-F238E27FC236}">
                    <a16:creationId xmlns:a16="http://schemas.microsoft.com/office/drawing/2014/main" id="{E3A5207B-F0E0-F3FC-EF25-8B71317D9E0A}"/>
                  </a:ext>
                </a:extLst>
              </p:cNvPr>
              <p:cNvSpPr/>
              <p:nvPr/>
            </p:nvSpPr>
            <p:spPr>
              <a:xfrm>
                <a:off x="3984169" y="3097546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4" name="箭头: 左右 53">
                <a:extLst>
                  <a:ext uri="{FF2B5EF4-FFF2-40B4-BE49-F238E27FC236}">
                    <a16:creationId xmlns:a16="http://schemas.microsoft.com/office/drawing/2014/main" id="{4F7419E2-86B2-7936-9F6E-45C8E3D4B00E}"/>
                  </a:ext>
                </a:extLst>
              </p:cNvPr>
              <p:cNvSpPr/>
              <p:nvPr/>
            </p:nvSpPr>
            <p:spPr>
              <a:xfrm>
                <a:off x="4572602" y="3097546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5" name="箭头: 左右 54">
                <a:extLst>
                  <a:ext uri="{FF2B5EF4-FFF2-40B4-BE49-F238E27FC236}">
                    <a16:creationId xmlns:a16="http://schemas.microsoft.com/office/drawing/2014/main" id="{18705FD0-7307-137B-8685-FC4B99DA0D9A}"/>
                  </a:ext>
                </a:extLst>
              </p:cNvPr>
              <p:cNvSpPr/>
              <p:nvPr/>
            </p:nvSpPr>
            <p:spPr>
              <a:xfrm>
                <a:off x="3395736" y="3704622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6" name="箭头: 左右 55">
                <a:extLst>
                  <a:ext uri="{FF2B5EF4-FFF2-40B4-BE49-F238E27FC236}">
                    <a16:creationId xmlns:a16="http://schemas.microsoft.com/office/drawing/2014/main" id="{92EE123C-330A-2154-3B1B-D4A712EA1902}"/>
                  </a:ext>
                </a:extLst>
              </p:cNvPr>
              <p:cNvSpPr/>
              <p:nvPr/>
            </p:nvSpPr>
            <p:spPr>
              <a:xfrm>
                <a:off x="3984169" y="3704622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7" name="箭头: 左右 56">
                <a:extLst>
                  <a:ext uri="{FF2B5EF4-FFF2-40B4-BE49-F238E27FC236}">
                    <a16:creationId xmlns:a16="http://schemas.microsoft.com/office/drawing/2014/main" id="{6E83A48B-33F9-C5F2-6808-EB86053ED306}"/>
                  </a:ext>
                </a:extLst>
              </p:cNvPr>
              <p:cNvSpPr/>
              <p:nvPr/>
            </p:nvSpPr>
            <p:spPr>
              <a:xfrm>
                <a:off x="4572602" y="3704622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8" name="箭头: 左右 57">
                <a:extLst>
                  <a:ext uri="{FF2B5EF4-FFF2-40B4-BE49-F238E27FC236}">
                    <a16:creationId xmlns:a16="http://schemas.microsoft.com/office/drawing/2014/main" id="{62A909FE-5FE9-0703-F909-BC1AB3A8FCBE}"/>
                  </a:ext>
                </a:extLst>
              </p:cNvPr>
              <p:cNvSpPr/>
              <p:nvPr/>
            </p:nvSpPr>
            <p:spPr>
              <a:xfrm>
                <a:off x="3395736" y="4307466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9" name="箭头: 左右 58">
                <a:extLst>
                  <a:ext uri="{FF2B5EF4-FFF2-40B4-BE49-F238E27FC236}">
                    <a16:creationId xmlns:a16="http://schemas.microsoft.com/office/drawing/2014/main" id="{96D6FD9E-DC9F-D4D6-DE41-49E6E9AC95DE}"/>
                  </a:ext>
                </a:extLst>
              </p:cNvPr>
              <p:cNvSpPr/>
              <p:nvPr/>
            </p:nvSpPr>
            <p:spPr>
              <a:xfrm>
                <a:off x="3984169" y="4307466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0" name="箭头: 左右 59">
                <a:extLst>
                  <a:ext uri="{FF2B5EF4-FFF2-40B4-BE49-F238E27FC236}">
                    <a16:creationId xmlns:a16="http://schemas.microsoft.com/office/drawing/2014/main" id="{AD2953EC-D968-1A7E-4EBF-F249310BA658}"/>
                  </a:ext>
                </a:extLst>
              </p:cNvPr>
              <p:cNvSpPr/>
              <p:nvPr/>
            </p:nvSpPr>
            <p:spPr>
              <a:xfrm>
                <a:off x="4572602" y="4307466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1" name="箭头: 左右 60">
                <a:extLst>
                  <a:ext uri="{FF2B5EF4-FFF2-40B4-BE49-F238E27FC236}">
                    <a16:creationId xmlns:a16="http://schemas.microsoft.com/office/drawing/2014/main" id="{95B75636-D4A5-78C4-47C9-2A2321B9611A}"/>
                  </a:ext>
                </a:extLst>
              </p:cNvPr>
              <p:cNvSpPr/>
              <p:nvPr/>
            </p:nvSpPr>
            <p:spPr>
              <a:xfrm rot="5400000">
                <a:off x="3143869" y="2718402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2" name="箭头: 左右 61">
                <a:extLst>
                  <a:ext uri="{FF2B5EF4-FFF2-40B4-BE49-F238E27FC236}">
                    <a16:creationId xmlns:a16="http://schemas.microsoft.com/office/drawing/2014/main" id="{1579ABE5-1D6B-9425-D9EB-D6022F30A19C}"/>
                  </a:ext>
                </a:extLst>
              </p:cNvPr>
              <p:cNvSpPr/>
              <p:nvPr/>
            </p:nvSpPr>
            <p:spPr>
              <a:xfrm rot="5400000">
                <a:off x="3730186" y="2718403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3" name="箭头: 左右 62">
                <a:extLst>
                  <a:ext uri="{FF2B5EF4-FFF2-40B4-BE49-F238E27FC236}">
                    <a16:creationId xmlns:a16="http://schemas.microsoft.com/office/drawing/2014/main" id="{C040F0CC-7D2A-74D3-D0AC-91AE6242CE0C}"/>
                  </a:ext>
                </a:extLst>
              </p:cNvPr>
              <p:cNvSpPr/>
              <p:nvPr/>
            </p:nvSpPr>
            <p:spPr>
              <a:xfrm rot="5400000">
                <a:off x="4316503" y="2718404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4" name="箭头: 左右 63">
                <a:extLst>
                  <a:ext uri="{FF2B5EF4-FFF2-40B4-BE49-F238E27FC236}">
                    <a16:creationId xmlns:a16="http://schemas.microsoft.com/office/drawing/2014/main" id="{B6AE12E5-F521-3DF1-32CD-DF647BB1C7A4}"/>
                  </a:ext>
                </a:extLst>
              </p:cNvPr>
              <p:cNvSpPr/>
              <p:nvPr/>
            </p:nvSpPr>
            <p:spPr>
              <a:xfrm rot="5400000">
                <a:off x="4902820" y="2718405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5" name="箭头: 左右 64">
                <a:extLst>
                  <a:ext uri="{FF2B5EF4-FFF2-40B4-BE49-F238E27FC236}">
                    <a16:creationId xmlns:a16="http://schemas.microsoft.com/office/drawing/2014/main" id="{EB0DD7B8-4E23-4FE1-9442-64E9BE4C4911}"/>
                  </a:ext>
                </a:extLst>
              </p:cNvPr>
              <p:cNvSpPr/>
              <p:nvPr/>
            </p:nvSpPr>
            <p:spPr>
              <a:xfrm rot="5400000">
                <a:off x="3143869" y="3327621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7" name="箭头: 左右 65">
                <a:extLst>
                  <a:ext uri="{FF2B5EF4-FFF2-40B4-BE49-F238E27FC236}">
                    <a16:creationId xmlns:a16="http://schemas.microsoft.com/office/drawing/2014/main" id="{80443D0B-E6B6-AEF5-CE8C-5C02121D2065}"/>
                  </a:ext>
                </a:extLst>
              </p:cNvPr>
              <p:cNvSpPr/>
              <p:nvPr/>
            </p:nvSpPr>
            <p:spPr>
              <a:xfrm rot="5400000">
                <a:off x="3730186" y="3327622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8" name="箭头: 左右 66">
                <a:extLst>
                  <a:ext uri="{FF2B5EF4-FFF2-40B4-BE49-F238E27FC236}">
                    <a16:creationId xmlns:a16="http://schemas.microsoft.com/office/drawing/2014/main" id="{6DBE7AF1-8713-0CDD-86FF-AC6A2E33808C}"/>
                  </a:ext>
                </a:extLst>
              </p:cNvPr>
              <p:cNvSpPr/>
              <p:nvPr/>
            </p:nvSpPr>
            <p:spPr>
              <a:xfrm rot="5400000">
                <a:off x="4316503" y="3327623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9" name="箭头: 左右 67">
                <a:extLst>
                  <a:ext uri="{FF2B5EF4-FFF2-40B4-BE49-F238E27FC236}">
                    <a16:creationId xmlns:a16="http://schemas.microsoft.com/office/drawing/2014/main" id="{31C3241B-9B29-5D10-8D6B-5B67C2EF854D}"/>
                  </a:ext>
                </a:extLst>
              </p:cNvPr>
              <p:cNvSpPr/>
              <p:nvPr/>
            </p:nvSpPr>
            <p:spPr>
              <a:xfrm rot="5400000">
                <a:off x="4902820" y="3324449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90" name="箭头: 左右 68">
                <a:extLst>
                  <a:ext uri="{FF2B5EF4-FFF2-40B4-BE49-F238E27FC236}">
                    <a16:creationId xmlns:a16="http://schemas.microsoft.com/office/drawing/2014/main" id="{23AF68A4-185A-16CC-726A-D335C9385145}"/>
                  </a:ext>
                </a:extLst>
              </p:cNvPr>
              <p:cNvSpPr/>
              <p:nvPr/>
            </p:nvSpPr>
            <p:spPr>
              <a:xfrm rot="5400000">
                <a:off x="3143869" y="3936840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91" name="箭头: 左右 69">
                <a:extLst>
                  <a:ext uri="{FF2B5EF4-FFF2-40B4-BE49-F238E27FC236}">
                    <a16:creationId xmlns:a16="http://schemas.microsoft.com/office/drawing/2014/main" id="{D566EC28-AC17-F9BC-CF87-0DE3B4A2F748}"/>
                  </a:ext>
                </a:extLst>
              </p:cNvPr>
              <p:cNvSpPr/>
              <p:nvPr/>
            </p:nvSpPr>
            <p:spPr>
              <a:xfrm rot="5400000">
                <a:off x="3730186" y="3936841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93" name="箭头: 左右 70">
                <a:extLst>
                  <a:ext uri="{FF2B5EF4-FFF2-40B4-BE49-F238E27FC236}">
                    <a16:creationId xmlns:a16="http://schemas.microsoft.com/office/drawing/2014/main" id="{14012D29-315D-ADB9-F13F-58B97CEDF2A6}"/>
                  </a:ext>
                </a:extLst>
              </p:cNvPr>
              <p:cNvSpPr/>
              <p:nvPr/>
            </p:nvSpPr>
            <p:spPr>
              <a:xfrm rot="5400000">
                <a:off x="4316503" y="3936842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94" name="箭头: 左右 71">
                <a:extLst>
                  <a:ext uri="{FF2B5EF4-FFF2-40B4-BE49-F238E27FC236}">
                    <a16:creationId xmlns:a16="http://schemas.microsoft.com/office/drawing/2014/main" id="{41FB76EA-657B-C641-0E98-4FFAB22D67CF}"/>
                  </a:ext>
                </a:extLst>
              </p:cNvPr>
              <p:cNvSpPr/>
              <p:nvPr/>
            </p:nvSpPr>
            <p:spPr>
              <a:xfrm rot="5400000">
                <a:off x="4902820" y="3936843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grpSp>
            <p:nvGrpSpPr>
              <p:cNvPr id="95" name="组合 72">
                <a:extLst>
                  <a:ext uri="{FF2B5EF4-FFF2-40B4-BE49-F238E27FC236}">
                    <a16:creationId xmlns:a16="http://schemas.microsoft.com/office/drawing/2014/main" id="{92D93A8C-EE5A-F1F4-34FE-9F061EA98F4B}"/>
                  </a:ext>
                </a:extLst>
              </p:cNvPr>
              <p:cNvGrpSpPr/>
              <p:nvPr/>
            </p:nvGrpSpPr>
            <p:grpSpPr>
              <a:xfrm>
                <a:off x="3213445" y="1935087"/>
                <a:ext cx="1868370" cy="429342"/>
                <a:chOff x="6685631" y="835025"/>
                <a:chExt cx="1868370" cy="429342"/>
              </a:xfrm>
            </p:grpSpPr>
            <p:sp>
              <p:nvSpPr>
                <p:cNvPr id="111" name="箭头: 左右 88">
                  <a:extLst>
                    <a:ext uri="{FF2B5EF4-FFF2-40B4-BE49-F238E27FC236}">
                      <a16:creationId xmlns:a16="http://schemas.microsoft.com/office/drawing/2014/main" id="{5FA2D135-FA41-8725-D498-637000A944C0}"/>
                    </a:ext>
                  </a:extLst>
                </p:cNvPr>
                <p:cNvSpPr/>
                <p:nvPr/>
              </p:nvSpPr>
              <p:spPr>
                <a:xfrm rot="5400000">
                  <a:off x="6535196" y="985460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12" name="箭头: 左右 89">
                  <a:extLst>
                    <a:ext uri="{FF2B5EF4-FFF2-40B4-BE49-F238E27FC236}">
                      <a16:creationId xmlns:a16="http://schemas.microsoft.com/office/drawing/2014/main" id="{556877EF-5249-89A8-E39E-87A401002A5E}"/>
                    </a:ext>
                  </a:extLst>
                </p:cNvPr>
                <p:cNvSpPr/>
                <p:nvPr/>
              </p:nvSpPr>
              <p:spPr>
                <a:xfrm rot="5400000">
                  <a:off x="7097171" y="985461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13" name="箭头: 左右 90">
                  <a:extLst>
                    <a:ext uri="{FF2B5EF4-FFF2-40B4-BE49-F238E27FC236}">
                      <a16:creationId xmlns:a16="http://schemas.microsoft.com/office/drawing/2014/main" id="{B7DD1D17-25CE-B6A7-F22D-F0AA2E1807D7}"/>
                    </a:ext>
                  </a:extLst>
                </p:cNvPr>
                <p:cNvSpPr/>
                <p:nvPr/>
              </p:nvSpPr>
              <p:spPr>
                <a:xfrm rot="5400000">
                  <a:off x="7681371" y="985462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14" name="箭头: 左右 91">
                  <a:extLst>
                    <a:ext uri="{FF2B5EF4-FFF2-40B4-BE49-F238E27FC236}">
                      <a16:creationId xmlns:a16="http://schemas.microsoft.com/office/drawing/2014/main" id="{7170D874-E4FB-00A1-672E-24DF1F79EC0E}"/>
                    </a:ext>
                  </a:extLst>
                </p:cNvPr>
                <p:cNvSpPr/>
                <p:nvPr/>
              </p:nvSpPr>
              <p:spPr>
                <a:xfrm rot="5400000">
                  <a:off x="8275096" y="985463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</p:grpSp>
          <p:grpSp>
            <p:nvGrpSpPr>
              <p:cNvPr id="96" name="组合 73">
                <a:extLst>
                  <a:ext uri="{FF2B5EF4-FFF2-40B4-BE49-F238E27FC236}">
                    <a16:creationId xmlns:a16="http://schemas.microsoft.com/office/drawing/2014/main" id="{F4305B3E-81B2-55D3-EB8D-30C67D583C4C}"/>
                  </a:ext>
                </a:extLst>
              </p:cNvPr>
              <p:cNvGrpSpPr/>
              <p:nvPr/>
            </p:nvGrpSpPr>
            <p:grpSpPr>
              <a:xfrm>
                <a:off x="3213445" y="4339124"/>
                <a:ext cx="1868370" cy="130049"/>
                <a:chOff x="6685631" y="3273987"/>
                <a:chExt cx="1868370" cy="429342"/>
              </a:xfrm>
            </p:grpSpPr>
            <p:sp>
              <p:nvSpPr>
                <p:cNvPr id="107" name="箭头: 左右 84">
                  <a:extLst>
                    <a:ext uri="{FF2B5EF4-FFF2-40B4-BE49-F238E27FC236}">
                      <a16:creationId xmlns:a16="http://schemas.microsoft.com/office/drawing/2014/main" id="{2F5DA4B9-996E-7B49-F0C8-7C961296DD31}"/>
                    </a:ext>
                  </a:extLst>
                </p:cNvPr>
                <p:cNvSpPr/>
                <p:nvPr/>
              </p:nvSpPr>
              <p:spPr>
                <a:xfrm rot="5400000">
                  <a:off x="6535196" y="3424422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8" name="箭头: 左右 85">
                  <a:extLst>
                    <a:ext uri="{FF2B5EF4-FFF2-40B4-BE49-F238E27FC236}">
                      <a16:creationId xmlns:a16="http://schemas.microsoft.com/office/drawing/2014/main" id="{B8A680FE-D774-55B6-48FD-B0819CD632C7}"/>
                    </a:ext>
                  </a:extLst>
                </p:cNvPr>
                <p:cNvSpPr/>
                <p:nvPr/>
              </p:nvSpPr>
              <p:spPr>
                <a:xfrm rot="5400000">
                  <a:off x="7097171" y="3424423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9" name="箭头: 左右 86">
                  <a:extLst>
                    <a:ext uri="{FF2B5EF4-FFF2-40B4-BE49-F238E27FC236}">
                      <a16:creationId xmlns:a16="http://schemas.microsoft.com/office/drawing/2014/main" id="{80A8EEAB-999B-FECB-3C5B-E5278314CE24}"/>
                    </a:ext>
                  </a:extLst>
                </p:cNvPr>
                <p:cNvSpPr/>
                <p:nvPr/>
              </p:nvSpPr>
              <p:spPr>
                <a:xfrm rot="5400000">
                  <a:off x="7681371" y="3424424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10" name="箭头: 左右 87">
                  <a:extLst>
                    <a:ext uri="{FF2B5EF4-FFF2-40B4-BE49-F238E27FC236}">
                      <a16:creationId xmlns:a16="http://schemas.microsoft.com/office/drawing/2014/main" id="{4F4BA48A-1B67-7B4C-041C-9C0E0377293C}"/>
                    </a:ext>
                  </a:extLst>
                </p:cNvPr>
                <p:cNvSpPr/>
                <p:nvPr/>
              </p:nvSpPr>
              <p:spPr>
                <a:xfrm rot="5400000">
                  <a:off x="8275096" y="3424425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</p:grpSp>
          <p:grpSp>
            <p:nvGrpSpPr>
              <p:cNvPr id="97" name="组合 74">
                <a:extLst>
                  <a:ext uri="{FF2B5EF4-FFF2-40B4-BE49-F238E27FC236}">
                    <a16:creationId xmlns:a16="http://schemas.microsoft.com/office/drawing/2014/main" id="{606C92A8-82C3-E4D5-8B47-A7883D59D9C1}"/>
                  </a:ext>
                </a:extLst>
              </p:cNvPr>
              <p:cNvGrpSpPr/>
              <p:nvPr/>
            </p:nvGrpSpPr>
            <p:grpSpPr>
              <a:xfrm rot="5400000">
                <a:off x="2196894" y="3301106"/>
                <a:ext cx="1932604" cy="145316"/>
                <a:chOff x="6685631" y="3273987"/>
                <a:chExt cx="1868370" cy="429342"/>
              </a:xfrm>
            </p:grpSpPr>
            <p:sp>
              <p:nvSpPr>
                <p:cNvPr id="103" name="箭头: 左右 80">
                  <a:extLst>
                    <a:ext uri="{FF2B5EF4-FFF2-40B4-BE49-F238E27FC236}">
                      <a16:creationId xmlns:a16="http://schemas.microsoft.com/office/drawing/2014/main" id="{390B0FC1-3C85-C883-9E85-8E2598550CD6}"/>
                    </a:ext>
                  </a:extLst>
                </p:cNvPr>
                <p:cNvSpPr/>
                <p:nvPr/>
              </p:nvSpPr>
              <p:spPr>
                <a:xfrm rot="5400000">
                  <a:off x="6535196" y="3424422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4" name="箭头: 左右 81">
                  <a:extLst>
                    <a:ext uri="{FF2B5EF4-FFF2-40B4-BE49-F238E27FC236}">
                      <a16:creationId xmlns:a16="http://schemas.microsoft.com/office/drawing/2014/main" id="{9109A53C-7647-A433-C9A2-54097DEB9CDE}"/>
                    </a:ext>
                  </a:extLst>
                </p:cNvPr>
                <p:cNvSpPr/>
                <p:nvPr/>
              </p:nvSpPr>
              <p:spPr>
                <a:xfrm rot="5400000">
                  <a:off x="7097171" y="3424423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5" name="箭头: 左右 82">
                  <a:extLst>
                    <a:ext uri="{FF2B5EF4-FFF2-40B4-BE49-F238E27FC236}">
                      <a16:creationId xmlns:a16="http://schemas.microsoft.com/office/drawing/2014/main" id="{C318148C-C136-0D30-43FD-9FD08CF5EF7A}"/>
                    </a:ext>
                  </a:extLst>
                </p:cNvPr>
                <p:cNvSpPr/>
                <p:nvPr/>
              </p:nvSpPr>
              <p:spPr>
                <a:xfrm rot="5400000">
                  <a:off x="7681371" y="3424424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6" name="箭头: 左右 83">
                  <a:extLst>
                    <a:ext uri="{FF2B5EF4-FFF2-40B4-BE49-F238E27FC236}">
                      <a16:creationId xmlns:a16="http://schemas.microsoft.com/office/drawing/2014/main" id="{D676B44F-7280-8DB5-0829-11B5B2EBA07E}"/>
                    </a:ext>
                  </a:extLst>
                </p:cNvPr>
                <p:cNvSpPr/>
                <p:nvPr/>
              </p:nvSpPr>
              <p:spPr>
                <a:xfrm rot="5400000">
                  <a:off x="8275096" y="3424425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</p:grpSp>
          <p:grpSp>
            <p:nvGrpSpPr>
              <p:cNvPr id="98" name="组合 75">
                <a:extLst>
                  <a:ext uri="{FF2B5EF4-FFF2-40B4-BE49-F238E27FC236}">
                    <a16:creationId xmlns:a16="http://schemas.microsoft.com/office/drawing/2014/main" id="{C3B4DC23-2877-1A78-8FC4-6745A339EDFA}"/>
                  </a:ext>
                </a:extLst>
              </p:cNvPr>
              <p:cNvGrpSpPr/>
              <p:nvPr/>
            </p:nvGrpSpPr>
            <p:grpSpPr>
              <a:xfrm rot="5400000">
                <a:off x="4362579" y="3176085"/>
                <a:ext cx="1966592" cy="429342"/>
                <a:chOff x="6685631" y="835025"/>
                <a:chExt cx="1868370" cy="429342"/>
              </a:xfrm>
            </p:grpSpPr>
            <p:sp>
              <p:nvSpPr>
                <p:cNvPr id="99" name="箭头: 左右 76">
                  <a:extLst>
                    <a:ext uri="{FF2B5EF4-FFF2-40B4-BE49-F238E27FC236}">
                      <a16:creationId xmlns:a16="http://schemas.microsoft.com/office/drawing/2014/main" id="{AF8967FE-C898-2733-D70A-451F4931348E}"/>
                    </a:ext>
                  </a:extLst>
                </p:cNvPr>
                <p:cNvSpPr/>
                <p:nvPr/>
              </p:nvSpPr>
              <p:spPr>
                <a:xfrm rot="5400000">
                  <a:off x="6535196" y="985460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0" name="箭头: 左右 77">
                  <a:extLst>
                    <a:ext uri="{FF2B5EF4-FFF2-40B4-BE49-F238E27FC236}">
                      <a16:creationId xmlns:a16="http://schemas.microsoft.com/office/drawing/2014/main" id="{3E250586-777F-A575-298B-9B791EA7C402}"/>
                    </a:ext>
                  </a:extLst>
                </p:cNvPr>
                <p:cNvSpPr/>
                <p:nvPr/>
              </p:nvSpPr>
              <p:spPr>
                <a:xfrm rot="5400000">
                  <a:off x="7097171" y="985461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1" name="箭头: 左右 78">
                  <a:extLst>
                    <a:ext uri="{FF2B5EF4-FFF2-40B4-BE49-F238E27FC236}">
                      <a16:creationId xmlns:a16="http://schemas.microsoft.com/office/drawing/2014/main" id="{D2571151-7846-460C-A37B-7CF4523198E2}"/>
                    </a:ext>
                  </a:extLst>
                </p:cNvPr>
                <p:cNvSpPr/>
                <p:nvPr/>
              </p:nvSpPr>
              <p:spPr>
                <a:xfrm rot="5400000">
                  <a:off x="7681371" y="985462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2" name="箭头: 左右 79">
                  <a:extLst>
                    <a:ext uri="{FF2B5EF4-FFF2-40B4-BE49-F238E27FC236}">
                      <a16:creationId xmlns:a16="http://schemas.microsoft.com/office/drawing/2014/main" id="{D5A773ED-9180-7634-2499-38BFF5C97988}"/>
                    </a:ext>
                  </a:extLst>
                </p:cNvPr>
                <p:cNvSpPr/>
                <p:nvPr/>
              </p:nvSpPr>
              <p:spPr>
                <a:xfrm rot="5400000">
                  <a:off x="8275096" y="985463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</p:grpSp>
        </p:grpSp>
        <p:grpSp>
          <p:nvGrpSpPr>
            <p:cNvPr id="6" name="组合 108">
              <a:extLst>
                <a:ext uri="{FF2B5EF4-FFF2-40B4-BE49-F238E27FC236}">
                  <a16:creationId xmlns:a16="http://schemas.microsoft.com/office/drawing/2014/main" id="{D7E204EC-9A11-1CE2-4A5B-BC07B1CEB6D0}"/>
                </a:ext>
              </a:extLst>
            </p:cNvPr>
            <p:cNvGrpSpPr/>
            <p:nvPr/>
          </p:nvGrpSpPr>
          <p:grpSpPr>
            <a:xfrm>
              <a:off x="5639205" y="2423467"/>
              <a:ext cx="854588" cy="3706129"/>
              <a:chOff x="2862668" y="2193494"/>
              <a:chExt cx="1055914" cy="3706129"/>
            </a:xfrm>
            <a:solidFill>
              <a:schemeClr val="bg2"/>
            </a:solidFill>
          </p:grpSpPr>
          <p:sp>
            <p:nvSpPr>
              <p:cNvPr id="20" name="矩形 109">
                <a:extLst>
                  <a:ext uri="{FF2B5EF4-FFF2-40B4-BE49-F238E27FC236}">
                    <a16:creationId xmlns:a16="http://schemas.microsoft.com/office/drawing/2014/main" id="{5B9F7B5F-F92D-2C10-B6F1-D6C2F14F0C37}"/>
                  </a:ext>
                </a:extLst>
              </p:cNvPr>
              <p:cNvSpPr/>
              <p:nvPr/>
            </p:nvSpPr>
            <p:spPr>
              <a:xfrm>
                <a:off x="2862668" y="2193494"/>
                <a:ext cx="1055914" cy="272143"/>
              </a:xfrm>
              <a:prstGeom prst="rect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>
                    <a:solidFill>
                      <a:schemeClr val="tx2"/>
                    </a:solidFill>
                  </a:rPr>
                  <a:t>CTRL</a:t>
                </a:r>
                <a:endParaRPr lang="zh-CN" altLang="en-US" sz="9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1" name="矩形 110">
                <a:extLst>
                  <a:ext uri="{FF2B5EF4-FFF2-40B4-BE49-F238E27FC236}">
                    <a16:creationId xmlns:a16="http://schemas.microsoft.com/office/drawing/2014/main" id="{BB6D4976-C06E-0950-6A53-B8E630037C4D}"/>
                  </a:ext>
                </a:extLst>
              </p:cNvPr>
              <p:cNvSpPr/>
              <p:nvPr/>
            </p:nvSpPr>
            <p:spPr>
              <a:xfrm>
                <a:off x="2862668" y="3338156"/>
                <a:ext cx="1055914" cy="272143"/>
              </a:xfrm>
              <a:prstGeom prst="rect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>
                    <a:solidFill>
                      <a:schemeClr val="tx2"/>
                    </a:solidFill>
                  </a:rPr>
                  <a:t>CTRL</a:t>
                </a:r>
                <a:endParaRPr lang="zh-CN" altLang="en-US" sz="9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2" name="矩形 111">
                <a:extLst>
                  <a:ext uri="{FF2B5EF4-FFF2-40B4-BE49-F238E27FC236}">
                    <a16:creationId xmlns:a16="http://schemas.microsoft.com/office/drawing/2014/main" id="{AAA05EC0-9B72-EC1E-1492-3A03C0D762EA}"/>
                  </a:ext>
                </a:extLst>
              </p:cNvPr>
              <p:cNvSpPr/>
              <p:nvPr/>
            </p:nvSpPr>
            <p:spPr>
              <a:xfrm>
                <a:off x="2862668" y="4482818"/>
                <a:ext cx="1055914" cy="272143"/>
              </a:xfrm>
              <a:prstGeom prst="rect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>
                    <a:solidFill>
                      <a:schemeClr val="tx2"/>
                    </a:solidFill>
                  </a:rPr>
                  <a:t>CTRL</a:t>
                </a:r>
                <a:endParaRPr lang="zh-CN" altLang="en-US" sz="9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3" name="矩形 112">
                <a:extLst>
                  <a:ext uri="{FF2B5EF4-FFF2-40B4-BE49-F238E27FC236}">
                    <a16:creationId xmlns:a16="http://schemas.microsoft.com/office/drawing/2014/main" id="{B720EFD6-34BC-EC6C-9169-1D9C34C008BB}"/>
                  </a:ext>
                </a:extLst>
              </p:cNvPr>
              <p:cNvSpPr/>
              <p:nvPr/>
            </p:nvSpPr>
            <p:spPr>
              <a:xfrm>
                <a:off x="2862668" y="5627480"/>
                <a:ext cx="1055914" cy="272143"/>
              </a:xfrm>
              <a:prstGeom prst="rect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>
                    <a:solidFill>
                      <a:schemeClr val="tx2"/>
                    </a:solidFill>
                  </a:rPr>
                  <a:t>CTRL</a:t>
                </a:r>
                <a:endParaRPr lang="zh-CN" altLang="en-US" sz="900" dirty="0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8" name="矩形 113">
              <a:extLst>
                <a:ext uri="{FF2B5EF4-FFF2-40B4-BE49-F238E27FC236}">
                  <a16:creationId xmlns:a16="http://schemas.microsoft.com/office/drawing/2014/main" id="{53E86986-405F-A189-F06A-D574102B62E5}"/>
                </a:ext>
              </a:extLst>
            </p:cNvPr>
            <p:cNvSpPr/>
            <p:nvPr/>
          </p:nvSpPr>
          <p:spPr>
            <a:xfrm>
              <a:off x="4518251" y="2423467"/>
              <a:ext cx="1055914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9" name="矩形 114">
              <a:extLst>
                <a:ext uri="{FF2B5EF4-FFF2-40B4-BE49-F238E27FC236}">
                  <a16:creationId xmlns:a16="http://schemas.microsoft.com/office/drawing/2014/main" id="{9A36FF74-1D73-872C-E8BE-340647C20E61}"/>
                </a:ext>
              </a:extLst>
            </p:cNvPr>
            <p:cNvSpPr/>
            <p:nvPr/>
          </p:nvSpPr>
          <p:spPr>
            <a:xfrm>
              <a:off x="4518251" y="3568129"/>
              <a:ext cx="1055914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0" name="矩形 115">
              <a:extLst>
                <a:ext uri="{FF2B5EF4-FFF2-40B4-BE49-F238E27FC236}">
                  <a16:creationId xmlns:a16="http://schemas.microsoft.com/office/drawing/2014/main" id="{DD976AEC-3B4A-CB77-3888-43BA1F121007}"/>
                </a:ext>
              </a:extLst>
            </p:cNvPr>
            <p:cNvSpPr/>
            <p:nvPr/>
          </p:nvSpPr>
          <p:spPr>
            <a:xfrm>
              <a:off x="4518251" y="4712791"/>
              <a:ext cx="1055914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1" name="矩形 116">
              <a:extLst>
                <a:ext uri="{FF2B5EF4-FFF2-40B4-BE49-F238E27FC236}">
                  <a16:creationId xmlns:a16="http://schemas.microsoft.com/office/drawing/2014/main" id="{FAA51BE0-2BC8-630A-F1A4-A7466848816C}"/>
                </a:ext>
              </a:extLst>
            </p:cNvPr>
            <p:cNvSpPr/>
            <p:nvPr/>
          </p:nvSpPr>
          <p:spPr>
            <a:xfrm>
              <a:off x="4518251" y="5857453"/>
              <a:ext cx="1055914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2" name="矩形 117">
              <a:extLst>
                <a:ext uri="{FF2B5EF4-FFF2-40B4-BE49-F238E27FC236}">
                  <a16:creationId xmlns:a16="http://schemas.microsoft.com/office/drawing/2014/main" id="{0D60072D-ED29-5FAE-447A-7AEC82434C46}"/>
                </a:ext>
              </a:extLst>
            </p:cNvPr>
            <p:cNvSpPr/>
            <p:nvPr/>
          </p:nvSpPr>
          <p:spPr>
            <a:xfrm>
              <a:off x="6685685" y="6267411"/>
              <a:ext cx="854588" cy="27214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CTRL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3" name="矩形 118">
              <a:extLst>
                <a:ext uri="{FF2B5EF4-FFF2-40B4-BE49-F238E27FC236}">
                  <a16:creationId xmlns:a16="http://schemas.microsoft.com/office/drawing/2014/main" id="{36D82BFD-FB10-BAF1-850C-2E133C5110FE}"/>
                </a:ext>
              </a:extLst>
            </p:cNvPr>
            <p:cNvSpPr/>
            <p:nvPr/>
          </p:nvSpPr>
          <p:spPr>
            <a:xfrm>
              <a:off x="7769998" y="6267411"/>
              <a:ext cx="854588" cy="27214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CTRL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4" name="矩形 119">
              <a:extLst>
                <a:ext uri="{FF2B5EF4-FFF2-40B4-BE49-F238E27FC236}">
                  <a16:creationId xmlns:a16="http://schemas.microsoft.com/office/drawing/2014/main" id="{39A13440-8261-CB80-013F-238252A30D6D}"/>
                </a:ext>
              </a:extLst>
            </p:cNvPr>
            <p:cNvSpPr/>
            <p:nvPr/>
          </p:nvSpPr>
          <p:spPr>
            <a:xfrm>
              <a:off x="8854311" y="6267410"/>
              <a:ext cx="854588" cy="27214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CTRL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5" name="矩形 120">
              <a:extLst>
                <a:ext uri="{FF2B5EF4-FFF2-40B4-BE49-F238E27FC236}">
                  <a16:creationId xmlns:a16="http://schemas.microsoft.com/office/drawing/2014/main" id="{B0AD7D91-61B2-F950-FC56-FC20E253F784}"/>
                </a:ext>
              </a:extLst>
            </p:cNvPr>
            <p:cNvSpPr/>
            <p:nvPr/>
          </p:nvSpPr>
          <p:spPr>
            <a:xfrm>
              <a:off x="9938623" y="6267409"/>
              <a:ext cx="854588" cy="27214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CTRL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6" name="矩形 121">
              <a:extLst>
                <a:ext uri="{FF2B5EF4-FFF2-40B4-BE49-F238E27FC236}">
                  <a16:creationId xmlns:a16="http://schemas.microsoft.com/office/drawing/2014/main" id="{912339D2-3434-6858-9E5D-209196694ACC}"/>
                </a:ext>
              </a:extLst>
            </p:cNvPr>
            <p:cNvSpPr/>
            <p:nvPr/>
          </p:nvSpPr>
          <p:spPr>
            <a:xfrm>
              <a:off x="6685685" y="6567847"/>
              <a:ext cx="854588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7" name="矩形 122">
              <a:extLst>
                <a:ext uri="{FF2B5EF4-FFF2-40B4-BE49-F238E27FC236}">
                  <a16:creationId xmlns:a16="http://schemas.microsoft.com/office/drawing/2014/main" id="{913C47F9-D8AD-FE85-1DC8-EC32A3235A5E}"/>
                </a:ext>
              </a:extLst>
            </p:cNvPr>
            <p:cNvSpPr/>
            <p:nvPr/>
          </p:nvSpPr>
          <p:spPr>
            <a:xfrm>
              <a:off x="7769998" y="6567847"/>
              <a:ext cx="854588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8" name="矩形 123">
              <a:extLst>
                <a:ext uri="{FF2B5EF4-FFF2-40B4-BE49-F238E27FC236}">
                  <a16:creationId xmlns:a16="http://schemas.microsoft.com/office/drawing/2014/main" id="{64176AAA-35D1-D6B5-8A3F-80DF951B49A5}"/>
                </a:ext>
              </a:extLst>
            </p:cNvPr>
            <p:cNvSpPr/>
            <p:nvPr/>
          </p:nvSpPr>
          <p:spPr>
            <a:xfrm>
              <a:off x="8854311" y="6567847"/>
              <a:ext cx="854588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9" name="矩形 124">
              <a:extLst>
                <a:ext uri="{FF2B5EF4-FFF2-40B4-BE49-F238E27FC236}">
                  <a16:creationId xmlns:a16="http://schemas.microsoft.com/office/drawing/2014/main" id="{B2838DAC-27BF-10EE-15D1-26A9579B7C29}"/>
                </a:ext>
              </a:extLst>
            </p:cNvPr>
            <p:cNvSpPr/>
            <p:nvPr/>
          </p:nvSpPr>
          <p:spPr>
            <a:xfrm>
              <a:off x="9938624" y="6567847"/>
              <a:ext cx="854588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5E24CF43-3220-922C-C4C4-F854880F2263}"/>
              </a:ext>
            </a:extLst>
          </p:cNvPr>
          <p:cNvSpPr/>
          <p:nvPr/>
        </p:nvSpPr>
        <p:spPr>
          <a:xfrm>
            <a:off x="4809067" y="935703"/>
            <a:ext cx="5172331" cy="3876929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4BA914B2-7D36-1798-BF4D-BA754ADFD9AE}"/>
              </a:ext>
            </a:extLst>
          </p:cNvPr>
          <p:cNvGrpSpPr/>
          <p:nvPr/>
        </p:nvGrpSpPr>
        <p:grpSpPr>
          <a:xfrm>
            <a:off x="8982888" y="3390445"/>
            <a:ext cx="744052" cy="790331"/>
            <a:chOff x="6702575" y="3390445"/>
            <a:chExt cx="744052" cy="790331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6D646402-AB96-9825-4E7C-EF017D06FE68}"/>
                </a:ext>
              </a:extLst>
            </p:cNvPr>
            <p:cNvSpPr/>
            <p:nvPr/>
          </p:nvSpPr>
          <p:spPr>
            <a:xfrm>
              <a:off x="6702575" y="3390446"/>
              <a:ext cx="559753" cy="79033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1100" baseline="30000" dirty="0">
                <a:solidFill>
                  <a:schemeClr val="tx2"/>
                </a:solidFill>
              </a:endParaRP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D08D436F-55BE-713E-8087-F1EED07DB5E0}"/>
                </a:ext>
              </a:extLst>
            </p:cNvPr>
            <p:cNvSpPr/>
            <p:nvPr/>
          </p:nvSpPr>
          <p:spPr>
            <a:xfrm>
              <a:off x="7247637" y="3390445"/>
              <a:ext cx="198990" cy="79033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1000" baseline="300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438E9457-53EF-77BB-7FC7-64175B8107AA}"/>
              </a:ext>
            </a:extLst>
          </p:cNvPr>
          <p:cNvGrpSpPr/>
          <p:nvPr/>
        </p:nvGrpSpPr>
        <p:grpSpPr>
          <a:xfrm>
            <a:off x="8244326" y="2603353"/>
            <a:ext cx="744052" cy="790331"/>
            <a:chOff x="6702575" y="2603353"/>
            <a:chExt cx="744052" cy="790331"/>
          </a:xfrm>
        </p:grpSpPr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99594D0F-6971-6F61-A522-19046AE8114E}"/>
                </a:ext>
              </a:extLst>
            </p:cNvPr>
            <p:cNvSpPr/>
            <p:nvPr/>
          </p:nvSpPr>
          <p:spPr>
            <a:xfrm>
              <a:off x="6702575" y="2603354"/>
              <a:ext cx="559753" cy="79033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1100" baseline="30000" dirty="0">
                <a:solidFill>
                  <a:schemeClr val="tx2"/>
                </a:solidFill>
              </a:endParaRP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084242EE-69C3-CD59-5055-684BE1A51C9D}"/>
                </a:ext>
              </a:extLst>
            </p:cNvPr>
            <p:cNvSpPr/>
            <p:nvPr/>
          </p:nvSpPr>
          <p:spPr>
            <a:xfrm>
              <a:off x="7247637" y="2603353"/>
              <a:ext cx="198990" cy="79033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1000" baseline="300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1CE841D1-C395-3CDD-B632-D82AE2CF87AE}"/>
              </a:ext>
            </a:extLst>
          </p:cNvPr>
          <p:cNvGrpSpPr/>
          <p:nvPr/>
        </p:nvGrpSpPr>
        <p:grpSpPr>
          <a:xfrm>
            <a:off x="7457456" y="1810734"/>
            <a:ext cx="744052" cy="790331"/>
            <a:chOff x="6702575" y="1810734"/>
            <a:chExt cx="744052" cy="790331"/>
          </a:xfrm>
        </p:grpSpPr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F2C6D36C-0586-1E0A-BF98-2D4CF128D7B6}"/>
                </a:ext>
              </a:extLst>
            </p:cNvPr>
            <p:cNvSpPr/>
            <p:nvPr/>
          </p:nvSpPr>
          <p:spPr>
            <a:xfrm>
              <a:off x="6702575" y="1810735"/>
              <a:ext cx="559753" cy="79033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1100" baseline="30000" dirty="0">
                <a:solidFill>
                  <a:schemeClr val="tx2"/>
                </a:solidFill>
              </a:endParaRP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4C1C73EE-E586-D070-21F7-23B975D81826}"/>
                </a:ext>
              </a:extLst>
            </p:cNvPr>
            <p:cNvSpPr/>
            <p:nvPr/>
          </p:nvSpPr>
          <p:spPr>
            <a:xfrm>
              <a:off x="7247637" y="1810734"/>
              <a:ext cx="198990" cy="79033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1000" baseline="300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C297B17D-F307-6948-5728-8E357C09BDFB}"/>
              </a:ext>
            </a:extLst>
          </p:cNvPr>
          <p:cNvGrpSpPr/>
          <p:nvPr/>
        </p:nvGrpSpPr>
        <p:grpSpPr>
          <a:xfrm>
            <a:off x="6702575" y="1033032"/>
            <a:ext cx="744052" cy="790331"/>
            <a:chOff x="6702575" y="1033032"/>
            <a:chExt cx="744052" cy="790331"/>
          </a:xfrm>
        </p:grpSpPr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6E8041AA-64BF-28A2-234E-5AE355D26C62}"/>
                </a:ext>
              </a:extLst>
            </p:cNvPr>
            <p:cNvSpPr/>
            <p:nvPr/>
          </p:nvSpPr>
          <p:spPr>
            <a:xfrm>
              <a:off x="6702575" y="1033033"/>
              <a:ext cx="559753" cy="79033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1100" baseline="30000" dirty="0">
                <a:solidFill>
                  <a:schemeClr val="tx2"/>
                </a:solidFill>
              </a:endParaRPr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5000C0EA-5309-1FA2-9591-FA9A77A89FCE}"/>
                </a:ext>
              </a:extLst>
            </p:cNvPr>
            <p:cNvSpPr/>
            <p:nvPr/>
          </p:nvSpPr>
          <p:spPr>
            <a:xfrm>
              <a:off x="7247637" y="1033032"/>
              <a:ext cx="198990" cy="79033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1000" baseline="30000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71097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355B4D-6C23-4F05-26BB-B56CC30622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53C0CC-A45E-2D33-68B9-474CBFF490B6}"/>
              </a:ext>
            </a:extLst>
          </p:cNvPr>
          <p:cNvSpPr txBox="1">
            <a:spLocks/>
          </p:cNvSpPr>
          <p:nvPr/>
        </p:nvSpPr>
        <p:spPr>
          <a:xfrm>
            <a:off x="299070" y="170391"/>
            <a:ext cx="11638929" cy="620851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 algn="l" defTabSz="8640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100" baseline="0">
                <a:ln w="15875" cmpd="sng">
                  <a:noFill/>
                  <a:round/>
                </a:ln>
                <a:solidFill>
                  <a:schemeClr val="accent3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86401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-100" normalizeH="0" baseline="0" noProof="0" dirty="0">
                <a:ln w="15875" cmpd="sng">
                  <a:noFill/>
                  <a:round/>
                </a:ln>
                <a:solidFill>
                  <a:srgbClr val="168638"/>
                </a:solidFill>
                <a:effectLst/>
                <a:uLnTx/>
                <a:uFillTx/>
                <a:latin typeface="Calibri"/>
                <a:ea typeface="Roboto" panose="02000000000000000000" pitchFamily="2" charset="0"/>
                <a:cs typeface="Roboto" panose="02000000000000000000" pitchFamily="2" charset="0"/>
              </a:rPr>
              <a:t>Decompression + </a:t>
            </a:r>
            <a:r>
              <a:rPr kumimoji="0" lang="en-US" altLang="zh-CN" sz="3600" b="0" i="0" u="none" strike="noStrike" kern="1200" cap="none" spc="-100" normalizeH="0" baseline="0" noProof="0" dirty="0" err="1">
                <a:ln w="15875" cmpd="sng">
                  <a:noFill/>
                  <a:round/>
                </a:ln>
                <a:solidFill>
                  <a:srgbClr val="168638"/>
                </a:solidFill>
                <a:effectLst/>
                <a:uLnTx/>
                <a:uFillTx/>
                <a:latin typeface="Calibri"/>
                <a:ea typeface="Roboto" panose="02000000000000000000" pitchFamily="2" charset="0"/>
                <a:cs typeface="Roboto" panose="02000000000000000000" pitchFamily="2" charset="0"/>
              </a:rPr>
              <a:t>RoPE</a:t>
            </a:r>
            <a:r>
              <a:rPr kumimoji="0" lang="en-US" altLang="zh-CN" sz="3600" b="0" i="0" u="none" strike="noStrike" kern="1200" cap="none" spc="-100" normalizeH="0" baseline="0" noProof="0" dirty="0">
                <a:ln w="15875" cmpd="sng">
                  <a:noFill/>
                  <a:round/>
                </a:ln>
                <a:solidFill>
                  <a:srgbClr val="168638"/>
                </a:solidFill>
                <a:effectLst/>
                <a:uLnTx/>
                <a:uFillTx/>
                <a:latin typeface="Calibri"/>
                <a:ea typeface="Roboto" panose="02000000000000000000" pitchFamily="2" charset="0"/>
                <a:cs typeface="Roboto" panose="02000000000000000000" pitchFamily="2" charset="0"/>
              </a:rPr>
              <a:t> -&gt; Forming K</a:t>
            </a:r>
            <a:r>
              <a:rPr kumimoji="0" lang="en-US" altLang="zh-CN" sz="3600" b="0" i="0" u="none" strike="noStrike" kern="1200" cap="none" spc="-100" normalizeH="0" baseline="30000" noProof="0" dirty="0">
                <a:ln w="15875" cmpd="sng">
                  <a:noFill/>
                  <a:round/>
                </a:ln>
                <a:solidFill>
                  <a:srgbClr val="168638"/>
                </a:solidFill>
                <a:effectLst/>
                <a:uLnTx/>
                <a:uFillTx/>
                <a:latin typeface="Calibri"/>
                <a:ea typeface="Roboto" panose="02000000000000000000" pitchFamily="2" charset="0"/>
                <a:cs typeface="Roboto" panose="02000000000000000000" pitchFamily="2" charset="0"/>
              </a:rPr>
              <a:t>T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2E2570C-3476-57FE-ED15-7AD238B7A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DD8BBF-345E-4024-ADB0-843CB582CCD3}" type="slidenum">
              <a:rPr kumimoji="0" lang="zh-CN" altLang="en-US" sz="1376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zh-CN" altLang="en-US" sz="137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/>
              <a:cs typeface="+mn-cs"/>
            </a:endParaRPr>
          </a:p>
        </p:txBody>
      </p:sp>
      <p:grpSp>
        <p:nvGrpSpPr>
          <p:cNvPr id="3" name="组合 125">
            <a:extLst>
              <a:ext uri="{FF2B5EF4-FFF2-40B4-BE49-F238E27FC236}">
                <a16:creationId xmlns:a16="http://schemas.microsoft.com/office/drawing/2014/main" id="{6C0E97F7-7C4F-ABD5-0DD1-30EF1E8359DD}"/>
              </a:ext>
            </a:extLst>
          </p:cNvPr>
          <p:cNvGrpSpPr/>
          <p:nvPr/>
        </p:nvGrpSpPr>
        <p:grpSpPr>
          <a:xfrm>
            <a:off x="5170713" y="952787"/>
            <a:ext cx="4638449" cy="3706566"/>
            <a:chOff x="4518251" y="1601932"/>
            <a:chExt cx="6554979" cy="5238058"/>
          </a:xfrm>
        </p:grpSpPr>
        <p:grpSp>
          <p:nvGrpSpPr>
            <p:cNvPr id="5" name="组合 2">
              <a:extLst>
                <a:ext uri="{FF2B5EF4-FFF2-40B4-BE49-F238E27FC236}">
                  <a16:creationId xmlns:a16="http://schemas.microsoft.com/office/drawing/2014/main" id="{73EB7264-D7D7-F47F-39EA-49CB98E7BF31}"/>
                </a:ext>
              </a:extLst>
            </p:cNvPr>
            <p:cNvGrpSpPr/>
            <p:nvPr/>
          </p:nvGrpSpPr>
          <p:grpSpPr>
            <a:xfrm>
              <a:off x="6498911" y="1601932"/>
              <a:ext cx="4574319" cy="4692987"/>
              <a:chOff x="3090538" y="1935087"/>
              <a:chExt cx="2470008" cy="2534086"/>
            </a:xfrm>
          </p:grpSpPr>
          <p:grpSp>
            <p:nvGrpSpPr>
              <p:cNvPr id="24" name="组合 7">
                <a:extLst>
                  <a:ext uri="{FF2B5EF4-FFF2-40B4-BE49-F238E27FC236}">
                    <a16:creationId xmlns:a16="http://schemas.microsoft.com/office/drawing/2014/main" id="{84190F9B-5AE2-4676-D457-8E0055C6DD2A}"/>
                  </a:ext>
                </a:extLst>
              </p:cNvPr>
              <p:cNvGrpSpPr/>
              <p:nvPr/>
            </p:nvGrpSpPr>
            <p:grpSpPr>
              <a:xfrm>
                <a:off x="3190281" y="1986644"/>
                <a:ext cx="2304308" cy="2399530"/>
                <a:chOff x="3770120" y="903514"/>
                <a:chExt cx="2304308" cy="2399530"/>
              </a:xfrm>
            </p:grpSpPr>
            <p:sp>
              <p:nvSpPr>
                <p:cNvPr id="115" name="矩形 92">
                  <a:extLst>
                    <a:ext uri="{FF2B5EF4-FFF2-40B4-BE49-F238E27FC236}">
                      <a16:creationId xmlns:a16="http://schemas.microsoft.com/office/drawing/2014/main" id="{5693210A-AAF5-DCB6-B151-6B89BC1E6EC0}"/>
                    </a:ext>
                  </a:extLst>
                </p:cNvPr>
                <p:cNvSpPr/>
                <p:nvPr/>
              </p:nvSpPr>
              <p:spPr>
                <a:xfrm>
                  <a:off x="3770120" y="903514"/>
                  <a:ext cx="549234" cy="575389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16" name="矩形 93">
                  <a:extLst>
                    <a:ext uri="{FF2B5EF4-FFF2-40B4-BE49-F238E27FC236}">
                      <a16:creationId xmlns:a16="http://schemas.microsoft.com/office/drawing/2014/main" id="{9A12A115-BDD2-E3D1-4A74-AFF1BA15A3AF}"/>
                    </a:ext>
                  </a:extLst>
                </p:cNvPr>
                <p:cNvSpPr/>
                <p:nvPr/>
              </p:nvSpPr>
              <p:spPr>
                <a:xfrm>
                  <a:off x="4353001" y="903514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17" name="矩形 94">
                  <a:extLst>
                    <a:ext uri="{FF2B5EF4-FFF2-40B4-BE49-F238E27FC236}">
                      <a16:creationId xmlns:a16="http://schemas.microsoft.com/office/drawing/2014/main" id="{43427F7D-BAB6-92D0-9D30-745A85744FED}"/>
                    </a:ext>
                  </a:extLst>
                </p:cNvPr>
                <p:cNvSpPr/>
                <p:nvPr/>
              </p:nvSpPr>
              <p:spPr>
                <a:xfrm>
                  <a:off x="4942313" y="903514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18" name="矩形 95">
                  <a:extLst>
                    <a:ext uri="{FF2B5EF4-FFF2-40B4-BE49-F238E27FC236}">
                      <a16:creationId xmlns:a16="http://schemas.microsoft.com/office/drawing/2014/main" id="{8221FEB1-EC58-488B-32D6-5E917C9C7FE9}"/>
                    </a:ext>
                  </a:extLst>
                </p:cNvPr>
                <p:cNvSpPr/>
                <p:nvPr/>
              </p:nvSpPr>
              <p:spPr>
                <a:xfrm>
                  <a:off x="5525194" y="903514"/>
                  <a:ext cx="549234" cy="575389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19" name="矩形 96">
                  <a:extLst>
                    <a:ext uri="{FF2B5EF4-FFF2-40B4-BE49-F238E27FC236}">
                      <a16:creationId xmlns:a16="http://schemas.microsoft.com/office/drawing/2014/main" id="{A193DABF-E185-2247-8120-6F54A71DF42D}"/>
                    </a:ext>
                  </a:extLst>
                </p:cNvPr>
                <p:cNvSpPr/>
                <p:nvPr/>
              </p:nvSpPr>
              <p:spPr>
                <a:xfrm>
                  <a:off x="3770120" y="1511561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20" name="矩形 97">
                  <a:extLst>
                    <a:ext uri="{FF2B5EF4-FFF2-40B4-BE49-F238E27FC236}">
                      <a16:creationId xmlns:a16="http://schemas.microsoft.com/office/drawing/2014/main" id="{5D8CFC5B-04C8-F52B-1BC3-F418AF46DAAE}"/>
                    </a:ext>
                  </a:extLst>
                </p:cNvPr>
                <p:cNvSpPr/>
                <p:nvPr/>
              </p:nvSpPr>
              <p:spPr>
                <a:xfrm>
                  <a:off x="4353001" y="1511561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21" name="矩形 98">
                  <a:extLst>
                    <a:ext uri="{FF2B5EF4-FFF2-40B4-BE49-F238E27FC236}">
                      <a16:creationId xmlns:a16="http://schemas.microsoft.com/office/drawing/2014/main" id="{79B2AC79-2E09-7433-8F4A-938E72C65F85}"/>
                    </a:ext>
                  </a:extLst>
                </p:cNvPr>
                <p:cNvSpPr/>
                <p:nvPr/>
              </p:nvSpPr>
              <p:spPr>
                <a:xfrm>
                  <a:off x="4942313" y="1511561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22" name="矩形 99">
                  <a:extLst>
                    <a:ext uri="{FF2B5EF4-FFF2-40B4-BE49-F238E27FC236}">
                      <a16:creationId xmlns:a16="http://schemas.microsoft.com/office/drawing/2014/main" id="{6690C980-55DD-BCDC-6D94-590CEE992258}"/>
                    </a:ext>
                  </a:extLst>
                </p:cNvPr>
                <p:cNvSpPr/>
                <p:nvPr/>
              </p:nvSpPr>
              <p:spPr>
                <a:xfrm>
                  <a:off x="5525194" y="1511561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23" name="矩形 100">
                  <a:extLst>
                    <a:ext uri="{FF2B5EF4-FFF2-40B4-BE49-F238E27FC236}">
                      <a16:creationId xmlns:a16="http://schemas.microsoft.com/office/drawing/2014/main" id="{1758F843-4B4D-4134-201F-4FDE4A83407A}"/>
                    </a:ext>
                  </a:extLst>
                </p:cNvPr>
                <p:cNvSpPr/>
                <p:nvPr/>
              </p:nvSpPr>
              <p:spPr>
                <a:xfrm>
                  <a:off x="3770120" y="2119608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24" name="矩形 101">
                  <a:extLst>
                    <a:ext uri="{FF2B5EF4-FFF2-40B4-BE49-F238E27FC236}">
                      <a16:creationId xmlns:a16="http://schemas.microsoft.com/office/drawing/2014/main" id="{60D9BEAC-B9F3-4708-0CEE-9461E9CE2215}"/>
                    </a:ext>
                  </a:extLst>
                </p:cNvPr>
                <p:cNvSpPr/>
                <p:nvPr/>
              </p:nvSpPr>
              <p:spPr>
                <a:xfrm>
                  <a:off x="4353001" y="2119608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26" name="矩形 102">
                  <a:extLst>
                    <a:ext uri="{FF2B5EF4-FFF2-40B4-BE49-F238E27FC236}">
                      <a16:creationId xmlns:a16="http://schemas.microsoft.com/office/drawing/2014/main" id="{3E3F6A32-2B4B-98A9-0F62-4718CBD016EC}"/>
                    </a:ext>
                  </a:extLst>
                </p:cNvPr>
                <p:cNvSpPr/>
                <p:nvPr/>
              </p:nvSpPr>
              <p:spPr>
                <a:xfrm>
                  <a:off x="4942313" y="2119608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27" name="矩形 103">
                  <a:extLst>
                    <a:ext uri="{FF2B5EF4-FFF2-40B4-BE49-F238E27FC236}">
                      <a16:creationId xmlns:a16="http://schemas.microsoft.com/office/drawing/2014/main" id="{D52577C4-05D1-C829-E14D-9373BF97AA85}"/>
                    </a:ext>
                  </a:extLst>
                </p:cNvPr>
                <p:cNvSpPr/>
                <p:nvPr/>
              </p:nvSpPr>
              <p:spPr>
                <a:xfrm>
                  <a:off x="5525194" y="2119608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28" name="矩形 104">
                  <a:extLst>
                    <a:ext uri="{FF2B5EF4-FFF2-40B4-BE49-F238E27FC236}">
                      <a16:creationId xmlns:a16="http://schemas.microsoft.com/office/drawing/2014/main" id="{0B3B0B68-658E-711C-90E4-E3C0BFFB4BA9}"/>
                    </a:ext>
                  </a:extLst>
                </p:cNvPr>
                <p:cNvSpPr/>
                <p:nvPr/>
              </p:nvSpPr>
              <p:spPr>
                <a:xfrm>
                  <a:off x="3770120" y="2727655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30" name="矩形 105">
                  <a:extLst>
                    <a:ext uri="{FF2B5EF4-FFF2-40B4-BE49-F238E27FC236}">
                      <a16:creationId xmlns:a16="http://schemas.microsoft.com/office/drawing/2014/main" id="{1DBF1DB7-B137-701F-219D-9FDC40341F02}"/>
                    </a:ext>
                  </a:extLst>
                </p:cNvPr>
                <p:cNvSpPr/>
                <p:nvPr/>
              </p:nvSpPr>
              <p:spPr>
                <a:xfrm>
                  <a:off x="4353001" y="2727655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31" name="矩形 106">
                  <a:extLst>
                    <a:ext uri="{FF2B5EF4-FFF2-40B4-BE49-F238E27FC236}">
                      <a16:creationId xmlns:a16="http://schemas.microsoft.com/office/drawing/2014/main" id="{BDF07B38-F2A6-23E3-3266-4014096FE27A}"/>
                    </a:ext>
                  </a:extLst>
                </p:cNvPr>
                <p:cNvSpPr/>
                <p:nvPr/>
              </p:nvSpPr>
              <p:spPr>
                <a:xfrm>
                  <a:off x="4942313" y="2727655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33" name="矩形 107">
                  <a:extLst>
                    <a:ext uri="{FF2B5EF4-FFF2-40B4-BE49-F238E27FC236}">
                      <a16:creationId xmlns:a16="http://schemas.microsoft.com/office/drawing/2014/main" id="{7EC1540F-5197-C6E8-056B-ECD5B5DE90E5}"/>
                    </a:ext>
                  </a:extLst>
                </p:cNvPr>
                <p:cNvSpPr/>
                <p:nvPr/>
              </p:nvSpPr>
              <p:spPr>
                <a:xfrm>
                  <a:off x="5525194" y="2727655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</p:grpSp>
          <p:sp>
            <p:nvSpPr>
              <p:cNvPr id="25" name="矩形 8">
                <a:extLst>
                  <a:ext uri="{FF2B5EF4-FFF2-40B4-BE49-F238E27FC236}">
                    <a16:creationId xmlns:a16="http://schemas.microsoft.com/office/drawing/2014/main" id="{FFFA8DAD-AEE1-C5F7-660B-AA96B085E17A}"/>
                  </a:ext>
                </a:extLst>
              </p:cNvPr>
              <p:cNvSpPr/>
              <p:nvPr/>
            </p:nvSpPr>
            <p:spPr>
              <a:xfrm>
                <a:off x="3189970" y="2347223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26" name="矩形 9">
                <a:extLst>
                  <a:ext uri="{FF2B5EF4-FFF2-40B4-BE49-F238E27FC236}">
                    <a16:creationId xmlns:a16="http://schemas.microsoft.com/office/drawing/2014/main" id="{3520F580-D929-E649-D35A-B80821409B5D}"/>
                  </a:ext>
                </a:extLst>
              </p:cNvPr>
              <p:cNvSpPr/>
              <p:nvPr/>
            </p:nvSpPr>
            <p:spPr>
              <a:xfrm>
                <a:off x="3777138" y="2347223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28" name="矩形 10">
                <a:extLst>
                  <a:ext uri="{FF2B5EF4-FFF2-40B4-BE49-F238E27FC236}">
                    <a16:creationId xmlns:a16="http://schemas.microsoft.com/office/drawing/2014/main" id="{9D622638-F2D6-518A-C72B-0DC8107D5D71}"/>
                  </a:ext>
                </a:extLst>
              </p:cNvPr>
              <p:cNvSpPr/>
              <p:nvPr/>
            </p:nvSpPr>
            <p:spPr>
              <a:xfrm>
                <a:off x="4364306" y="2347223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29" name="矩形 11">
                <a:extLst>
                  <a:ext uri="{FF2B5EF4-FFF2-40B4-BE49-F238E27FC236}">
                    <a16:creationId xmlns:a16="http://schemas.microsoft.com/office/drawing/2014/main" id="{F7CC8DFC-9A1A-CEED-E4EB-7A522158438F}"/>
                  </a:ext>
                </a:extLst>
              </p:cNvPr>
              <p:cNvSpPr/>
              <p:nvPr/>
            </p:nvSpPr>
            <p:spPr>
              <a:xfrm>
                <a:off x="4951475" y="2347223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2" name="矩形 12">
                <a:extLst>
                  <a:ext uri="{FF2B5EF4-FFF2-40B4-BE49-F238E27FC236}">
                    <a16:creationId xmlns:a16="http://schemas.microsoft.com/office/drawing/2014/main" id="{61B34F00-EAA8-DE89-4085-5384B84CEC03}"/>
                  </a:ext>
                </a:extLst>
              </p:cNvPr>
              <p:cNvSpPr/>
              <p:nvPr/>
            </p:nvSpPr>
            <p:spPr>
              <a:xfrm>
                <a:off x="3189970" y="2953270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3" name="矩形 13">
                <a:extLst>
                  <a:ext uri="{FF2B5EF4-FFF2-40B4-BE49-F238E27FC236}">
                    <a16:creationId xmlns:a16="http://schemas.microsoft.com/office/drawing/2014/main" id="{75CABBB7-744C-A8A6-0E7C-A62230C23005}"/>
                  </a:ext>
                </a:extLst>
              </p:cNvPr>
              <p:cNvSpPr/>
              <p:nvPr/>
            </p:nvSpPr>
            <p:spPr>
              <a:xfrm>
                <a:off x="3777138" y="2953270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4" name="矩形 14">
                <a:extLst>
                  <a:ext uri="{FF2B5EF4-FFF2-40B4-BE49-F238E27FC236}">
                    <a16:creationId xmlns:a16="http://schemas.microsoft.com/office/drawing/2014/main" id="{E567AD55-2B70-E1D7-B76F-71B9BF4CE68B}"/>
                  </a:ext>
                </a:extLst>
              </p:cNvPr>
              <p:cNvSpPr/>
              <p:nvPr/>
            </p:nvSpPr>
            <p:spPr>
              <a:xfrm>
                <a:off x="4364306" y="2953270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5" name="矩形 15">
                <a:extLst>
                  <a:ext uri="{FF2B5EF4-FFF2-40B4-BE49-F238E27FC236}">
                    <a16:creationId xmlns:a16="http://schemas.microsoft.com/office/drawing/2014/main" id="{4A96C701-B602-C82D-90ED-A3DC6FD8089C}"/>
                  </a:ext>
                </a:extLst>
              </p:cNvPr>
              <p:cNvSpPr/>
              <p:nvPr/>
            </p:nvSpPr>
            <p:spPr>
              <a:xfrm>
                <a:off x="4951475" y="2953270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6" name="矩形 16">
                <a:extLst>
                  <a:ext uri="{FF2B5EF4-FFF2-40B4-BE49-F238E27FC236}">
                    <a16:creationId xmlns:a16="http://schemas.microsoft.com/office/drawing/2014/main" id="{F66EDAB1-2089-3293-818C-5E59BB7344D4}"/>
                  </a:ext>
                </a:extLst>
              </p:cNvPr>
              <p:cNvSpPr/>
              <p:nvPr/>
            </p:nvSpPr>
            <p:spPr>
              <a:xfrm>
                <a:off x="3189970" y="3559317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7" name="矩形 17">
                <a:extLst>
                  <a:ext uri="{FF2B5EF4-FFF2-40B4-BE49-F238E27FC236}">
                    <a16:creationId xmlns:a16="http://schemas.microsoft.com/office/drawing/2014/main" id="{90B69615-54F6-A0AD-BB28-EE3CF04F7358}"/>
                  </a:ext>
                </a:extLst>
              </p:cNvPr>
              <p:cNvSpPr/>
              <p:nvPr/>
            </p:nvSpPr>
            <p:spPr>
              <a:xfrm>
                <a:off x="3777138" y="3559317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8" name="矩形 18">
                <a:extLst>
                  <a:ext uri="{FF2B5EF4-FFF2-40B4-BE49-F238E27FC236}">
                    <a16:creationId xmlns:a16="http://schemas.microsoft.com/office/drawing/2014/main" id="{70663793-CEC7-53D9-6189-01C0A32E4C8B}"/>
                  </a:ext>
                </a:extLst>
              </p:cNvPr>
              <p:cNvSpPr/>
              <p:nvPr/>
            </p:nvSpPr>
            <p:spPr>
              <a:xfrm>
                <a:off x="4364306" y="3559317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9" name="矩形 19">
                <a:extLst>
                  <a:ext uri="{FF2B5EF4-FFF2-40B4-BE49-F238E27FC236}">
                    <a16:creationId xmlns:a16="http://schemas.microsoft.com/office/drawing/2014/main" id="{F0FA339F-5DE4-7AAA-1C35-67BA7D4FBFB2}"/>
                  </a:ext>
                </a:extLst>
              </p:cNvPr>
              <p:cNvSpPr/>
              <p:nvPr/>
            </p:nvSpPr>
            <p:spPr>
              <a:xfrm>
                <a:off x="4951475" y="3559317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0" name="矩形 20">
                <a:extLst>
                  <a:ext uri="{FF2B5EF4-FFF2-40B4-BE49-F238E27FC236}">
                    <a16:creationId xmlns:a16="http://schemas.microsoft.com/office/drawing/2014/main" id="{E7D47990-88C8-5C0A-52ED-F61B5B239DDA}"/>
                  </a:ext>
                </a:extLst>
              </p:cNvPr>
              <p:cNvSpPr/>
              <p:nvPr/>
            </p:nvSpPr>
            <p:spPr>
              <a:xfrm>
                <a:off x="3189970" y="4165364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1" name="矩形 21">
                <a:extLst>
                  <a:ext uri="{FF2B5EF4-FFF2-40B4-BE49-F238E27FC236}">
                    <a16:creationId xmlns:a16="http://schemas.microsoft.com/office/drawing/2014/main" id="{F84E5CAD-E8E1-0439-B661-0FFD3C06BE9F}"/>
                  </a:ext>
                </a:extLst>
              </p:cNvPr>
              <p:cNvSpPr/>
              <p:nvPr/>
            </p:nvSpPr>
            <p:spPr>
              <a:xfrm>
                <a:off x="3777138" y="4165364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2" name="矩形 22">
                <a:extLst>
                  <a:ext uri="{FF2B5EF4-FFF2-40B4-BE49-F238E27FC236}">
                    <a16:creationId xmlns:a16="http://schemas.microsoft.com/office/drawing/2014/main" id="{C4E4AC62-024F-13A0-C3F1-95224C4533AB}"/>
                  </a:ext>
                </a:extLst>
              </p:cNvPr>
              <p:cNvSpPr/>
              <p:nvPr/>
            </p:nvSpPr>
            <p:spPr>
              <a:xfrm>
                <a:off x="4364306" y="4165364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3" name="矩形 23">
                <a:extLst>
                  <a:ext uri="{FF2B5EF4-FFF2-40B4-BE49-F238E27FC236}">
                    <a16:creationId xmlns:a16="http://schemas.microsoft.com/office/drawing/2014/main" id="{B80226F5-3BBB-FE2E-E5A9-92107E824CA0}"/>
                  </a:ext>
                </a:extLst>
              </p:cNvPr>
              <p:cNvSpPr/>
              <p:nvPr/>
            </p:nvSpPr>
            <p:spPr>
              <a:xfrm>
                <a:off x="4951475" y="4165364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4" name="箭头: 左右 24">
                <a:extLst>
                  <a:ext uri="{FF2B5EF4-FFF2-40B4-BE49-F238E27FC236}">
                    <a16:creationId xmlns:a16="http://schemas.microsoft.com/office/drawing/2014/main" id="{F74DC3A3-C20B-E2A9-2926-AF276FE841B3}"/>
                  </a:ext>
                </a:extLst>
              </p:cNvPr>
              <p:cNvSpPr/>
              <p:nvPr/>
            </p:nvSpPr>
            <p:spPr>
              <a:xfrm>
                <a:off x="3395736" y="2371205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5" name="箭头: 左右 25">
                <a:extLst>
                  <a:ext uri="{FF2B5EF4-FFF2-40B4-BE49-F238E27FC236}">
                    <a16:creationId xmlns:a16="http://schemas.microsoft.com/office/drawing/2014/main" id="{34E5075A-5283-F028-7130-0BA0D8503D4A}"/>
                  </a:ext>
                </a:extLst>
              </p:cNvPr>
              <p:cNvSpPr/>
              <p:nvPr/>
            </p:nvSpPr>
            <p:spPr>
              <a:xfrm>
                <a:off x="3982904" y="2371205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7" name="箭头: 左右 26">
                <a:extLst>
                  <a:ext uri="{FF2B5EF4-FFF2-40B4-BE49-F238E27FC236}">
                    <a16:creationId xmlns:a16="http://schemas.microsoft.com/office/drawing/2014/main" id="{78DDC6DC-0184-6B36-EB07-BB477BD82F7C}"/>
                  </a:ext>
                </a:extLst>
              </p:cNvPr>
              <p:cNvSpPr/>
              <p:nvPr/>
            </p:nvSpPr>
            <p:spPr>
              <a:xfrm>
                <a:off x="4570072" y="2371205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8" name="箭头: 左右 27">
                <a:extLst>
                  <a:ext uri="{FF2B5EF4-FFF2-40B4-BE49-F238E27FC236}">
                    <a16:creationId xmlns:a16="http://schemas.microsoft.com/office/drawing/2014/main" id="{C5EE9028-5B55-188D-EA11-6D01435DFDE3}"/>
                  </a:ext>
                </a:extLst>
              </p:cNvPr>
              <p:cNvSpPr/>
              <p:nvPr/>
            </p:nvSpPr>
            <p:spPr>
              <a:xfrm>
                <a:off x="3390378" y="2974733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9" name="箭头: 左右 28">
                <a:extLst>
                  <a:ext uri="{FF2B5EF4-FFF2-40B4-BE49-F238E27FC236}">
                    <a16:creationId xmlns:a16="http://schemas.microsoft.com/office/drawing/2014/main" id="{B4B714FE-9E96-7213-8EC2-77655D54E60B}"/>
                  </a:ext>
                </a:extLst>
              </p:cNvPr>
              <p:cNvSpPr/>
              <p:nvPr/>
            </p:nvSpPr>
            <p:spPr>
              <a:xfrm>
                <a:off x="3977546" y="2974733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0" name="箭头: 左右 29">
                <a:extLst>
                  <a:ext uri="{FF2B5EF4-FFF2-40B4-BE49-F238E27FC236}">
                    <a16:creationId xmlns:a16="http://schemas.microsoft.com/office/drawing/2014/main" id="{36F65E65-EEEE-508E-A03D-9CB52A044E87}"/>
                  </a:ext>
                </a:extLst>
              </p:cNvPr>
              <p:cNvSpPr/>
              <p:nvPr/>
            </p:nvSpPr>
            <p:spPr>
              <a:xfrm>
                <a:off x="4564714" y="2974733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1" name="箭头: 左右 30">
                <a:extLst>
                  <a:ext uri="{FF2B5EF4-FFF2-40B4-BE49-F238E27FC236}">
                    <a16:creationId xmlns:a16="http://schemas.microsoft.com/office/drawing/2014/main" id="{1C08D4FB-A6C0-4DDE-20FB-ABF38C1F0405}"/>
                  </a:ext>
                </a:extLst>
              </p:cNvPr>
              <p:cNvSpPr/>
              <p:nvPr/>
            </p:nvSpPr>
            <p:spPr>
              <a:xfrm>
                <a:off x="3390378" y="3580678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2" name="箭头: 左右 31">
                <a:extLst>
                  <a:ext uri="{FF2B5EF4-FFF2-40B4-BE49-F238E27FC236}">
                    <a16:creationId xmlns:a16="http://schemas.microsoft.com/office/drawing/2014/main" id="{BF3E84F4-481A-8045-E896-7FB725409C42}"/>
                  </a:ext>
                </a:extLst>
              </p:cNvPr>
              <p:cNvSpPr/>
              <p:nvPr/>
            </p:nvSpPr>
            <p:spPr>
              <a:xfrm>
                <a:off x="3977546" y="3580678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3" name="箭头: 左右 32">
                <a:extLst>
                  <a:ext uri="{FF2B5EF4-FFF2-40B4-BE49-F238E27FC236}">
                    <a16:creationId xmlns:a16="http://schemas.microsoft.com/office/drawing/2014/main" id="{8BB75B14-4DD3-ADCF-890D-C225C01D1298}"/>
                  </a:ext>
                </a:extLst>
              </p:cNvPr>
              <p:cNvSpPr/>
              <p:nvPr/>
            </p:nvSpPr>
            <p:spPr>
              <a:xfrm>
                <a:off x="4564714" y="3580678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4" name="箭头: 左右 33">
                <a:extLst>
                  <a:ext uri="{FF2B5EF4-FFF2-40B4-BE49-F238E27FC236}">
                    <a16:creationId xmlns:a16="http://schemas.microsoft.com/office/drawing/2014/main" id="{5C4FDD94-D787-766C-7F20-BCFA79A044EB}"/>
                  </a:ext>
                </a:extLst>
              </p:cNvPr>
              <p:cNvSpPr/>
              <p:nvPr/>
            </p:nvSpPr>
            <p:spPr>
              <a:xfrm>
                <a:off x="3390378" y="4188161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5" name="箭头: 左右 34">
                <a:extLst>
                  <a:ext uri="{FF2B5EF4-FFF2-40B4-BE49-F238E27FC236}">
                    <a16:creationId xmlns:a16="http://schemas.microsoft.com/office/drawing/2014/main" id="{9FE403FF-F3AB-3656-A92D-8EB5BE368ABE}"/>
                  </a:ext>
                </a:extLst>
              </p:cNvPr>
              <p:cNvSpPr/>
              <p:nvPr/>
            </p:nvSpPr>
            <p:spPr>
              <a:xfrm>
                <a:off x="3977546" y="4188161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6" name="箭头: 左右 35">
                <a:extLst>
                  <a:ext uri="{FF2B5EF4-FFF2-40B4-BE49-F238E27FC236}">
                    <a16:creationId xmlns:a16="http://schemas.microsoft.com/office/drawing/2014/main" id="{B4CB4311-565F-CC3F-2B12-A97E2B427F84}"/>
                  </a:ext>
                </a:extLst>
              </p:cNvPr>
              <p:cNvSpPr/>
              <p:nvPr/>
            </p:nvSpPr>
            <p:spPr>
              <a:xfrm>
                <a:off x="4564714" y="4188161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7" name="箭头: 左右 36">
                <a:extLst>
                  <a:ext uri="{FF2B5EF4-FFF2-40B4-BE49-F238E27FC236}">
                    <a16:creationId xmlns:a16="http://schemas.microsoft.com/office/drawing/2014/main" id="{5F3328CE-F998-9DE0-BF42-FFE9E6D17EAC}"/>
                  </a:ext>
                </a:extLst>
              </p:cNvPr>
              <p:cNvSpPr/>
              <p:nvPr/>
            </p:nvSpPr>
            <p:spPr>
              <a:xfrm rot="5400000">
                <a:off x="3049982" y="2682114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8" name="箭头: 左右 37">
                <a:extLst>
                  <a:ext uri="{FF2B5EF4-FFF2-40B4-BE49-F238E27FC236}">
                    <a16:creationId xmlns:a16="http://schemas.microsoft.com/office/drawing/2014/main" id="{C1FFEAB8-08AC-56F3-B204-E086771DB10B}"/>
                  </a:ext>
                </a:extLst>
              </p:cNvPr>
              <p:cNvSpPr/>
              <p:nvPr/>
            </p:nvSpPr>
            <p:spPr>
              <a:xfrm rot="5400000">
                <a:off x="3049982" y="3297309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9" name="箭头: 左右 38">
                <a:extLst>
                  <a:ext uri="{FF2B5EF4-FFF2-40B4-BE49-F238E27FC236}">
                    <a16:creationId xmlns:a16="http://schemas.microsoft.com/office/drawing/2014/main" id="{2AA551B4-C7DB-054F-86CD-BF246190C508}"/>
                  </a:ext>
                </a:extLst>
              </p:cNvPr>
              <p:cNvSpPr/>
              <p:nvPr/>
            </p:nvSpPr>
            <p:spPr>
              <a:xfrm rot="5400000">
                <a:off x="3049982" y="3903356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0" name="箭头: 左右 39">
                <a:extLst>
                  <a:ext uri="{FF2B5EF4-FFF2-40B4-BE49-F238E27FC236}">
                    <a16:creationId xmlns:a16="http://schemas.microsoft.com/office/drawing/2014/main" id="{871292C9-2F88-C939-2CD9-FE3F0C8D0E10}"/>
                  </a:ext>
                </a:extLst>
              </p:cNvPr>
              <p:cNvSpPr/>
              <p:nvPr/>
            </p:nvSpPr>
            <p:spPr>
              <a:xfrm rot="5400000">
                <a:off x="3644129" y="2682114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1" name="箭头: 左右 40">
                <a:extLst>
                  <a:ext uri="{FF2B5EF4-FFF2-40B4-BE49-F238E27FC236}">
                    <a16:creationId xmlns:a16="http://schemas.microsoft.com/office/drawing/2014/main" id="{6F79E1AE-7F02-77CE-2AE3-3027FAF1DFB8}"/>
                  </a:ext>
                </a:extLst>
              </p:cNvPr>
              <p:cNvSpPr/>
              <p:nvPr/>
            </p:nvSpPr>
            <p:spPr>
              <a:xfrm rot="5400000">
                <a:off x="3644129" y="3297309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2" name="箭头: 左右 41">
                <a:extLst>
                  <a:ext uri="{FF2B5EF4-FFF2-40B4-BE49-F238E27FC236}">
                    <a16:creationId xmlns:a16="http://schemas.microsoft.com/office/drawing/2014/main" id="{E8AB6472-A7EC-626D-4905-8E5682EEE50C}"/>
                  </a:ext>
                </a:extLst>
              </p:cNvPr>
              <p:cNvSpPr/>
              <p:nvPr/>
            </p:nvSpPr>
            <p:spPr>
              <a:xfrm rot="5400000">
                <a:off x="3644129" y="3903356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3" name="箭头: 左右 42">
                <a:extLst>
                  <a:ext uri="{FF2B5EF4-FFF2-40B4-BE49-F238E27FC236}">
                    <a16:creationId xmlns:a16="http://schemas.microsoft.com/office/drawing/2014/main" id="{DA6C3F42-BAE9-E8D0-424C-A270CE8FAC67}"/>
                  </a:ext>
                </a:extLst>
              </p:cNvPr>
              <p:cNvSpPr/>
              <p:nvPr/>
            </p:nvSpPr>
            <p:spPr>
              <a:xfrm rot="5400000">
                <a:off x="4229398" y="2682114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4" name="箭头: 左右 43">
                <a:extLst>
                  <a:ext uri="{FF2B5EF4-FFF2-40B4-BE49-F238E27FC236}">
                    <a16:creationId xmlns:a16="http://schemas.microsoft.com/office/drawing/2014/main" id="{AC44D855-9667-BE7D-0D65-243F008320F3}"/>
                  </a:ext>
                </a:extLst>
              </p:cNvPr>
              <p:cNvSpPr/>
              <p:nvPr/>
            </p:nvSpPr>
            <p:spPr>
              <a:xfrm rot="5400000">
                <a:off x="4229398" y="3297309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5" name="箭头: 左右 44">
                <a:extLst>
                  <a:ext uri="{FF2B5EF4-FFF2-40B4-BE49-F238E27FC236}">
                    <a16:creationId xmlns:a16="http://schemas.microsoft.com/office/drawing/2014/main" id="{C3D2EBBF-43EB-5331-CFBD-BE79AC751D15}"/>
                  </a:ext>
                </a:extLst>
              </p:cNvPr>
              <p:cNvSpPr/>
              <p:nvPr/>
            </p:nvSpPr>
            <p:spPr>
              <a:xfrm rot="5400000">
                <a:off x="4229398" y="3903356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6" name="箭头: 左右 45">
                <a:extLst>
                  <a:ext uri="{FF2B5EF4-FFF2-40B4-BE49-F238E27FC236}">
                    <a16:creationId xmlns:a16="http://schemas.microsoft.com/office/drawing/2014/main" id="{176E9198-FA06-D05C-8380-6900B6328192}"/>
                  </a:ext>
                </a:extLst>
              </p:cNvPr>
              <p:cNvSpPr/>
              <p:nvPr/>
            </p:nvSpPr>
            <p:spPr>
              <a:xfrm rot="5400000">
                <a:off x="4822242" y="2682114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7" name="箭头: 左右 46">
                <a:extLst>
                  <a:ext uri="{FF2B5EF4-FFF2-40B4-BE49-F238E27FC236}">
                    <a16:creationId xmlns:a16="http://schemas.microsoft.com/office/drawing/2014/main" id="{B90EAF52-7413-6DDD-400A-C491E304163D}"/>
                  </a:ext>
                </a:extLst>
              </p:cNvPr>
              <p:cNvSpPr/>
              <p:nvPr/>
            </p:nvSpPr>
            <p:spPr>
              <a:xfrm rot="5400000">
                <a:off x="4822242" y="3288161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8" name="箭头: 左右 47">
                <a:extLst>
                  <a:ext uri="{FF2B5EF4-FFF2-40B4-BE49-F238E27FC236}">
                    <a16:creationId xmlns:a16="http://schemas.microsoft.com/office/drawing/2014/main" id="{4EF3C8A4-E472-2717-C5C5-E0671A21CED0}"/>
                  </a:ext>
                </a:extLst>
              </p:cNvPr>
              <p:cNvSpPr/>
              <p:nvPr/>
            </p:nvSpPr>
            <p:spPr>
              <a:xfrm rot="5400000">
                <a:off x="4822242" y="3903356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9" name="箭头: 左右 48">
                <a:extLst>
                  <a:ext uri="{FF2B5EF4-FFF2-40B4-BE49-F238E27FC236}">
                    <a16:creationId xmlns:a16="http://schemas.microsoft.com/office/drawing/2014/main" id="{E1157832-9723-8054-EDC7-5E39A83041C4}"/>
                  </a:ext>
                </a:extLst>
              </p:cNvPr>
              <p:cNvSpPr/>
              <p:nvPr/>
            </p:nvSpPr>
            <p:spPr>
              <a:xfrm>
                <a:off x="3395736" y="2496817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0" name="箭头: 左右 49">
                <a:extLst>
                  <a:ext uri="{FF2B5EF4-FFF2-40B4-BE49-F238E27FC236}">
                    <a16:creationId xmlns:a16="http://schemas.microsoft.com/office/drawing/2014/main" id="{ED0A383D-4A37-A03E-12D0-A5FF1BAC7B10}"/>
                  </a:ext>
                </a:extLst>
              </p:cNvPr>
              <p:cNvSpPr/>
              <p:nvPr/>
            </p:nvSpPr>
            <p:spPr>
              <a:xfrm>
                <a:off x="3984169" y="2496817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1" name="箭头: 左右 50">
                <a:extLst>
                  <a:ext uri="{FF2B5EF4-FFF2-40B4-BE49-F238E27FC236}">
                    <a16:creationId xmlns:a16="http://schemas.microsoft.com/office/drawing/2014/main" id="{CDD6FF0B-BFF7-B06E-41EF-E7082C052F5C}"/>
                  </a:ext>
                </a:extLst>
              </p:cNvPr>
              <p:cNvSpPr/>
              <p:nvPr/>
            </p:nvSpPr>
            <p:spPr>
              <a:xfrm>
                <a:off x="4572602" y="2496817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2" name="箭头: 左右 51">
                <a:extLst>
                  <a:ext uri="{FF2B5EF4-FFF2-40B4-BE49-F238E27FC236}">
                    <a16:creationId xmlns:a16="http://schemas.microsoft.com/office/drawing/2014/main" id="{5D0DD9D3-FE49-C82C-A845-28B1ECD7BCD0}"/>
                  </a:ext>
                </a:extLst>
              </p:cNvPr>
              <p:cNvSpPr/>
              <p:nvPr/>
            </p:nvSpPr>
            <p:spPr>
              <a:xfrm>
                <a:off x="3395736" y="3097546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3" name="箭头: 左右 52">
                <a:extLst>
                  <a:ext uri="{FF2B5EF4-FFF2-40B4-BE49-F238E27FC236}">
                    <a16:creationId xmlns:a16="http://schemas.microsoft.com/office/drawing/2014/main" id="{E3A5207B-F0E0-F3FC-EF25-8B71317D9E0A}"/>
                  </a:ext>
                </a:extLst>
              </p:cNvPr>
              <p:cNvSpPr/>
              <p:nvPr/>
            </p:nvSpPr>
            <p:spPr>
              <a:xfrm>
                <a:off x="3984169" y="3097546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4" name="箭头: 左右 53">
                <a:extLst>
                  <a:ext uri="{FF2B5EF4-FFF2-40B4-BE49-F238E27FC236}">
                    <a16:creationId xmlns:a16="http://schemas.microsoft.com/office/drawing/2014/main" id="{4F7419E2-86B2-7936-9F6E-45C8E3D4B00E}"/>
                  </a:ext>
                </a:extLst>
              </p:cNvPr>
              <p:cNvSpPr/>
              <p:nvPr/>
            </p:nvSpPr>
            <p:spPr>
              <a:xfrm>
                <a:off x="4572602" y="3097546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5" name="箭头: 左右 54">
                <a:extLst>
                  <a:ext uri="{FF2B5EF4-FFF2-40B4-BE49-F238E27FC236}">
                    <a16:creationId xmlns:a16="http://schemas.microsoft.com/office/drawing/2014/main" id="{18705FD0-7307-137B-8685-FC4B99DA0D9A}"/>
                  </a:ext>
                </a:extLst>
              </p:cNvPr>
              <p:cNvSpPr/>
              <p:nvPr/>
            </p:nvSpPr>
            <p:spPr>
              <a:xfrm>
                <a:off x="3395736" y="3704622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6" name="箭头: 左右 55">
                <a:extLst>
                  <a:ext uri="{FF2B5EF4-FFF2-40B4-BE49-F238E27FC236}">
                    <a16:creationId xmlns:a16="http://schemas.microsoft.com/office/drawing/2014/main" id="{92EE123C-330A-2154-3B1B-D4A712EA1902}"/>
                  </a:ext>
                </a:extLst>
              </p:cNvPr>
              <p:cNvSpPr/>
              <p:nvPr/>
            </p:nvSpPr>
            <p:spPr>
              <a:xfrm>
                <a:off x="3984169" y="3704622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7" name="箭头: 左右 56">
                <a:extLst>
                  <a:ext uri="{FF2B5EF4-FFF2-40B4-BE49-F238E27FC236}">
                    <a16:creationId xmlns:a16="http://schemas.microsoft.com/office/drawing/2014/main" id="{6E83A48B-33F9-C5F2-6808-EB86053ED306}"/>
                  </a:ext>
                </a:extLst>
              </p:cNvPr>
              <p:cNvSpPr/>
              <p:nvPr/>
            </p:nvSpPr>
            <p:spPr>
              <a:xfrm>
                <a:off x="4572602" y="3704622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8" name="箭头: 左右 57">
                <a:extLst>
                  <a:ext uri="{FF2B5EF4-FFF2-40B4-BE49-F238E27FC236}">
                    <a16:creationId xmlns:a16="http://schemas.microsoft.com/office/drawing/2014/main" id="{62A909FE-5FE9-0703-F909-BC1AB3A8FCBE}"/>
                  </a:ext>
                </a:extLst>
              </p:cNvPr>
              <p:cNvSpPr/>
              <p:nvPr/>
            </p:nvSpPr>
            <p:spPr>
              <a:xfrm>
                <a:off x="3395736" y="4307466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9" name="箭头: 左右 58">
                <a:extLst>
                  <a:ext uri="{FF2B5EF4-FFF2-40B4-BE49-F238E27FC236}">
                    <a16:creationId xmlns:a16="http://schemas.microsoft.com/office/drawing/2014/main" id="{96D6FD9E-DC9F-D4D6-DE41-49E6E9AC95DE}"/>
                  </a:ext>
                </a:extLst>
              </p:cNvPr>
              <p:cNvSpPr/>
              <p:nvPr/>
            </p:nvSpPr>
            <p:spPr>
              <a:xfrm>
                <a:off x="3984169" y="4307466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0" name="箭头: 左右 59">
                <a:extLst>
                  <a:ext uri="{FF2B5EF4-FFF2-40B4-BE49-F238E27FC236}">
                    <a16:creationId xmlns:a16="http://schemas.microsoft.com/office/drawing/2014/main" id="{AD2953EC-D968-1A7E-4EBF-F249310BA658}"/>
                  </a:ext>
                </a:extLst>
              </p:cNvPr>
              <p:cNvSpPr/>
              <p:nvPr/>
            </p:nvSpPr>
            <p:spPr>
              <a:xfrm>
                <a:off x="4572602" y="4307466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1" name="箭头: 左右 60">
                <a:extLst>
                  <a:ext uri="{FF2B5EF4-FFF2-40B4-BE49-F238E27FC236}">
                    <a16:creationId xmlns:a16="http://schemas.microsoft.com/office/drawing/2014/main" id="{95B75636-D4A5-78C4-47C9-2A2321B9611A}"/>
                  </a:ext>
                </a:extLst>
              </p:cNvPr>
              <p:cNvSpPr/>
              <p:nvPr/>
            </p:nvSpPr>
            <p:spPr>
              <a:xfrm rot="5400000">
                <a:off x="3143869" y="2718402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2" name="箭头: 左右 61">
                <a:extLst>
                  <a:ext uri="{FF2B5EF4-FFF2-40B4-BE49-F238E27FC236}">
                    <a16:creationId xmlns:a16="http://schemas.microsoft.com/office/drawing/2014/main" id="{1579ABE5-1D6B-9425-D9EB-D6022F30A19C}"/>
                  </a:ext>
                </a:extLst>
              </p:cNvPr>
              <p:cNvSpPr/>
              <p:nvPr/>
            </p:nvSpPr>
            <p:spPr>
              <a:xfrm rot="5400000">
                <a:off x="3730186" y="2718403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3" name="箭头: 左右 62">
                <a:extLst>
                  <a:ext uri="{FF2B5EF4-FFF2-40B4-BE49-F238E27FC236}">
                    <a16:creationId xmlns:a16="http://schemas.microsoft.com/office/drawing/2014/main" id="{C040F0CC-7D2A-74D3-D0AC-91AE6242CE0C}"/>
                  </a:ext>
                </a:extLst>
              </p:cNvPr>
              <p:cNvSpPr/>
              <p:nvPr/>
            </p:nvSpPr>
            <p:spPr>
              <a:xfrm rot="5400000">
                <a:off x="4316503" y="2718404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4" name="箭头: 左右 63">
                <a:extLst>
                  <a:ext uri="{FF2B5EF4-FFF2-40B4-BE49-F238E27FC236}">
                    <a16:creationId xmlns:a16="http://schemas.microsoft.com/office/drawing/2014/main" id="{B6AE12E5-F521-3DF1-32CD-DF647BB1C7A4}"/>
                  </a:ext>
                </a:extLst>
              </p:cNvPr>
              <p:cNvSpPr/>
              <p:nvPr/>
            </p:nvSpPr>
            <p:spPr>
              <a:xfrm rot="5400000">
                <a:off x="4902820" y="2718405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5" name="箭头: 左右 64">
                <a:extLst>
                  <a:ext uri="{FF2B5EF4-FFF2-40B4-BE49-F238E27FC236}">
                    <a16:creationId xmlns:a16="http://schemas.microsoft.com/office/drawing/2014/main" id="{EB0DD7B8-4E23-4FE1-9442-64E9BE4C4911}"/>
                  </a:ext>
                </a:extLst>
              </p:cNvPr>
              <p:cNvSpPr/>
              <p:nvPr/>
            </p:nvSpPr>
            <p:spPr>
              <a:xfrm rot="5400000">
                <a:off x="3143869" y="3327621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7" name="箭头: 左右 65">
                <a:extLst>
                  <a:ext uri="{FF2B5EF4-FFF2-40B4-BE49-F238E27FC236}">
                    <a16:creationId xmlns:a16="http://schemas.microsoft.com/office/drawing/2014/main" id="{80443D0B-E6B6-AEF5-CE8C-5C02121D2065}"/>
                  </a:ext>
                </a:extLst>
              </p:cNvPr>
              <p:cNvSpPr/>
              <p:nvPr/>
            </p:nvSpPr>
            <p:spPr>
              <a:xfrm rot="5400000">
                <a:off x="3730186" y="3327622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8" name="箭头: 左右 66">
                <a:extLst>
                  <a:ext uri="{FF2B5EF4-FFF2-40B4-BE49-F238E27FC236}">
                    <a16:creationId xmlns:a16="http://schemas.microsoft.com/office/drawing/2014/main" id="{6DBE7AF1-8713-0CDD-86FF-AC6A2E33808C}"/>
                  </a:ext>
                </a:extLst>
              </p:cNvPr>
              <p:cNvSpPr/>
              <p:nvPr/>
            </p:nvSpPr>
            <p:spPr>
              <a:xfrm rot="5400000">
                <a:off x="4316503" y="3327623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9" name="箭头: 左右 67">
                <a:extLst>
                  <a:ext uri="{FF2B5EF4-FFF2-40B4-BE49-F238E27FC236}">
                    <a16:creationId xmlns:a16="http://schemas.microsoft.com/office/drawing/2014/main" id="{31C3241B-9B29-5D10-8D6B-5B67C2EF854D}"/>
                  </a:ext>
                </a:extLst>
              </p:cNvPr>
              <p:cNvSpPr/>
              <p:nvPr/>
            </p:nvSpPr>
            <p:spPr>
              <a:xfrm rot="5400000">
                <a:off x="4902820" y="3324449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90" name="箭头: 左右 68">
                <a:extLst>
                  <a:ext uri="{FF2B5EF4-FFF2-40B4-BE49-F238E27FC236}">
                    <a16:creationId xmlns:a16="http://schemas.microsoft.com/office/drawing/2014/main" id="{23AF68A4-185A-16CC-726A-D335C9385145}"/>
                  </a:ext>
                </a:extLst>
              </p:cNvPr>
              <p:cNvSpPr/>
              <p:nvPr/>
            </p:nvSpPr>
            <p:spPr>
              <a:xfrm rot="5400000">
                <a:off x="3143869" y="3936840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91" name="箭头: 左右 69">
                <a:extLst>
                  <a:ext uri="{FF2B5EF4-FFF2-40B4-BE49-F238E27FC236}">
                    <a16:creationId xmlns:a16="http://schemas.microsoft.com/office/drawing/2014/main" id="{D566EC28-AC17-F9BC-CF87-0DE3B4A2F748}"/>
                  </a:ext>
                </a:extLst>
              </p:cNvPr>
              <p:cNvSpPr/>
              <p:nvPr/>
            </p:nvSpPr>
            <p:spPr>
              <a:xfrm rot="5400000">
                <a:off x="3730186" y="3936841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93" name="箭头: 左右 70">
                <a:extLst>
                  <a:ext uri="{FF2B5EF4-FFF2-40B4-BE49-F238E27FC236}">
                    <a16:creationId xmlns:a16="http://schemas.microsoft.com/office/drawing/2014/main" id="{14012D29-315D-ADB9-F13F-58B97CEDF2A6}"/>
                  </a:ext>
                </a:extLst>
              </p:cNvPr>
              <p:cNvSpPr/>
              <p:nvPr/>
            </p:nvSpPr>
            <p:spPr>
              <a:xfrm rot="5400000">
                <a:off x="4316503" y="3936842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94" name="箭头: 左右 71">
                <a:extLst>
                  <a:ext uri="{FF2B5EF4-FFF2-40B4-BE49-F238E27FC236}">
                    <a16:creationId xmlns:a16="http://schemas.microsoft.com/office/drawing/2014/main" id="{41FB76EA-657B-C641-0E98-4FFAB22D67CF}"/>
                  </a:ext>
                </a:extLst>
              </p:cNvPr>
              <p:cNvSpPr/>
              <p:nvPr/>
            </p:nvSpPr>
            <p:spPr>
              <a:xfrm rot="5400000">
                <a:off x="4902820" y="3936843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grpSp>
            <p:nvGrpSpPr>
              <p:cNvPr id="95" name="组合 72">
                <a:extLst>
                  <a:ext uri="{FF2B5EF4-FFF2-40B4-BE49-F238E27FC236}">
                    <a16:creationId xmlns:a16="http://schemas.microsoft.com/office/drawing/2014/main" id="{92D93A8C-EE5A-F1F4-34FE-9F061EA98F4B}"/>
                  </a:ext>
                </a:extLst>
              </p:cNvPr>
              <p:cNvGrpSpPr/>
              <p:nvPr/>
            </p:nvGrpSpPr>
            <p:grpSpPr>
              <a:xfrm>
                <a:off x="3213445" y="1935087"/>
                <a:ext cx="1868370" cy="429342"/>
                <a:chOff x="6685631" y="835025"/>
                <a:chExt cx="1868370" cy="429342"/>
              </a:xfrm>
            </p:grpSpPr>
            <p:sp>
              <p:nvSpPr>
                <p:cNvPr id="111" name="箭头: 左右 88">
                  <a:extLst>
                    <a:ext uri="{FF2B5EF4-FFF2-40B4-BE49-F238E27FC236}">
                      <a16:creationId xmlns:a16="http://schemas.microsoft.com/office/drawing/2014/main" id="{5FA2D135-FA41-8725-D498-637000A944C0}"/>
                    </a:ext>
                  </a:extLst>
                </p:cNvPr>
                <p:cNvSpPr/>
                <p:nvPr/>
              </p:nvSpPr>
              <p:spPr>
                <a:xfrm rot="5400000">
                  <a:off x="6535196" y="985460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12" name="箭头: 左右 89">
                  <a:extLst>
                    <a:ext uri="{FF2B5EF4-FFF2-40B4-BE49-F238E27FC236}">
                      <a16:creationId xmlns:a16="http://schemas.microsoft.com/office/drawing/2014/main" id="{556877EF-5249-89A8-E39E-87A401002A5E}"/>
                    </a:ext>
                  </a:extLst>
                </p:cNvPr>
                <p:cNvSpPr/>
                <p:nvPr/>
              </p:nvSpPr>
              <p:spPr>
                <a:xfrm rot="5400000">
                  <a:off x="7097171" y="985461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13" name="箭头: 左右 90">
                  <a:extLst>
                    <a:ext uri="{FF2B5EF4-FFF2-40B4-BE49-F238E27FC236}">
                      <a16:creationId xmlns:a16="http://schemas.microsoft.com/office/drawing/2014/main" id="{B7DD1D17-25CE-B6A7-F22D-F0AA2E1807D7}"/>
                    </a:ext>
                  </a:extLst>
                </p:cNvPr>
                <p:cNvSpPr/>
                <p:nvPr/>
              </p:nvSpPr>
              <p:spPr>
                <a:xfrm rot="5400000">
                  <a:off x="7681371" y="985462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14" name="箭头: 左右 91">
                  <a:extLst>
                    <a:ext uri="{FF2B5EF4-FFF2-40B4-BE49-F238E27FC236}">
                      <a16:creationId xmlns:a16="http://schemas.microsoft.com/office/drawing/2014/main" id="{7170D874-E4FB-00A1-672E-24DF1F79EC0E}"/>
                    </a:ext>
                  </a:extLst>
                </p:cNvPr>
                <p:cNvSpPr/>
                <p:nvPr/>
              </p:nvSpPr>
              <p:spPr>
                <a:xfrm rot="5400000">
                  <a:off x="8275096" y="985463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</p:grpSp>
          <p:grpSp>
            <p:nvGrpSpPr>
              <p:cNvPr id="96" name="组合 73">
                <a:extLst>
                  <a:ext uri="{FF2B5EF4-FFF2-40B4-BE49-F238E27FC236}">
                    <a16:creationId xmlns:a16="http://schemas.microsoft.com/office/drawing/2014/main" id="{F4305B3E-81B2-55D3-EB8D-30C67D583C4C}"/>
                  </a:ext>
                </a:extLst>
              </p:cNvPr>
              <p:cNvGrpSpPr/>
              <p:nvPr/>
            </p:nvGrpSpPr>
            <p:grpSpPr>
              <a:xfrm>
                <a:off x="3213445" y="4339124"/>
                <a:ext cx="1868370" cy="130049"/>
                <a:chOff x="6685631" y="3273987"/>
                <a:chExt cx="1868370" cy="429342"/>
              </a:xfrm>
            </p:grpSpPr>
            <p:sp>
              <p:nvSpPr>
                <p:cNvPr id="107" name="箭头: 左右 84">
                  <a:extLst>
                    <a:ext uri="{FF2B5EF4-FFF2-40B4-BE49-F238E27FC236}">
                      <a16:creationId xmlns:a16="http://schemas.microsoft.com/office/drawing/2014/main" id="{2F5DA4B9-996E-7B49-F0C8-7C961296DD31}"/>
                    </a:ext>
                  </a:extLst>
                </p:cNvPr>
                <p:cNvSpPr/>
                <p:nvPr/>
              </p:nvSpPr>
              <p:spPr>
                <a:xfrm rot="5400000">
                  <a:off x="6535196" y="3424422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8" name="箭头: 左右 85">
                  <a:extLst>
                    <a:ext uri="{FF2B5EF4-FFF2-40B4-BE49-F238E27FC236}">
                      <a16:creationId xmlns:a16="http://schemas.microsoft.com/office/drawing/2014/main" id="{B8A680FE-D774-55B6-48FD-B0819CD632C7}"/>
                    </a:ext>
                  </a:extLst>
                </p:cNvPr>
                <p:cNvSpPr/>
                <p:nvPr/>
              </p:nvSpPr>
              <p:spPr>
                <a:xfrm rot="5400000">
                  <a:off x="7097171" y="3424423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9" name="箭头: 左右 86">
                  <a:extLst>
                    <a:ext uri="{FF2B5EF4-FFF2-40B4-BE49-F238E27FC236}">
                      <a16:creationId xmlns:a16="http://schemas.microsoft.com/office/drawing/2014/main" id="{80A8EEAB-999B-FECB-3C5B-E5278314CE24}"/>
                    </a:ext>
                  </a:extLst>
                </p:cNvPr>
                <p:cNvSpPr/>
                <p:nvPr/>
              </p:nvSpPr>
              <p:spPr>
                <a:xfrm rot="5400000">
                  <a:off x="7681371" y="3424424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10" name="箭头: 左右 87">
                  <a:extLst>
                    <a:ext uri="{FF2B5EF4-FFF2-40B4-BE49-F238E27FC236}">
                      <a16:creationId xmlns:a16="http://schemas.microsoft.com/office/drawing/2014/main" id="{4F4BA48A-1B67-7B4C-041C-9C0E0377293C}"/>
                    </a:ext>
                  </a:extLst>
                </p:cNvPr>
                <p:cNvSpPr/>
                <p:nvPr/>
              </p:nvSpPr>
              <p:spPr>
                <a:xfrm rot="5400000">
                  <a:off x="8275096" y="3424425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</p:grpSp>
          <p:grpSp>
            <p:nvGrpSpPr>
              <p:cNvPr id="97" name="组合 74">
                <a:extLst>
                  <a:ext uri="{FF2B5EF4-FFF2-40B4-BE49-F238E27FC236}">
                    <a16:creationId xmlns:a16="http://schemas.microsoft.com/office/drawing/2014/main" id="{606C92A8-82C3-E4D5-8B47-A7883D59D9C1}"/>
                  </a:ext>
                </a:extLst>
              </p:cNvPr>
              <p:cNvGrpSpPr/>
              <p:nvPr/>
            </p:nvGrpSpPr>
            <p:grpSpPr>
              <a:xfrm rot="5400000">
                <a:off x="2196894" y="3301106"/>
                <a:ext cx="1932604" cy="145316"/>
                <a:chOff x="6685631" y="3273987"/>
                <a:chExt cx="1868370" cy="429342"/>
              </a:xfrm>
            </p:grpSpPr>
            <p:sp>
              <p:nvSpPr>
                <p:cNvPr id="103" name="箭头: 左右 80">
                  <a:extLst>
                    <a:ext uri="{FF2B5EF4-FFF2-40B4-BE49-F238E27FC236}">
                      <a16:creationId xmlns:a16="http://schemas.microsoft.com/office/drawing/2014/main" id="{390B0FC1-3C85-C883-9E85-8E2598550CD6}"/>
                    </a:ext>
                  </a:extLst>
                </p:cNvPr>
                <p:cNvSpPr/>
                <p:nvPr/>
              </p:nvSpPr>
              <p:spPr>
                <a:xfrm rot="5400000">
                  <a:off x="6535196" y="3424422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4" name="箭头: 左右 81">
                  <a:extLst>
                    <a:ext uri="{FF2B5EF4-FFF2-40B4-BE49-F238E27FC236}">
                      <a16:creationId xmlns:a16="http://schemas.microsoft.com/office/drawing/2014/main" id="{9109A53C-7647-A433-C9A2-54097DEB9CDE}"/>
                    </a:ext>
                  </a:extLst>
                </p:cNvPr>
                <p:cNvSpPr/>
                <p:nvPr/>
              </p:nvSpPr>
              <p:spPr>
                <a:xfrm rot="5400000">
                  <a:off x="7097171" y="3424423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5" name="箭头: 左右 82">
                  <a:extLst>
                    <a:ext uri="{FF2B5EF4-FFF2-40B4-BE49-F238E27FC236}">
                      <a16:creationId xmlns:a16="http://schemas.microsoft.com/office/drawing/2014/main" id="{C318148C-C136-0D30-43FD-9FD08CF5EF7A}"/>
                    </a:ext>
                  </a:extLst>
                </p:cNvPr>
                <p:cNvSpPr/>
                <p:nvPr/>
              </p:nvSpPr>
              <p:spPr>
                <a:xfrm rot="5400000">
                  <a:off x="7681371" y="3424424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6" name="箭头: 左右 83">
                  <a:extLst>
                    <a:ext uri="{FF2B5EF4-FFF2-40B4-BE49-F238E27FC236}">
                      <a16:creationId xmlns:a16="http://schemas.microsoft.com/office/drawing/2014/main" id="{D676B44F-7280-8DB5-0829-11B5B2EBA07E}"/>
                    </a:ext>
                  </a:extLst>
                </p:cNvPr>
                <p:cNvSpPr/>
                <p:nvPr/>
              </p:nvSpPr>
              <p:spPr>
                <a:xfrm rot="5400000">
                  <a:off x="8275096" y="3424425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</p:grpSp>
          <p:grpSp>
            <p:nvGrpSpPr>
              <p:cNvPr id="98" name="组合 75">
                <a:extLst>
                  <a:ext uri="{FF2B5EF4-FFF2-40B4-BE49-F238E27FC236}">
                    <a16:creationId xmlns:a16="http://schemas.microsoft.com/office/drawing/2014/main" id="{C3B4DC23-2877-1A78-8FC4-6745A339EDFA}"/>
                  </a:ext>
                </a:extLst>
              </p:cNvPr>
              <p:cNvGrpSpPr/>
              <p:nvPr/>
            </p:nvGrpSpPr>
            <p:grpSpPr>
              <a:xfrm rot="5400000">
                <a:off x="4362579" y="3176085"/>
                <a:ext cx="1966592" cy="429342"/>
                <a:chOff x="6685631" y="835025"/>
                <a:chExt cx="1868370" cy="429342"/>
              </a:xfrm>
            </p:grpSpPr>
            <p:sp>
              <p:nvSpPr>
                <p:cNvPr id="99" name="箭头: 左右 76">
                  <a:extLst>
                    <a:ext uri="{FF2B5EF4-FFF2-40B4-BE49-F238E27FC236}">
                      <a16:creationId xmlns:a16="http://schemas.microsoft.com/office/drawing/2014/main" id="{AF8967FE-C898-2733-D70A-451F4931348E}"/>
                    </a:ext>
                  </a:extLst>
                </p:cNvPr>
                <p:cNvSpPr/>
                <p:nvPr/>
              </p:nvSpPr>
              <p:spPr>
                <a:xfrm rot="5400000">
                  <a:off x="6535196" y="985460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0" name="箭头: 左右 77">
                  <a:extLst>
                    <a:ext uri="{FF2B5EF4-FFF2-40B4-BE49-F238E27FC236}">
                      <a16:creationId xmlns:a16="http://schemas.microsoft.com/office/drawing/2014/main" id="{3E250586-777F-A575-298B-9B791EA7C402}"/>
                    </a:ext>
                  </a:extLst>
                </p:cNvPr>
                <p:cNvSpPr/>
                <p:nvPr/>
              </p:nvSpPr>
              <p:spPr>
                <a:xfrm rot="5400000">
                  <a:off x="7097171" y="985461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1" name="箭头: 左右 78">
                  <a:extLst>
                    <a:ext uri="{FF2B5EF4-FFF2-40B4-BE49-F238E27FC236}">
                      <a16:creationId xmlns:a16="http://schemas.microsoft.com/office/drawing/2014/main" id="{D2571151-7846-460C-A37B-7CF4523198E2}"/>
                    </a:ext>
                  </a:extLst>
                </p:cNvPr>
                <p:cNvSpPr/>
                <p:nvPr/>
              </p:nvSpPr>
              <p:spPr>
                <a:xfrm rot="5400000">
                  <a:off x="7681371" y="985462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2" name="箭头: 左右 79">
                  <a:extLst>
                    <a:ext uri="{FF2B5EF4-FFF2-40B4-BE49-F238E27FC236}">
                      <a16:creationId xmlns:a16="http://schemas.microsoft.com/office/drawing/2014/main" id="{D5A773ED-9180-7634-2499-38BFF5C97988}"/>
                    </a:ext>
                  </a:extLst>
                </p:cNvPr>
                <p:cNvSpPr/>
                <p:nvPr/>
              </p:nvSpPr>
              <p:spPr>
                <a:xfrm rot="5400000">
                  <a:off x="8275096" y="985463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</p:grpSp>
        </p:grpSp>
        <p:grpSp>
          <p:nvGrpSpPr>
            <p:cNvPr id="6" name="组合 108">
              <a:extLst>
                <a:ext uri="{FF2B5EF4-FFF2-40B4-BE49-F238E27FC236}">
                  <a16:creationId xmlns:a16="http://schemas.microsoft.com/office/drawing/2014/main" id="{D7E204EC-9A11-1CE2-4A5B-BC07B1CEB6D0}"/>
                </a:ext>
              </a:extLst>
            </p:cNvPr>
            <p:cNvGrpSpPr/>
            <p:nvPr/>
          </p:nvGrpSpPr>
          <p:grpSpPr>
            <a:xfrm>
              <a:off x="5639205" y="2423467"/>
              <a:ext cx="854588" cy="3706129"/>
              <a:chOff x="2862668" y="2193494"/>
              <a:chExt cx="1055914" cy="3706129"/>
            </a:xfrm>
            <a:solidFill>
              <a:schemeClr val="bg2"/>
            </a:solidFill>
          </p:grpSpPr>
          <p:sp>
            <p:nvSpPr>
              <p:cNvPr id="20" name="矩形 109">
                <a:extLst>
                  <a:ext uri="{FF2B5EF4-FFF2-40B4-BE49-F238E27FC236}">
                    <a16:creationId xmlns:a16="http://schemas.microsoft.com/office/drawing/2014/main" id="{5B9F7B5F-F92D-2C10-B6F1-D6C2F14F0C37}"/>
                  </a:ext>
                </a:extLst>
              </p:cNvPr>
              <p:cNvSpPr/>
              <p:nvPr/>
            </p:nvSpPr>
            <p:spPr>
              <a:xfrm>
                <a:off x="2862668" y="2193494"/>
                <a:ext cx="1055914" cy="272143"/>
              </a:xfrm>
              <a:prstGeom prst="rect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>
                    <a:solidFill>
                      <a:schemeClr val="tx2"/>
                    </a:solidFill>
                  </a:rPr>
                  <a:t>CTRL</a:t>
                </a:r>
                <a:endParaRPr lang="zh-CN" altLang="en-US" sz="9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1" name="矩形 110">
                <a:extLst>
                  <a:ext uri="{FF2B5EF4-FFF2-40B4-BE49-F238E27FC236}">
                    <a16:creationId xmlns:a16="http://schemas.microsoft.com/office/drawing/2014/main" id="{BB6D4976-C06E-0950-6A53-B8E630037C4D}"/>
                  </a:ext>
                </a:extLst>
              </p:cNvPr>
              <p:cNvSpPr/>
              <p:nvPr/>
            </p:nvSpPr>
            <p:spPr>
              <a:xfrm>
                <a:off x="2862668" y="3338156"/>
                <a:ext cx="1055914" cy="272143"/>
              </a:xfrm>
              <a:prstGeom prst="rect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>
                    <a:solidFill>
                      <a:schemeClr val="tx2"/>
                    </a:solidFill>
                  </a:rPr>
                  <a:t>CTRL</a:t>
                </a:r>
                <a:endParaRPr lang="zh-CN" altLang="en-US" sz="9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2" name="矩形 111">
                <a:extLst>
                  <a:ext uri="{FF2B5EF4-FFF2-40B4-BE49-F238E27FC236}">
                    <a16:creationId xmlns:a16="http://schemas.microsoft.com/office/drawing/2014/main" id="{AAA05EC0-9B72-EC1E-1492-3A03C0D762EA}"/>
                  </a:ext>
                </a:extLst>
              </p:cNvPr>
              <p:cNvSpPr/>
              <p:nvPr/>
            </p:nvSpPr>
            <p:spPr>
              <a:xfrm>
                <a:off x="2862668" y="4482818"/>
                <a:ext cx="1055914" cy="272143"/>
              </a:xfrm>
              <a:prstGeom prst="rect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>
                    <a:solidFill>
                      <a:schemeClr val="tx2"/>
                    </a:solidFill>
                  </a:rPr>
                  <a:t>CTRL</a:t>
                </a:r>
                <a:endParaRPr lang="zh-CN" altLang="en-US" sz="9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3" name="矩形 112">
                <a:extLst>
                  <a:ext uri="{FF2B5EF4-FFF2-40B4-BE49-F238E27FC236}">
                    <a16:creationId xmlns:a16="http://schemas.microsoft.com/office/drawing/2014/main" id="{B720EFD6-34BC-EC6C-9169-1D9C34C008BB}"/>
                  </a:ext>
                </a:extLst>
              </p:cNvPr>
              <p:cNvSpPr/>
              <p:nvPr/>
            </p:nvSpPr>
            <p:spPr>
              <a:xfrm>
                <a:off x="2862668" y="5627480"/>
                <a:ext cx="1055914" cy="272143"/>
              </a:xfrm>
              <a:prstGeom prst="rect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>
                    <a:solidFill>
                      <a:schemeClr val="tx2"/>
                    </a:solidFill>
                  </a:rPr>
                  <a:t>CTRL</a:t>
                </a:r>
                <a:endParaRPr lang="zh-CN" altLang="en-US" sz="900" dirty="0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8" name="矩形 113">
              <a:extLst>
                <a:ext uri="{FF2B5EF4-FFF2-40B4-BE49-F238E27FC236}">
                  <a16:creationId xmlns:a16="http://schemas.microsoft.com/office/drawing/2014/main" id="{53E86986-405F-A189-F06A-D574102B62E5}"/>
                </a:ext>
              </a:extLst>
            </p:cNvPr>
            <p:cNvSpPr/>
            <p:nvPr/>
          </p:nvSpPr>
          <p:spPr>
            <a:xfrm>
              <a:off x="4518251" y="2423467"/>
              <a:ext cx="1055914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9" name="矩形 114">
              <a:extLst>
                <a:ext uri="{FF2B5EF4-FFF2-40B4-BE49-F238E27FC236}">
                  <a16:creationId xmlns:a16="http://schemas.microsoft.com/office/drawing/2014/main" id="{9A36FF74-1D73-872C-E8BE-340647C20E61}"/>
                </a:ext>
              </a:extLst>
            </p:cNvPr>
            <p:cNvSpPr/>
            <p:nvPr/>
          </p:nvSpPr>
          <p:spPr>
            <a:xfrm>
              <a:off x="4518251" y="3568129"/>
              <a:ext cx="1055914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0" name="矩形 115">
              <a:extLst>
                <a:ext uri="{FF2B5EF4-FFF2-40B4-BE49-F238E27FC236}">
                  <a16:creationId xmlns:a16="http://schemas.microsoft.com/office/drawing/2014/main" id="{DD976AEC-3B4A-CB77-3888-43BA1F121007}"/>
                </a:ext>
              </a:extLst>
            </p:cNvPr>
            <p:cNvSpPr/>
            <p:nvPr/>
          </p:nvSpPr>
          <p:spPr>
            <a:xfrm>
              <a:off x="4518251" y="4712791"/>
              <a:ext cx="1055914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1" name="矩形 116">
              <a:extLst>
                <a:ext uri="{FF2B5EF4-FFF2-40B4-BE49-F238E27FC236}">
                  <a16:creationId xmlns:a16="http://schemas.microsoft.com/office/drawing/2014/main" id="{FAA51BE0-2BC8-630A-F1A4-A7466848816C}"/>
                </a:ext>
              </a:extLst>
            </p:cNvPr>
            <p:cNvSpPr/>
            <p:nvPr/>
          </p:nvSpPr>
          <p:spPr>
            <a:xfrm>
              <a:off x="4518251" y="5857453"/>
              <a:ext cx="1055914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2" name="矩形 117">
              <a:extLst>
                <a:ext uri="{FF2B5EF4-FFF2-40B4-BE49-F238E27FC236}">
                  <a16:creationId xmlns:a16="http://schemas.microsoft.com/office/drawing/2014/main" id="{0D60072D-ED29-5FAE-447A-7AEC82434C46}"/>
                </a:ext>
              </a:extLst>
            </p:cNvPr>
            <p:cNvSpPr/>
            <p:nvPr/>
          </p:nvSpPr>
          <p:spPr>
            <a:xfrm>
              <a:off x="6685685" y="6267411"/>
              <a:ext cx="854588" cy="27214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CTRL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3" name="矩形 118">
              <a:extLst>
                <a:ext uri="{FF2B5EF4-FFF2-40B4-BE49-F238E27FC236}">
                  <a16:creationId xmlns:a16="http://schemas.microsoft.com/office/drawing/2014/main" id="{36D82BFD-FB10-BAF1-850C-2E133C5110FE}"/>
                </a:ext>
              </a:extLst>
            </p:cNvPr>
            <p:cNvSpPr/>
            <p:nvPr/>
          </p:nvSpPr>
          <p:spPr>
            <a:xfrm>
              <a:off x="7769998" y="6267411"/>
              <a:ext cx="854588" cy="27214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CTRL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4" name="矩形 119">
              <a:extLst>
                <a:ext uri="{FF2B5EF4-FFF2-40B4-BE49-F238E27FC236}">
                  <a16:creationId xmlns:a16="http://schemas.microsoft.com/office/drawing/2014/main" id="{39A13440-8261-CB80-013F-238252A30D6D}"/>
                </a:ext>
              </a:extLst>
            </p:cNvPr>
            <p:cNvSpPr/>
            <p:nvPr/>
          </p:nvSpPr>
          <p:spPr>
            <a:xfrm>
              <a:off x="8854311" y="6267410"/>
              <a:ext cx="854588" cy="27214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CTRL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5" name="矩形 120">
              <a:extLst>
                <a:ext uri="{FF2B5EF4-FFF2-40B4-BE49-F238E27FC236}">
                  <a16:creationId xmlns:a16="http://schemas.microsoft.com/office/drawing/2014/main" id="{B0AD7D91-61B2-F950-FC56-FC20E253F784}"/>
                </a:ext>
              </a:extLst>
            </p:cNvPr>
            <p:cNvSpPr/>
            <p:nvPr/>
          </p:nvSpPr>
          <p:spPr>
            <a:xfrm>
              <a:off x="9938623" y="6267409"/>
              <a:ext cx="854588" cy="27214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CTRL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6" name="矩形 121">
              <a:extLst>
                <a:ext uri="{FF2B5EF4-FFF2-40B4-BE49-F238E27FC236}">
                  <a16:creationId xmlns:a16="http://schemas.microsoft.com/office/drawing/2014/main" id="{912339D2-3434-6858-9E5D-209196694ACC}"/>
                </a:ext>
              </a:extLst>
            </p:cNvPr>
            <p:cNvSpPr/>
            <p:nvPr/>
          </p:nvSpPr>
          <p:spPr>
            <a:xfrm>
              <a:off x="6685685" y="6567847"/>
              <a:ext cx="854588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7" name="矩形 122">
              <a:extLst>
                <a:ext uri="{FF2B5EF4-FFF2-40B4-BE49-F238E27FC236}">
                  <a16:creationId xmlns:a16="http://schemas.microsoft.com/office/drawing/2014/main" id="{913C47F9-D8AD-FE85-1DC8-EC32A3235A5E}"/>
                </a:ext>
              </a:extLst>
            </p:cNvPr>
            <p:cNvSpPr/>
            <p:nvPr/>
          </p:nvSpPr>
          <p:spPr>
            <a:xfrm>
              <a:off x="7769998" y="6567847"/>
              <a:ext cx="854588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8" name="矩形 123">
              <a:extLst>
                <a:ext uri="{FF2B5EF4-FFF2-40B4-BE49-F238E27FC236}">
                  <a16:creationId xmlns:a16="http://schemas.microsoft.com/office/drawing/2014/main" id="{64176AAA-35D1-D6B5-8A3F-80DF951B49A5}"/>
                </a:ext>
              </a:extLst>
            </p:cNvPr>
            <p:cNvSpPr/>
            <p:nvPr/>
          </p:nvSpPr>
          <p:spPr>
            <a:xfrm>
              <a:off x="8854311" y="6567847"/>
              <a:ext cx="854588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9" name="矩形 124">
              <a:extLst>
                <a:ext uri="{FF2B5EF4-FFF2-40B4-BE49-F238E27FC236}">
                  <a16:creationId xmlns:a16="http://schemas.microsoft.com/office/drawing/2014/main" id="{B2838DAC-27BF-10EE-15D1-26A9579B7C29}"/>
                </a:ext>
              </a:extLst>
            </p:cNvPr>
            <p:cNvSpPr/>
            <p:nvPr/>
          </p:nvSpPr>
          <p:spPr>
            <a:xfrm>
              <a:off x="9938624" y="6567847"/>
              <a:ext cx="854588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5E24CF43-3220-922C-C4C4-F854880F2263}"/>
              </a:ext>
            </a:extLst>
          </p:cNvPr>
          <p:cNvSpPr/>
          <p:nvPr/>
        </p:nvSpPr>
        <p:spPr>
          <a:xfrm>
            <a:off x="4809067" y="935703"/>
            <a:ext cx="5172331" cy="3876929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4BA914B2-7D36-1798-BF4D-BA754ADFD9AE}"/>
              </a:ext>
            </a:extLst>
          </p:cNvPr>
          <p:cNvGrpSpPr/>
          <p:nvPr/>
        </p:nvGrpSpPr>
        <p:grpSpPr>
          <a:xfrm rot="5400000">
            <a:off x="8982888" y="3390445"/>
            <a:ext cx="744052" cy="790331"/>
            <a:chOff x="6702575" y="3390445"/>
            <a:chExt cx="744052" cy="790331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6D646402-AB96-9825-4E7C-EF017D06FE68}"/>
                </a:ext>
              </a:extLst>
            </p:cNvPr>
            <p:cNvSpPr/>
            <p:nvPr/>
          </p:nvSpPr>
          <p:spPr>
            <a:xfrm>
              <a:off x="6702575" y="3390446"/>
              <a:ext cx="559753" cy="79033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1100" baseline="30000" dirty="0">
                <a:solidFill>
                  <a:schemeClr val="tx2"/>
                </a:solidFill>
              </a:endParaRP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D08D436F-55BE-713E-8087-F1EED07DB5E0}"/>
                </a:ext>
              </a:extLst>
            </p:cNvPr>
            <p:cNvSpPr/>
            <p:nvPr/>
          </p:nvSpPr>
          <p:spPr>
            <a:xfrm>
              <a:off x="7247637" y="3390445"/>
              <a:ext cx="198990" cy="79033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1000" baseline="300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438E9457-53EF-77BB-7FC7-64175B8107AA}"/>
              </a:ext>
            </a:extLst>
          </p:cNvPr>
          <p:cNvGrpSpPr/>
          <p:nvPr/>
        </p:nvGrpSpPr>
        <p:grpSpPr>
          <a:xfrm rot="5400000">
            <a:off x="8244326" y="2603353"/>
            <a:ext cx="744052" cy="790331"/>
            <a:chOff x="6702575" y="2603353"/>
            <a:chExt cx="744052" cy="790331"/>
          </a:xfrm>
        </p:grpSpPr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99594D0F-6971-6F61-A522-19046AE8114E}"/>
                </a:ext>
              </a:extLst>
            </p:cNvPr>
            <p:cNvSpPr/>
            <p:nvPr/>
          </p:nvSpPr>
          <p:spPr>
            <a:xfrm>
              <a:off x="6702575" y="2603354"/>
              <a:ext cx="559753" cy="79033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1100" baseline="30000" dirty="0">
                <a:solidFill>
                  <a:schemeClr val="tx2"/>
                </a:solidFill>
              </a:endParaRP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084242EE-69C3-CD59-5055-684BE1A51C9D}"/>
                </a:ext>
              </a:extLst>
            </p:cNvPr>
            <p:cNvSpPr/>
            <p:nvPr/>
          </p:nvSpPr>
          <p:spPr>
            <a:xfrm>
              <a:off x="7247637" y="2603353"/>
              <a:ext cx="198990" cy="79033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1000" baseline="300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1CE841D1-C395-3CDD-B632-D82AE2CF87AE}"/>
              </a:ext>
            </a:extLst>
          </p:cNvPr>
          <p:cNvGrpSpPr/>
          <p:nvPr/>
        </p:nvGrpSpPr>
        <p:grpSpPr>
          <a:xfrm rot="5400000">
            <a:off x="7457456" y="1810734"/>
            <a:ext cx="744052" cy="790331"/>
            <a:chOff x="6702575" y="1810734"/>
            <a:chExt cx="744052" cy="790331"/>
          </a:xfrm>
        </p:grpSpPr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F2C6D36C-0586-1E0A-BF98-2D4CF128D7B6}"/>
                </a:ext>
              </a:extLst>
            </p:cNvPr>
            <p:cNvSpPr/>
            <p:nvPr/>
          </p:nvSpPr>
          <p:spPr>
            <a:xfrm>
              <a:off x="6702575" y="1810735"/>
              <a:ext cx="559753" cy="79033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1100" baseline="30000" dirty="0">
                <a:solidFill>
                  <a:schemeClr val="tx2"/>
                </a:solidFill>
              </a:endParaRP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4C1C73EE-E586-D070-21F7-23B975D81826}"/>
                </a:ext>
              </a:extLst>
            </p:cNvPr>
            <p:cNvSpPr/>
            <p:nvPr/>
          </p:nvSpPr>
          <p:spPr>
            <a:xfrm>
              <a:off x="7247637" y="1810734"/>
              <a:ext cx="198990" cy="79033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1000" baseline="300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C297B17D-F307-6948-5728-8E357C09BDFB}"/>
              </a:ext>
            </a:extLst>
          </p:cNvPr>
          <p:cNvGrpSpPr/>
          <p:nvPr/>
        </p:nvGrpSpPr>
        <p:grpSpPr>
          <a:xfrm rot="5400000">
            <a:off x="6702575" y="1033032"/>
            <a:ext cx="744052" cy="790331"/>
            <a:chOff x="6702575" y="1033032"/>
            <a:chExt cx="744052" cy="790331"/>
          </a:xfrm>
        </p:grpSpPr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6E8041AA-64BF-28A2-234E-5AE355D26C62}"/>
                </a:ext>
              </a:extLst>
            </p:cNvPr>
            <p:cNvSpPr/>
            <p:nvPr/>
          </p:nvSpPr>
          <p:spPr>
            <a:xfrm>
              <a:off x="6702575" y="1033033"/>
              <a:ext cx="559753" cy="79033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1100" baseline="30000" dirty="0">
                <a:solidFill>
                  <a:schemeClr val="tx2"/>
                </a:solidFill>
              </a:endParaRPr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5000C0EA-5309-1FA2-9591-FA9A77A89FCE}"/>
                </a:ext>
              </a:extLst>
            </p:cNvPr>
            <p:cNvSpPr/>
            <p:nvPr/>
          </p:nvSpPr>
          <p:spPr>
            <a:xfrm>
              <a:off x="7247637" y="1033032"/>
              <a:ext cx="198990" cy="79033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1000" baseline="30000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53139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355B4D-6C23-4F05-26BB-B56CC30622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53C0CC-A45E-2D33-68B9-474CBFF490B6}"/>
              </a:ext>
            </a:extLst>
          </p:cNvPr>
          <p:cNvSpPr txBox="1">
            <a:spLocks/>
          </p:cNvSpPr>
          <p:nvPr/>
        </p:nvSpPr>
        <p:spPr>
          <a:xfrm>
            <a:off x="299070" y="170391"/>
            <a:ext cx="11638929" cy="620851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 algn="l" defTabSz="8640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100" baseline="0">
                <a:ln w="15875" cmpd="sng">
                  <a:noFill/>
                  <a:round/>
                </a:ln>
                <a:solidFill>
                  <a:schemeClr val="accent3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86401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-100" normalizeH="0" baseline="0" noProof="0" dirty="0">
                <a:ln w="15875" cmpd="sng">
                  <a:noFill/>
                  <a:round/>
                </a:ln>
                <a:solidFill>
                  <a:srgbClr val="168638"/>
                </a:solidFill>
                <a:effectLst/>
                <a:uLnTx/>
                <a:uFillTx/>
                <a:latin typeface="Calibri"/>
                <a:ea typeface="Roboto" panose="02000000000000000000" pitchFamily="2" charset="0"/>
                <a:cs typeface="Roboto" panose="02000000000000000000" pitchFamily="2" charset="0"/>
              </a:rPr>
              <a:t>Decompression + </a:t>
            </a:r>
            <a:r>
              <a:rPr kumimoji="0" lang="en-US" altLang="zh-CN" sz="3600" b="0" i="0" u="none" strike="noStrike" kern="1200" cap="none" spc="-100" normalizeH="0" baseline="0" noProof="0" dirty="0" err="1">
                <a:ln w="15875" cmpd="sng">
                  <a:noFill/>
                  <a:round/>
                </a:ln>
                <a:solidFill>
                  <a:srgbClr val="168638"/>
                </a:solidFill>
                <a:effectLst/>
                <a:uLnTx/>
                <a:uFillTx/>
                <a:latin typeface="Calibri"/>
                <a:ea typeface="Roboto" panose="02000000000000000000" pitchFamily="2" charset="0"/>
                <a:cs typeface="Roboto" panose="02000000000000000000" pitchFamily="2" charset="0"/>
              </a:rPr>
              <a:t>RoPE</a:t>
            </a:r>
            <a:r>
              <a:rPr kumimoji="0" lang="en-US" altLang="zh-CN" sz="3600" b="0" i="0" u="none" strike="noStrike" kern="1200" cap="none" spc="-100" normalizeH="0" baseline="0" noProof="0" dirty="0">
                <a:ln w="15875" cmpd="sng">
                  <a:noFill/>
                  <a:round/>
                </a:ln>
                <a:solidFill>
                  <a:srgbClr val="168638"/>
                </a:solidFill>
                <a:effectLst/>
                <a:uLnTx/>
                <a:uFillTx/>
                <a:latin typeface="Calibri"/>
                <a:ea typeface="Roboto" panose="02000000000000000000" pitchFamily="2" charset="0"/>
                <a:cs typeface="Roboto" panose="02000000000000000000" pitchFamily="2" charset="0"/>
              </a:rPr>
              <a:t> -&gt; Forming K</a:t>
            </a:r>
            <a:r>
              <a:rPr kumimoji="0" lang="en-US" altLang="zh-CN" sz="3600" b="0" i="0" u="none" strike="noStrike" kern="1200" cap="none" spc="-100" normalizeH="0" baseline="30000" noProof="0" dirty="0">
                <a:ln w="15875" cmpd="sng">
                  <a:noFill/>
                  <a:round/>
                </a:ln>
                <a:solidFill>
                  <a:srgbClr val="168638"/>
                </a:solidFill>
                <a:effectLst/>
                <a:uLnTx/>
                <a:uFillTx/>
                <a:latin typeface="Calibri"/>
                <a:ea typeface="Roboto" panose="02000000000000000000" pitchFamily="2" charset="0"/>
                <a:cs typeface="Roboto" panose="02000000000000000000" pitchFamily="2" charset="0"/>
              </a:rPr>
              <a:t>T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2E2570C-3476-57FE-ED15-7AD238B7A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DD8BBF-345E-4024-ADB0-843CB582CCD3}" type="slidenum">
              <a:rPr kumimoji="0" lang="zh-CN" altLang="en-US" sz="1376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zh-CN" altLang="en-US" sz="137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/>
              <a:cs typeface="+mn-cs"/>
            </a:endParaRPr>
          </a:p>
        </p:txBody>
      </p:sp>
      <p:grpSp>
        <p:nvGrpSpPr>
          <p:cNvPr id="3" name="组合 125">
            <a:extLst>
              <a:ext uri="{FF2B5EF4-FFF2-40B4-BE49-F238E27FC236}">
                <a16:creationId xmlns:a16="http://schemas.microsoft.com/office/drawing/2014/main" id="{6C0E97F7-7C4F-ABD5-0DD1-30EF1E8359DD}"/>
              </a:ext>
            </a:extLst>
          </p:cNvPr>
          <p:cNvGrpSpPr/>
          <p:nvPr/>
        </p:nvGrpSpPr>
        <p:grpSpPr>
          <a:xfrm>
            <a:off x="5170713" y="952787"/>
            <a:ext cx="4638449" cy="3706566"/>
            <a:chOff x="4518251" y="1601932"/>
            <a:chExt cx="6554979" cy="5238058"/>
          </a:xfrm>
        </p:grpSpPr>
        <p:grpSp>
          <p:nvGrpSpPr>
            <p:cNvPr id="5" name="组合 2">
              <a:extLst>
                <a:ext uri="{FF2B5EF4-FFF2-40B4-BE49-F238E27FC236}">
                  <a16:creationId xmlns:a16="http://schemas.microsoft.com/office/drawing/2014/main" id="{73EB7264-D7D7-F47F-39EA-49CB98E7BF31}"/>
                </a:ext>
              </a:extLst>
            </p:cNvPr>
            <p:cNvGrpSpPr/>
            <p:nvPr/>
          </p:nvGrpSpPr>
          <p:grpSpPr>
            <a:xfrm>
              <a:off x="6498911" y="1601932"/>
              <a:ext cx="4574319" cy="4692987"/>
              <a:chOff x="3090538" y="1935087"/>
              <a:chExt cx="2470008" cy="2534086"/>
            </a:xfrm>
          </p:grpSpPr>
          <p:grpSp>
            <p:nvGrpSpPr>
              <p:cNvPr id="24" name="组合 7">
                <a:extLst>
                  <a:ext uri="{FF2B5EF4-FFF2-40B4-BE49-F238E27FC236}">
                    <a16:creationId xmlns:a16="http://schemas.microsoft.com/office/drawing/2014/main" id="{84190F9B-5AE2-4676-D457-8E0055C6DD2A}"/>
                  </a:ext>
                </a:extLst>
              </p:cNvPr>
              <p:cNvGrpSpPr/>
              <p:nvPr/>
            </p:nvGrpSpPr>
            <p:grpSpPr>
              <a:xfrm>
                <a:off x="3190281" y="1986644"/>
                <a:ext cx="2304308" cy="2399530"/>
                <a:chOff x="3770120" y="903514"/>
                <a:chExt cx="2304308" cy="2399530"/>
              </a:xfrm>
            </p:grpSpPr>
            <p:sp>
              <p:nvSpPr>
                <p:cNvPr id="115" name="矩形 92">
                  <a:extLst>
                    <a:ext uri="{FF2B5EF4-FFF2-40B4-BE49-F238E27FC236}">
                      <a16:creationId xmlns:a16="http://schemas.microsoft.com/office/drawing/2014/main" id="{5693210A-AAF5-DCB6-B151-6B89BC1E6EC0}"/>
                    </a:ext>
                  </a:extLst>
                </p:cNvPr>
                <p:cNvSpPr/>
                <p:nvPr/>
              </p:nvSpPr>
              <p:spPr>
                <a:xfrm>
                  <a:off x="3770120" y="903514"/>
                  <a:ext cx="549234" cy="575389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16" name="矩形 93">
                  <a:extLst>
                    <a:ext uri="{FF2B5EF4-FFF2-40B4-BE49-F238E27FC236}">
                      <a16:creationId xmlns:a16="http://schemas.microsoft.com/office/drawing/2014/main" id="{9A12A115-BDD2-E3D1-4A74-AFF1BA15A3AF}"/>
                    </a:ext>
                  </a:extLst>
                </p:cNvPr>
                <p:cNvSpPr/>
                <p:nvPr/>
              </p:nvSpPr>
              <p:spPr>
                <a:xfrm>
                  <a:off x="4353001" y="903514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17" name="矩形 94">
                  <a:extLst>
                    <a:ext uri="{FF2B5EF4-FFF2-40B4-BE49-F238E27FC236}">
                      <a16:creationId xmlns:a16="http://schemas.microsoft.com/office/drawing/2014/main" id="{43427F7D-BAB6-92D0-9D30-745A85744FED}"/>
                    </a:ext>
                  </a:extLst>
                </p:cNvPr>
                <p:cNvSpPr/>
                <p:nvPr/>
              </p:nvSpPr>
              <p:spPr>
                <a:xfrm>
                  <a:off x="4942313" y="903514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18" name="矩形 95">
                  <a:extLst>
                    <a:ext uri="{FF2B5EF4-FFF2-40B4-BE49-F238E27FC236}">
                      <a16:creationId xmlns:a16="http://schemas.microsoft.com/office/drawing/2014/main" id="{8221FEB1-EC58-488B-32D6-5E917C9C7FE9}"/>
                    </a:ext>
                  </a:extLst>
                </p:cNvPr>
                <p:cNvSpPr/>
                <p:nvPr/>
              </p:nvSpPr>
              <p:spPr>
                <a:xfrm>
                  <a:off x="5525194" y="903514"/>
                  <a:ext cx="549234" cy="575389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19" name="矩形 96">
                  <a:extLst>
                    <a:ext uri="{FF2B5EF4-FFF2-40B4-BE49-F238E27FC236}">
                      <a16:creationId xmlns:a16="http://schemas.microsoft.com/office/drawing/2014/main" id="{A193DABF-E185-2247-8120-6F54A71DF42D}"/>
                    </a:ext>
                  </a:extLst>
                </p:cNvPr>
                <p:cNvSpPr/>
                <p:nvPr/>
              </p:nvSpPr>
              <p:spPr>
                <a:xfrm>
                  <a:off x="3770120" y="1511561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20" name="矩形 97">
                  <a:extLst>
                    <a:ext uri="{FF2B5EF4-FFF2-40B4-BE49-F238E27FC236}">
                      <a16:creationId xmlns:a16="http://schemas.microsoft.com/office/drawing/2014/main" id="{5D8CFC5B-04C8-F52B-1BC3-F418AF46DAAE}"/>
                    </a:ext>
                  </a:extLst>
                </p:cNvPr>
                <p:cNvSpPr/>
                <p:nvPr/>
              </p:nvSpPr>
              <p:spPr>
                <a:xfrm>
                  <a:off x="4353001" y="1511561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21" name="矩形 98">
                  <a:extLst>
                    <a:ext uri="{FF2B5EF4-FFF2-40B4-BE49-F238E27FC236}">
                      <a16:creationId xmlns:a16="http://schemas.microsoft.com/office/drawing/2014/main" id="{79B2AC79-2E09-7433-8F4A-938E72C65F85}"/>
                    </a:ext>
                  </a:extLst>
                </p:cNvPr>
                <p:cNvSpPr/>
                <p:nvPr/>
              </p:nvSpPr>
              <p:spPr>
                <a:xfrm>
                  <a:off x="4942313" y="1511561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22" name="矩形 99">
                  <a:extLst>
                    <a:ext uri="{FF2B5EF4-FFF2-40B4-BE49-F238E27FC236}">
                      <a16:creationId xmlns:a16="http://schemas.microsoft.com/office/drawing/2014/main" id="{6690C980-55DD-BCDC-6D94-590CEE992258}"/>
                    </a:ext>
                  </a:extLst>
                </p:cNvPr>
                <p:cNvSpPr/>
                <p:nvPr/>
              </p:nvSpPr>
              <p:spPr>
                <a:xfrm>
                  <a:off x="5525194" y="1511561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23" name="矩形 100">
                  <a:extLst>
                    <a:ext uri="{FF2B5EF4-FFF2-40B4-BE49-F238E27FC236}">
                      <a16:creationId xmlns:a16="http://schemas.microsoft.com/office/drawing/2014/main" id="{1758F843-4B4D-4134-201F-4FDE4A83407A}"/>
                    </a:ext>
                  </a:extLst>
                </p:cNvPr>
                <p:cNvSpPr/>
                <p:nvPr/>
              </p:nvSpPr>
              <p:spPr>
                <a:xfrm>
                  <a:off x="3770120" y="2119608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24" name="矩形 101">
                  <a:extLst>
                    <a:ext uri="{FF2B5EF4-FFF2-40B4-BE49-F238E27FC236}">
                      <a16:creationId xmlns:a16="http://schemas.microsoft.com/office/drawing/2014/main" id="{60D9BEAC-B9F3-4708-0CEE-9461E9CE2215}"/>
                    </a:ext>
                  </a:extLst>
                </p:cNvPr>
                <p:cNvSpPr/>
                <p:nvPr/>
              </p:nvSpPr>
              <p:spPr>
                <a:xfrm>
                  <a:off x="4353001" y="2119608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26" name="矩形 102">
                  <a:extLst>
                    <a:ext uri="{FF2B5EF4-FFF2-40B4-BE49-F238E27FC236}">
                      <a16:creationId xmlns:a16="http://schemas.microsoft.com/office/drawing/2014/main" id="{3E3F6A32-2B4B-98A9-0F62-4718CBD016EC}"/>
                    </a:ext>
                  </a:extLst>
                </p:cNvPr>
                <p:cNvSpPr/>
                <p:nvPr/>
              </p:nvSpPr>
              <p:spPr>
                <a:xfrm>
                  <a:off x="4942313" y="2119608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27" name="矩形 103">
                  <a:extLst>
                    <a:ext uri="{FF2B5EF4-FFF2-40B4-BE49-F238E27FC236}">
                      <a16:creationId xmlns:a16="http://schemas.microsoft.com/office/drawing/2014/main" id="{D52577C4-05D1-C829-E14D-9373BF97AA85}"/>
                    </a:ext>
                  </a:extLst>
                </p:cNvPr>
                <p:cNvSpPr/>
                <p:nvPr/>
              </p:nvSpPr>
              <p:spPr>
                <a:xfrm>
                  <a:off x="5525194" y="2119608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28" name="矩形 104">
                  <a:extLst>
                    <a:ext uri="{FF2B5EF4-FFF2-40B4-BE49-F238E27FC236}">
                      <a16:creationId xmlns:a16="http://schemas.microsoft.com/office/drawing/2014/main" id="{0B3B0B68-658E-711C-90E4-E3C0BFFB4BA9}"/>
                    </a:ext>
                  </a:extLst>
                </p:cNvPr>
                <p:cNvSpPr/>
                <p:nvPr/>
              </p:nvSpPr>
              <p:spPr>
                <a:xfrm>
                  <a:off x="3770120" y="2727655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30" name="矩形 105">
                  <a:extLst>
                    <a:ext uri="{FF2B5EF4-FFF2-40B4-BE49-F238E27FC236}">
                      <a16:creationId xmlns:a16="http://schemas.microsoft.com/office/drawing/2014/main" id="{1DBF1DB7-B137-701F-219D-9FDC40341F02}"/>
                    </a:ext>
                  </a:extLst>
                </p:cNvPr>
                <p:cNvSpPr/>
                <p:nvPr/>
              </p:nvSpPr>
              <p:spPr>
                <a:xfrm>
                  <a:off x="4353001" y="2727655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31" name="矩形 106">
                  <a:extLst>
                    <a:ext uri="{FF2B5EF4-FFF2-40B4-BE49-F238E27FC236}">
                      <a16:creationId xmlns:a16="http://schemas.microsoft.com/office/drawing/2014/main" id="{BDF07B38-F2A6-23E3-3266-4014096FE27A}"/>
                    </a:ext>
                  </a:extLst>
                </p:cNvPr>
                <p:cNvSpPr/>
                <p:nvPr/>
              </p:nvSpPr>
              <p:spPr>
                <a:xfrm>
                  <a:off x="4942313" y="2727655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33" name="矩形 107">
                  <a:extLst>
                    <a:ext uri="{FF2B5EF4-FFF2-40B4-BE49-F238E27FC236}">
                      <a16:creationId xmlns:a16="http://schemas.microsoft.com/office/drawing/2014/main" id="{7EC1540F-5197-C6E8-056B-ECD5B5DE90E5}"/>
                    </a:ext>
                  </a:extLst>
                </p:cNvPr>
                <p:cNvSpPr/>
                <p:nvPr/>
              </p:nvSpPr>
              <p:spPr>
                <a:xfrm>
                  <a:off x="5525194" y="2727655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</p:grpSp>
          <p:sp>
            <p:nvSpPr>
              <p:cNvPr id="25" name="矩形 8">
                <a:extLst>
                  <a:ext uri="{FF2B5EF4-FFF2-40B4-BE49-F238E27FC236}">
                    <a16:creationId xmlns:a16="http://schemas.microsoft.com/office/drawing/2014/main" id="{FFFA8DAD-AEE1-C5F7-660B-AA96B085E17A}"/>
                  </a:ext>
                </a:extLst>
              </p:cNvPr>
              <p:cNvSpPr/>
              <p:nvPr/>
            </p:nvSpPr>
            <p:spPr>
              <a:xfrm>
                <a:off x="3189970" y="2347223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26" name="矩形 9">
                <a:extLst>
                  <a:ext uri="{FF2B5EF4-FFF2-40B4-BE49-F238E27FC236}">
                    <a16:creationId xmlns:a16="http://schemas.microsoft.com/office/drawing/2014/main" id="{3520F580-D929-E649-D35A-B80821409B5D}"/>
                  </a:ext>
                </a:extLst>
              </p:cNvPr>
              <p:cNvSpPr/>
              <p:nvPr/>
            </p:nvSpPr>
            <p:spPr>
              <a:xfrm>
                <a:off x="3777138" y="2347223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28" name="矩形 10">
                <a:extLst>
                  <a:ext uri="{FF2B5EF4-FFF2-40B4-BE49-F238E27FC236}">
                    <a16:creationId xmlns:a16="http://schemas.microsoft.com/office/drawing/2014/main" id="{9D622638-F2D6-518A-C72B-0DC8107D5D71}"/>
                  </a:ext>
                </a:extLst>
              </p:cNvPr>
              <p:cNvSpPr/>
              <p:nvPr/>
            </p:nvSpPr>
            <p:spPr>
              <a:xfrm>
                <a:off x="4364306" y="2347223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29" name="矩形 11">
                <a:extLst>
                  <a:ext uri="{FF2B5EF4-FFF2-40B4-BE49-F238E27FC236}">
                    <a16:creationId xmlns:a16="http://schemas.microsoft.com/office/drawing/2014/main" id="{F7CC8DFC-9A1A-CEED-E4EB-7A522158438F}"/>
                  </a:ext>
                </a:extLst>
              </p:cNvPr>
              <p:cNvSpPr/>
              <p:nvPr/>
            </p:nvSpPr>
            <p:spPr>
              <a:xfrm>
                <a:off x="4951475" y="2347223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2" name="矩形 12">
                <a:extLst>
                  <a:ext uri="{FF2B5EF4-FFF2-40B4-BE49-F238E27FC236}">
                    <a16:creationId xmlns:a16="http://schemas.microsoft.com/office/drawing/2014/main" id="{61B34F00-EAA8-DE89-4085-5384B84CEC03}"/>
                  </a:ext>
                </a:extLst>
              </p:cNvPr>
              <p:cNvSpPr/>
              <p:nvPr/>
            </p:nvSpPr>
            <p:spPr>
              <a:xfrm>
                <a:off x="3189970" y="2953270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3" name="矩形 13">
                <a:extLst>
                  <a:ext uri="{FF2B5EF4-FFF2-40B4-BE49-F238E27FC236}">
                    <a16:creationId xmlns:a16="http://schemas.microsoft.com/office/drawing/2014/main" id="{75CABBB7-744C-A8A6-0E7C-A62230C23005}"/>
                  </a:ext>
                </a:extLst>
              </p:cNvPr>
              <p:cNvSpPr/>
              <p:nvPr/>
            </p:nvSpPr>
            <p:spPr>
              <a:xfrm>
                <a:off x="3777138" y="2953270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4" name="矩形 14">
                <a:extLst>
                  <a:ext uri="{FF2B5EF4-FFF2-40B4-BE49-F238E27FC236}">
                    <a16:creationId xmlns:a16="http://schemas.microsoft.com/office/drawing/2014/main" id="{E567AD55-2B70-E1D7-B76F-71B9BF4CE68B}"/>
                  </a:ext>
                </a:extLst>
              </p:cNvPr>
              <p:cNvSpPr/>
              <p:nvPr/>
            </p:nvSpPr>
            <p:spPr>
              <a:xfrm>
                <a:off x="4364306" y="2953270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5" name="矩形 15">
                <a:extLst>
                  <a:ext uri="{FF2B5EF4-FFF2-40B4-BE49-F238E27FC236}">
                    <a16:creationId xmlns:a16="http://schemas.microsoft.com/office/drawing/2014/main" id="{4A96C701-B602-C82D-90ED-A3DC6FD8089C}"/>
                  </a:ext>
                </a:extLst>
              </p:cNvPr>
              <p:cNvSpPr/>
              <p:nvPr/>
            </p:nvSpPr>
            <p:spPr>
              <a:xfrm>
                <a:off x="4951475" y="2953270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6" name="矩形 16">
                <a:extLst>
                  <a:ext uri="{FF2B5EF4-FFF2-40B4-BE49-F238E27FC236}">
                    <a16:creationId xmlns:a16="http://schemas.microsoft.com/office/drawing/2014/main" id="{F66EDAB1-2089-3293-818C-5E59BB7344D4}"/>
                  </a:ext>
                </a:extLst>
              </p:cNvPr>
              <p:cNvSpPr/>
              <p:nvPr/>
            </p:nvSpPr>
            <p:spPr>
              <a:xfrm>
                <a:off x="3189970" y="3559317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7" name="矩形 17">
                <a:extLst>
                  <a:ext uri="{FF2B5EF4-FFF2-40B4-BE49-F238E27FC236}">
                    <a16:creationId xmlns:a16="http://schemas.microsoft.com/office/drawing/2014/main" id="{90B69615-54F6-A0AD-BB28-EE3CF04F7358}"/>
                  </a:ext>
                </a:extLst>
              </p:cNvPr>
              <p:cNvSpPr/>
              <p:nvPr/>
            </p:nvSpPr>
            <p:spPr>
              <a:xfrm>
                <a:off x="3777138" y="3559317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8" name="矩形 18">
                <a:extLst>
                  <a:ext uri="{FF2B5EF4-FFF2-40B4-BE49-F238E27FC236}">
                    <a16:creationId xmlns:a16="http://schemas.microsoft.com/office/drawing/2014/main" id="{70663793-CEC7-53D9-6189-01C0A32E4C8B}"/>
                  </a:ext>
                </a:extLst>
              </p:cNvPr>
              <p:cNvSpPr/>
              <p:nvPr/>
            </p:nvSpPr>
            <p:spPr>
              <a:xfrm>
                <a:off x="4364306" y="3559317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9" name="矩形 19">
                <a:extLst>
                  <a:ext uri="{FF2B5EF4-FFF2-40B4-BE49-F238E27FC236}">
                    <a16:creationId xmlns:a16="http://schemas.microsoft.com/office/drawing/2014/main" id="{F0FA339F-5DE4-7AAA-1C35-67BA7D4FBFB2}"/>
                  </a:ext>
                </a:extLst>
              </p:cNvPr>
              <p:cNvSpPr/>
              <p:nvPr/>
            </p:nvSpPr>
            <p:spPr>
              <a:xfrm>
                <a:off x="4951475" y="3559317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0" name="矩形 20">
                <a:extLst>
                  <a:ext uri="{FF2B5EF4-FFF2-40B4-BE49-F238E27FC236}">
                    <a16:creationId xmlns:a16="http://schemas.microsoft.com/office/drawing/2014/main" id="{E7D47990-88C8-5C0A-52ED-F61B5B239DDA}"/>
                  </a:ext>
                </a:extLst>
              </p:cNvPr>
              <p:cNvSpPr/>
              <p:nvPr/>
            </p:nvSpPr>
            <p:spPr>
              <a:xfrm>
                <a:off x="3189970" y="4165364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1" name="矩形 21">
                <a:extLst>
                  <a:ext uri="{FF2B5EF4-FFF2-40B4-BE49-F238E27FC236}">
                    <a16:creationId xmlns:a16="http://schemas.microsoft.com/office/drawing/2014/main" id="{F84E5CAD-E8E1-0439-B661-0FFD3C06BE9F}"/>
                  </a:ext>
                </a:extLst>
              </p:cNvPr>
              <p:cNvSpPr/>
              <p:nvPr/>
            </p:nvSpPr>
            <p:spPr>
              <a:xfrm>
                <a:off x="3777138" y="4165364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2" name="矩形 22">
                <a:extLst>
                  <a:ext uri="{FF2B5EF4-FFF2-40B4-BE49-F238E27FC236}">
                    <a16:creationId xmlns:a16="http://schemas.microsoft.com/office/drawing/2014/main" id="{C4E4AC62-024F-13A0-C3F1-95224C4533AB}"/>
                  </a:ext>
                </a:extLst>
              </p:cNvPr>
              <p:cNvSpPr/>
              <p:nvPr/>
            </p:nvSpPr>
            <p:spPr>
              <a:xfrm>
                <a:off x="4364306" y="4165364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3" name="矩形 23">
                <a:extLst>
                  <a:ext uri="{FF2B5EF4-FFF2-40B4-BE49-F238E27FC236}">
                    <a16:creationId xmlns:a16="http://schemas.microsoft.com/office/drawing/2014/main" id="{B80226F5-3BBB-FE2E-E5A9-92107E824CA0}"/>
                  </a:ext>
                </a:extLst>
              </p:cNvPr>
              <p:cNvSpPr/>
              <p:nvPr/>
            </p:nvSpPr>
            <p:spPr>
              <a:xfrm>
                <a:off x="4951475" y="4165364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4" name="箭头: 左右 24">
                <a:extLst>
                  <a:ext uri="{FF2B5EF4-FFF2-40B4-BE49-F238E27FC236}">
                    <a16:creationId xmlns:a16="http://schemas.microsoft.com/office/drawing/2014/main" id="{F74DC3A3-C20B-E2A9-2926-AF276FE841B3}"/>
                  </a:ext>
                </a:extLst>
              </p:cNvPr>
              <p:cNvSpPr/>
              <p:nvPr/>
            </p:nvSpPr>
            <p:spPr>
              <a:xfrm>
                <a:off x="3395736" y="2371205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5" name="箭头: 左右 25">
                <a:extLst>
                  <a:ext uri="{FF2B5EF4-FFF2-40B4-BE49-F238E27FC236}">
                    <a16:creationId xmlns:a16="http://schemas.microsoft.com/office/drawing/2014/main" id="{34E5075A-5283-F028-7130-0BA0D8503D4A}"/>
                  </a:ext>
                </a:extLst>
              </p:cNvPr>
              <p:cNvSpPr/>
              <p:nvPr/>
            </p:nvSpPr>
            <p:spPr>
              <a:xfrm>
                <a:off x="3982904" y="2371205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7" name="箭头: 左右 26">
                <a:extLst>
                  <a:ext uri="{FF2B5EF4-FFF2-40B4-BE49-F238E27FC236}">
                    <a16:creationId xmlns:a16="http://schemas.microsoft.com/office/drawing/2014/main" id="{78DDC6DC-0184-6B36-EB07-BB477BD82F7C}"/>
                  </a:ext>
                </a:extLst>
              </p:cNvPr>
              <p:cNvSpPr/>
              <p:nvPr/>
            </p:nvSpPr>
            <p:spPr>
              <a:xfrm>
                <a:off x="4570072" y="2371205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8" name="箭头: 左右 27">
                <a:extLst>
                  <a:ext uri="{FF2B5EF4-FFF2-40B4-BE49-F238E27FC236}">
                    <a16:creationId xmlns:a16="http://schemas.microsoft.com/office/drawing/2014/main" id="{C5EE9028-5B55-188D-EA11-6D01435DFDE3}"/>
                  </a:ext>
                </a:extLst>
              </p:cNvPr>
              <p:cNvSpPr/>
              <p:nvPr/>
            </p:nvSpPr>
            <p:spPr>
              <a:xfrm>
                <a:off x="3390378" y="2974733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9" name="箭头: 左右 28">
                <a:extLst>
                  <a:ext uri="{FF2B5EF4-FFF2-40B4-BE49-F238E27FC236}">
                    <a16:creationId xmlns:a16="http://schemas.microsoft.com/office/drawing/2014/main" id="{B4B714FE-9E96-7213-8EC2-77655D54E60B}"/>
                  </a:ext>
                </a:extLst>
              </p:cNvPr>
              <p:cNvSpPr/>
              <p:nvPr/>
            </p:nvSpPr>
            <p:spPr>
              <a:xfrm>
                <a:off x="3977546" y="2974733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0" name="箭头: 左右 29">
                <a:extLst>
                  <a:ext uri="{FF2B5EF4-FFF2-40B4-BE49-F238E27FC236}">
                    <a16:creationId xmlns:a16="http://schemas.microsoft.com/office/drawing/2014/main" id="{36F65E65-EEEE-508E-A03D-9CB52A044E87}"/>
                  </a:ext>
                </a:extLst>
              </p:cNvPr>
              <p:cNvSpPr/>
              <p:nvPr/>
            </p:nvSpPr>
            <p:spPr>
              <a:xfrm>
                <a:off x="4564714" y="2974733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1" name="箭头: 左右 30">
                <a:extLst>
                  <a:ext uri="{FF2B5EF4-FFF2-40B4-BE49-F238E27FC236}">
                    <a16:creationId xmlns:a16="http://schemas.microsoft.com/office/drawing/2014/main" id="{1C08D4FB-A6C0-4DDE-20FB-ABF38C1F0405}"/>
                  </a:ext>
                </a:extLst>
              </p:cNvPr>
              <p:cNvSpPr/>
              <p:nvPr/>
            </p:nvSpPr>
            <p:spPr>
              <a:xfrm>
                <a:off x="3390378" y="3580678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2" name="箭头: 左右 31">
                <a:extLst>
                  <a:ext uri="{FF2B5EF4-FFF2-40B4-BE49-F238E27FC236}">
                    <a16:creationId xmlns:a16="http://schemas.microsoft.com/office/drawing/2014/main" id="{BF3E84F4-481A-8045-E896-7FB725409C42}"/>
                  </a:ext>
                </a:extLst>
              </p:cNvPr>
              <p:cNvSpPr/>
              <p:nvPr/>
            </p:nvSpPr>
            <p:spPr>
              <a:xfrm>
                <a:off x="3977546" y="3580678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3" name="箭头: 左右 32">
                <a:extLst>
                  <a:ext uri="{FF2B5EF4-FFF2-40B4-BE49-F238E27FC236}">
                    <a16:creationId xmlns:a16="http://schemas.microsoft.com/office/drawing/2014/main" id="{8BB75B14-4DD3-ADCF-890D-C225C01D1298}"/>
                  </a:ext>
                </a:extLst>
              </p:cNvPr>
              <p:cNvSpPr/>
              <p:nvPr/>
            </p:nvSpPr>
            <p:spPr>
              <a:xfrm>
                <a:off x="4564714" y="3580678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4" name="箭头: 左右 33">
                <a:extLst>
                  <a:ext uri="{FF2B5EF4-FFF2-40B4-BE49-F238E27FC236}">
                    <a16:creationId xmlns:a16="http://schemas.microsoft.com/office/drawing/2014/main" id="{5C4FDD94-D787-766C-7F20-BCFA79A044EB}"/>
                  </a:ext>
                </a:extLst>
              </p:cNvPr>
              <p:cNvSpPr/>
              <p:nvPr/>
            </p:nvSpPr>
            <p:spPr>
              <a:xfrm>
                <a:off x="3390378" y="4188161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5" name="箭头: 左右 34">
                <a:extLst>
                  <a:ext uri="{FF2B5EF4-FFF2-40B4-BE49-F238E27FC236}">
                    <a16:creationId xmlns:a16="http://schemas.microsoft.com/office/drawing/2014/main" id="{9FE403FF-F3AB-3656-A92D-8EB5BE368ABE}"/>
                  </a:ext>
                </a:extLst>
              </p:cNvPr>
              <p:cNvSpPr/>
              <p:nvPr/>
            </p:nvSpPr>
            <p:spPr>
              <a:xfrm>
                <a:off x="3977546" y="4188161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6" name="箭头: 左右 35">
                <a:extLst>
                  <a:ext uri="{FF2B5EF4-FFF2-40B4-BE49-F238E27FC236}">
                    <a16:creationId xmlns:a16="http://schemas.microsoft.com/office/drawing/2014/main" id="{B4CB4311-565F-CC3F-2B12-A97E2B427F84}"/>
                  </a:ext>
                </a:extLst>
              </p:cNvPr>
              <p:cNvSpPr/>
              <p:nvPr/>
            </p:nvSpPr>
            <p:spPr>
              <a:xfrm>
                <a:off x="4564714" y="4188161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7" name="箭头: 左右 36">
                <a:extLst>
                  <a:ext uri="{FF2B5EF4-FFF2-40B4-BE49-F238E27FC236}">
                    <a16:creationId xmlns:a16="http://schemas.microsoft.com/office/drawing/2014/main" id="{5F3328CE-F998-9DE0-BF42-FFE9E6D17EAC}"/>
                  </a:ext>
                </a:extLst>
              </p:cNvPr>
              <p:cNvSpPr/>
              <p:nvPr/>
            </p:nvSpPr>
            <p:spPr>
              <a:xfrm rot="5400000">
                <a:off x="3049982" y="2682114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8" name="箭头: 左右 37">
                <a:extLst>
                  <a:ext uri="{FF2B5EF4-FFF2-40B4-BE49-F238E27FC236}">
                    <a16:creationId xmlns:a16="http://schemas.microsoft.com/office/drawing/2014/main" id="{C1FFEAB8-08AC-56F3-B204-E086771DB10B}"/>
                  </a:ext>
                </a:extLst>
              </p:cNvPr>
              <p:cNvSpPr/>
              <p:nvPr/>
            </p:nvSpPr>
            <p:spPr>
              <a:xfrm rot="5400000">
                <a:off x="3049982" y="3297309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9" name="箭头: 左右 38">
                <a:extLst>
                  <a:ext uri="{FF2B5EF4-FFF2-40B4-BE49-F238E27FC236}">
                    <a16:creationId xmlns:a16="http://schemas.microsoft.com/office/drawing/2014/main" id="{2AA551B4-C7DB-054F-86CD-BF246190C508}"/>
                  </a:ext>
                </a:extLst>
              </p:cNvPr>
              <p:cNvSpPr/>
              <p:nvPr/>
            </p:nvSpPr>
            <p:spPr>
              <a:xfrm rot="5400000">
                <a:off x="3049982" y="3903356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0" name="箭头: 左右 39">
                <a:extLst>
                  <a:ext uri="{FF2B5EF4-FFF2-40B4-BE49-F238E27FC236}">
                    <a16:creationId xmlns:a16="http://schemas.microsoft.com/office/drawing/2014/main" id="{871292C9-2F88-C939-2CD9-FE3F0C8D0E10}"/>
                  </a:ext>
                </a:extLst>
              </p:cNvPr>
              <p:cNvSpPr/>
              <p:nvPr/>
            </p:nvSpPr>
            <p:spPr>
              <a:xfrm rot="5400000">
                <a:off x="3644129" y="2682114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1" name="箭头: 左右 40">
                <a:extLst>
                  <a:ext uri="{FF2B5EF4-FFF2-40B4-BE49-F238E27FC236}">
                    <a16:creationId xmlns:a16="http://schemas.microsoft.com/office/drawing/2014/main" id="{6F79E1AE-7F02-77CE-2AE3-3027FAF1DFB8}"/>
                  </a:ext>
                </a:extLst>
              </p:cNvPr>
              <p:cNvSpPr/>
              <p:nvPr/>
            </p:nvSpPr>
            <p:spPr>
              <a:xfrm rot="5400000">
                <a:off x="3644129" y="3297309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2" name="箭头: 左右 41">
                <a:extLst>
                  <a:ext uri="{FF2B5EF4-FFF2-40B4-BE49-F238E27FC236}">
                    <a16:creationId xmlns:a16="http://schemas.microsoft.com/office/drawing/2014/main" id="{E8AB6472-A7EC-626D-4905-8E5682EEE50C}"/>
                  </a:ext>
                </a:extLst>
              </p:cNvPr>
              <p:cNvSpPr/>
              <p:nvPr/>
            </p:nvSpPr>
            <p:spPr>
              <a:xfrm rot="5400000">
                <a:off x="3644129" y="3903356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3" name="箭头: 左右 42">
                <a:extLst>
                  <a:ext uri="{FF2B5EF4-FFF2-40B4-BE49-F238E27FC236}">
                    <a16:creationId xmlns:a16="http://schemas.microsoft.com/office/drawing/2014/main" id="{DA6C3F42-BAE9-E8D0-424C-A270CE8FAC67}"/>
                  </a:ext>
                </a:extLst>
              </p:cNvPr>
              <p:cNvSpPr/>
              <p:nvPr/>
            </p:nvSpPr>
            <p:spPr>
              <a:xfrm rot="5400000">
                <a:off x="4229398" y="2682114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4" name="箭头: 左右 43">
                <a:extLst>
                  <a:ext uri="{FF2B5EF4-FFF2-40B4-BE49-F238E27FC236}">
                    <a16:creationId xmlns:a16="http://schemas.microsoft.com/office/drawing/2014/main" id="{AC44D855-9667-BE7D-0D65-243F008320F3}"/>
                  </a:ext>
                </a:extLst>
              </p:cNvPr>
              <p:cNvSpPr/>
              <p:nvPr/>
            </p:nvSpPr>
            <p:spPr>
              <a:xfrm rot="5400000">
                <a:off x="4229398" y="3297309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5" name="箭头: 左右 44">
                <a:extLst>
                  <a:ext uri="{FF2B5EF4-FFF2-40B4-BE49-F238E27FC236}">
                    <a16:creationId xmlns:a16="http://schemas.microsoft.com/office/drawing/2014/main" id="{C3D2EBBF-43EB-5331-CFBD-BE79AC751D15}"/>
                  </a:ext>
                </a:extLst>
              </p:cNvPr>
              <p:cNvSpPr/>
              <p:nvPr/>
            </p:nvSpPr>
            <p:spPr>
              <a:xfrm rot="5400000">
                <a:off x="4229398" y="3903356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6" name="箭头: 左右 45">
                <a:extLst>
                  <a:ext uri="{FF2B5EF4-FFF2-40B4-BE49-F238E27FC236}">
                    <a16:creationId xmlns:a16="http://schemas.microsoft.com/office/drawing/2014/main" id="{176E9198-FA06-D05C-8380-6900B6328192}"/>
                  </a:ext>
                </a:extLst>
              </p:cNvPr>
              <p:cNvSpPr/>
              <p:nvPr/>
            </p:nvSpPr>
            <p:spPr>
              <a:xfrm rot="5400000">
                <a:off x="4822242" y="2682114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7" name="箭头: 左右 46">
                <a:extLst>
                  <a:ext uri="{FF2B5EF4-FFF2-40B4-BE49-F238E27FC236}">
                    <a16:creationId xmlns:a16="http://schemas.microsoft.com/office/drawing/2014/main" id="{B90EAF52-7413-6DDD-400A-C491E304163D}"/>
                  </a:ext>
                </a:extLst>
              </p:cNvPr>
              <p:cNvSpPr/>
              <p:nvPr/>
            </p:nvSpPr>
            <p:spPr>
              <a:xfrm rot="5400000">
                <a:off x="4822242" y="3288161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8" name="箭头: 左右 47">
                <a:extLst>
                  <a:ext uri="{FF2B5EF4-FFF2-40B4-BE49-F238E27FC236}">
                    <a16:creationId xmlns:a16="http://schemas.microsoft.com/office/drawing/2014/main" id="{4EF3C8A4-E472-2717-C5C5-E0671A21CED0}"/>
                  </a:ext>
                </a:extLst>
              </p:cNvPr>
              <p:cNvSpPr/>
              <p:nvPr/>
            </p:nvSpPr>
            <p:spPr>
              <a:xfrm rot="5400000">
                <a:off x="4822242" y="3903356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9" name="箭头: 左右 48">
                <a:extLst>
                  <a:ext uri="{FF2B5EF4-FFF2-40B4-BE49-F238E27FC236}">
                    <a16:creationId xmlns:a16="http://schemas.microsoft.com/office/drawing/2014/main" id="{E1157832-9723-8054-EDC7-5E39A83041C4}"/>
                  </a:ext>
                </a:extLst>
              </p:cNvPr>
              <p:cNvSpPr/>
              <p:nvPr/>
            </p:nvSpPr>
            <p:spPr>
              <a:xfrm>
                <a:off x="3395736" y="2496817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0" name="箭头: 左右 49">
                <a:extLst>
                  <a:ext uri="{FF2B5EF4-FFF2-40B4-BE49-F238E27FC236}">
                    <a16:creationId xmlns:a16="http://schemas.microsoft.com/office/drawing/2014/main" id="{ED0A383D-4A37-A03E-12D0-A5FF1BAC7B10}"/>
                  </a:ext>
                </a:extLst>
              </p:cNvPr>
              <p:cNvSpPr/>
              <p:nvPr/>
            </p:nvSpPr>
            <p:spPr>
              <a:xfrm>
                <a:off x="3984169" y="2496817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1" name="箭头: 左右 50">
                <a:extLst>
                  <a:ext uri="{FF2B5EF4-FFF2-40B4-BE49-F238E27FC236}">
                    <a16:creationId xmlns:a16="http://schemas.microsoft.com/office/drawing/2014/main" id="{CDD6FF0B-BFF7-B06E-41EF-E7082C052F5C}"/>
                  </a:ext>
                </a:extLst>
              </p:cNvPr>
              <p:cNvSpPr/>
              <p:nvPr/>
            </p:nvSpPr>
            <p:spPr>
              <a:xfrm>
                <a:off x="4572602" y="2496817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2" name="箭头: 左右 51">
                <a:extLst>
                  <a:ext uri="{FF2B5EF4-FFF2-40B4-BE49-F238E27FC236}">
                    <a16:creationId xmlns:a16="http://schemas.microsoft.com/office/drawing/2014/main" id="{5D0DD9D3-FE49-C82C-A845-28B1ECD7BCD0}"/>
                  </a:ext>
                </a:extLst>
              </p:cNvPr>
              <p:cNvSpPr/>
              <p:nvPr/>
            </p:nvSpPr>
            <p:spPr>
              <a:xfrm>
                <a:off x="3395736" y="3097546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3" name="箭头: 左右 52">
                <a:extLst>
                  <a:ext uri="{FF2B5EF4-FFF2-40B4-BE49-F238E27FC236}">
                    <a16:creationId xmlns:a16="http://schemas.microsoft.com/office/drawing/2014/main" id="{E3A5207B-F0E0-F3FC-EF25-8B71317D9E0A}"/>
                  </a:ext>
                </a:extLst>
              </p:cNvPr>
              <p:cNvSpPr/>
              <p:nvPr/>
            </p:nvSpPr>
            <p:spPr>
              <a:xfrm>
                <a:off x="3984169" y="3097546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4" name="箭头: 左右 53">
                <a:extLst>
                  <a:ext uri="{FF2B5EF4-FFF2-40B4-BE49-F238E27FC236}">
                    <a16:creationId xmlns:a16="http://schemas.microsoft.com/office/drawing/2014/main" id="{4F7419E2-86B2-7936-9F6E-45C8E3D4B00E}"/>
                  </a:ext>
                </a:extLst>
              </p:cNvPr>
              <p:cNvSpPr/>
              <p:nvPr/>
            </p:nvSpPr>
            <p:spPr>
              <a:xfrm>
                <a:off x="4572602" y="3097546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5" name="箭头: 左右 54">
                <a:extLst>
                  <a:ext uri="{FF2B5EF4-FFF2-40B4-BE49-F238E27FC236}">
                    <a16:creationId xmlns:a16="http://schemas.microsoft.com/office/drawing/2014/main" id="{18705FD0-7307-137B-8685-FC4B99DA0D9A}"/>
                  </a:ext>
                </a:extLst>
              </p:cNvPr>
              <p:cNvSpPr/>
              <p:nvPr/>
            </p:nvSpPr>
            <p:spPr>
              <a:xfrm>
                <a:off x="3395736" y="3704622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6" name="箭头: 左右 55">
                <a:extLst>
                  <a:ext uri="{FF2B5EF4-FFF2-40B4-BE49-F238E27FC236}">
                    <a16:creationId xmlns:a16="http://schemas.microsoft.com/office/drawing/2014/main" id="{92EE123C-330A-2154-3B1B-D4A712EA1902}"/>
                  </a:ext>
                </a:extLst>
              </p:cNvPr>
              <p:cNvSpPr/>
              <p:nvPr/>
            </p:nvSpPr>
            <p:spPr>
              <a:xfrm>
                <a:off x="3984169" y="3704622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7" name="箭头: 左右 56">
                <a:extLst>
                  <a:ext uri="{FF2B5EF4-FFF2-40B4-BE49-F238E27FC236}">
                    <a16:creationId xmlns:a16="http://schemas.microsoft.com/office/drawing/2014/main" id="{6E83A48B-33F9-C5F2-6808-EB86053ED306}"/>
                  </a:ext>
                </a:extLst>
              </p:cNvPr>
              <p:cNvSpPr/>
              <p:nvPr/>
            </p:nvSpPr>
            <p:spPr>
              <a:xfrm>
                <a:off x="4572602" y="3704622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8" name="箭头: 左右 57">
                <a:extLst>
                  <a:ext uri="{FF2B5EF4-FFF2-40B4-BE49-F238E27FC236}">
                    <a16:creationId xmlns:a16="http://schemas.microsoft.com/office/drawing/2014/main" id="{62A909FE-5FE9-0703-F909-BC1AB3A8FCBE}"/>
                  </a:ext>
                </a:extLst>
              </p:cNvPr>
              <p:cNvSpPr/>
              <p:nvPr/>
            </p:nvSpPr>
            <p:spPr>
              <a:xfrm>
                <a:off x="3395736" y="4307466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9" name="箭头: 左右 58">
                <a:extLst>
                  <a:ext uri="{FF2B5EF4-FFF2-40B4-BE49-F238E27FC236}">
                    <a16:creationId xmlns:a16="http://schemas.microsoft.com/office/drawing/2014/main" id="{96D6FD9E-DC9F-D4D6-DE41-49E6E9AC95DE}"/>
                  </a:ext>
                </a:extLst>
              </p:cNvPr>
              <p:cNvSpPr/>
              <p:nvPr/>
            </p:nvSpPr>
            <p:spPr>
              <a:xfrm>
                <a:off x="3984169" y="4307466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0" name="箭头: 左右 59">
                <a:extLst>
                  <a:ext uri="{FF2B5EF4-FFF2-40B4-BE49-F238E27FC236}">
                    <a16:creationId xmlns:a16="http://schemas.microsoft.com/office/drawing/2014/main" id="{AD2953EC-D968-1A7E-4EBF-F249310BA658}"/>
                  </a:ext>
                </a:extLst>
              </p:cNvPr>
              <p:cNvSpPr/>
              <p:nvPr/>
            </p:nvSpPr>
            <p:spPr>
              <a:xfrm>
                <a:off x="4572602" y="4307466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1" name="箭头: 左右 60">
                <a:extLst>
                  <a:ext uri="{FF2B5EF4-FFF2-40B4-BE49-F238E27FC236}">
                    <a16:creationId xmlns:a16="http://schemas.microsoft.com/office/drawing/2014/main" id="{95B75636-D4A5-78C4-47C9-2A2321B9611A}"/>
                  </a:ext>
                </a:extLst>
              </p:cNvPr>
              <p:cNvSpPr/>
              <p:nvPr/>
            </p:nvSpPr>
            <p:spPr>
              <a:xfrm rot="5400000">
                <a:off x="3143869" y="2718402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2" name="箭头: 左右 61">
                <a:extLst>
                  <a:ext uri="{FF2B5EF4-FFF2-40B4-BE49-F238E27FC236}">
                    <a16:creationId xmlns:a16="http://schemas.microsoft.com/office/drawing/2014/main" id="{1579ABE5-1D6B-9425-D9EB-D6022F30A19C}"/>
                  </a:ext>
                </a:extLst>
              </p:cNvPr>
              <p:cNvSpPr/>
              <p:nvPr/>
            </p:nvSpPr>
            <p:spPr>
              <a:xfrm rot="5400000">
                <a:off x="3730186" y="2718403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3" name="箭头: 左右 62">
                <a:extLst>
                  <a:ext uri="{FF2B5EF4-FFF2-40B4-BE49-F238E27FC236}">
                    <a16:creationId xmlns:a16="http://schemas.microsoft.com/office/drawing/2014/main" id="{C040F0CC-7D2A-74D3-D0AC-91AE6242CE0C}"/>
                  </a:ext>
                </a:extLst>
              </p:cNvPr>
              <p:cNvSpPr/>
              <p:nvPr/>
            </p:nvSpPr>
            <p:spPr>
              <a:xfrm rot="5400000">
                <a:off x="4316503" y="2718404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4" name="箭头: 左右 63">
                <a:extLst>
                  <a:ext uri="{FF2B5EF4-FFF2-40B4-BE49-F238E27FC236}">
                    <a16:creationId xmlns:a16="http://schemas.microsoft.com/office/drawing/2014/main" id="{B6AE12E5-F521-3DF1-32CD-DF647BB1C7A4}"/>
                  </a:ext>
                </a:extLst>
              </p:cNvPr>
              <p:cNvSpPr/>
              <p:nvPr/>
            </p:nvSpPr>
            <p:spPr>
              <a:xfrm rot="5400000">
                <a:off x="4902820" y="2718405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5" name="箭头: 左右 64">
                <a:extLst>
                  <a:ext uri="{FF2B5EF4-FFF2-40B4-BE49-F238E27FC236}">
                    <a16:creationId xmlns:a16="http://schemas.microsoft.com/office/drawing/2014/main" id="{EB0DD7B8-4E23-4FE1-9442-64E9BE4C4911}"/>
                  </a:ext>
                </a:extLst>
              </p:cNvPr>
              <p:cNvSpPr/>
              <p:nvPr/>
            </p:nvSpPr>
            <p:spPr>
              <a:xfrm rot="5400000">
                <a:off x="3143869" y="3327621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7" name="箭头: 左右 65">
                <a:extLst>
                  <a:ext uri="{FF2B5EF4-FFF2-40B4-BE49-F238E27FC236}">
                    <a16:creationId xmlns:a16="http://schemas.microsoft.com/office/drawing/2014/main" id="{80443D0B-E6B6-AEF5-CE8C-5C02121D2065}"/>
                  </a:ext>
                </a:extLst>
              </p:cNvPr>
              <p:cNvSpPr/>
              <p:nvPr/>
            </p:nvSpPr>
            <p:spPr>
              <a:xfrm rot="5400000">
                <a:off x="3730186" y="3327622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8" name="箭头: 左右 66">
                <a:extLst>
                  <a:ext uri="{FF2B5EF4-FFF2-40B4-BE49-F238E27FC236}">
                    <a16:creationId xmlns:a16="http://schemas.microsoft.com/office/drawing/2014/main" id="{6DBE7AF1-8713-0CDD-86FF-AC6A2E33808C}"/>
                  </a:ext>
                </a:extLst>
              </p:cNvPr>
              <p:cNvSpPr/>
              <p:nvPr/>
            </p:nvSpPr>
            <p:spPr>
              <a:xfrm rot="5400000">
                <a:off x="4316503" y="3327623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9" name="箭头: 左右 67">
                <a:extLst>
                  <a:ext uri="{FF2B5EF4-FFF2-40B4-BE49-F238E27FC236}">
                    <a16:creationId xmlns:a16="http://schemas.microsoft.com/office/drawing/2014/main" id="{31C3241B-9B29-5D10-8D6B-5B67C2EF854D}"/>
                  </a:ext>
                </a:extLst>
              </p:cNvPr>
              <p:cNvSpPr/>
              <p:nvPr/>
            </p:nvSpPr>
            <p:spPr>
              <a:xfrm rot="5400000">
                <a:off x="4902820" y="3324449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90" name="箭头: 左右 68">
                <a:extLst>
                  <a:ext uri="{FF2B5EF4-FFF2-40B4-BE49-F238E27FC236}">
                    <a16:creationId xmlns:a16="http://schemas.microsoft.com/office/drawing/2014/main" id="{23AF68A4-185A-16CC-726A-D335C9385145}"/>
                  </a:ext>
                </a:extLst>
              </p:cNvPr>
              <p:cNvSpPr/>
              <p:nvPr/>
            </p:nvSpPr>
            <p:spPr>
              <a:xfrm rot="5400000">
                <a:off x="3143869" y="3936840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91" name="箭头: 左右 69">
                <a:extLst>
                  <a:ext uri="{FF2B5EF4-FFF2-40B4-BE49-F238E27FC236}">
                    <a16:creationId xmlns:a16="http://schemas.microsoft.com/office/drawing/2014/main" id="{D566EC28-AC17-F9BC-CF87-0DE3B4A2F748}"/>
                  </a:ext>
                </a:extLst>
              </p:cNvPr>
              <p:cNvSpPr/>
              <p:nvPr/>
            </p:nvSpPr>
            <p:spPr>
              <a:xfrm rot="5400000">
                <a:off x="3730186" y="3936841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93" name="箭头: 左右 70">
                <a:extLst>
                  <a:ext uri="{FF2B5EF4-FFF2-40B4-BE49-F238E27FC236}">
                    <a16:creationId xmlns:a16="http://schemas.microsoft.com/office/drawing/2014/main" id="{14012D29-315D-ADB9-F13F-58B97CEDF2A6}"/>
                  </a:ext>
                </a:extLst>
              </p:cNvPr>
              <p:cNvSpPr/>
              <p:nvPr/>
            </p:nvSpPr>
            <p:spPr>
              <a:xfrm rot="5400000">
                <a:off x="4316503" y="3936842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94" name="箭头: 左右 71">
                <a:extLst>
                  <a:ext uri="{FF2B5EF4-FFF2-40B4-BE49-F238E27FC236}">
                    <a16:creationId xmlns:a16="http://schemas.microsoft.com/office/drawing/2014/main" id="{41FB76EA-657B-C641-0E98-4FFAB22D67CF}"/>
                  </a:ext>
                </a:extLst>
              </p:cNvPr>
              <p:cNvSpPr/>
              <p:nvPr/>
            </p:nvSpPr>
            <p:spPr>
              <a:xfrm rot="5400000">
                <a:off x="4902820" y="3936843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grpSp>
            <p:nvGrpSpPr>
              <p:cNvPr id="95" name="组合 72">
                <a:extLst>
                  <a:ext uri="{FF2B5EF4-FFF2-40B4-BE49-F238E27FC236}">
                    <a16:creationId xmlns:a16="http://schemas.microsoft.com/office/drawing/2014/main" id="{92D93A8C-EE5A-F1F4-34FE-9F061EA98F4B}"/>
                  </a:ext>
                </a:extLst>
              </p:cNvPr>
              <p:cNvGrpSpPr/>
              <p:nvPr/>
            </p:nvGrpSpPr>
            <p:grpSpPr>
              <a:xfrm>
                <a:off x="3213445" y="1935087"/>
                <a:ext cx="1868370" cy="429342"/>
                <a:chOff x="6685631" y="835025"/>
                <a:chExt cx="1868370" cy="429342"/>
              </a:xfrm>
            </p:grpSpPr>
            <p:sp>
              <p:nvSpPr>
                <p:cNvPr id="111" name="箭头: 左右 88">
                  <a:extLst>
                    <a:ext uri="{FF2B5EF4-FFF2-40B4-BE49-F238E27FC236}">
                      <a16:creationId xmlns:a16="http://schemas.microsoft.com/office/drawing/2014/main" id="{5FA2D135-FA41-8725-D498-637000A944C0}"/>
                    </a:ext>
                  </a:extLst>
                </p:cNvPr>
                <p:cNvSpPr/>
                <p:nvPr/>
              </p:nvSpPr>
              <p:spPr>
                <a:xfrm rot="5400000">
                  <a:off x="6535196" y="985460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12" name="箭头: 左右 89">
                  <a:extLst>
                    <a:ext uri="{FF2B5EF4-FFF2-40B4-BE49-F238E27FC236}">
                      <a16:creationId xmlns:a16="http://schemas.microsoft.com/office/drawing/2014/main" id="{556877EF-5249-89A8-E39E-87A401002A5E}"/>
                    </a:ext>
                  </a:extLst>
                </p:cNvPr>
                <p:cNvSpPr/>
                <p:nvPr/>
              </p:nvSpPr>
              <p:spPr>
                <a:xfrm rot="5400000">
                  <a:off x="7097171" y="985461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13" name="箭头: 左右 90">
                  <a:extLst>
                    <a:ext uri="{FF2B5EF4-FFF2-40B4-BE49-F238E27FC236}">
                      <a16:creationId xmlns:a16="http://schemas.microsoft.com/office/drawing/2014/main" id="{B7DD1D17-25CE-B6A7-F22D-F0AA2E1807D7}"/>
                    </a:ext>
                  </a:extLst>
                </p:cNvPr>
                <p:cNvSpPr/>
                <p:nvPr/>
              </p:nvSpPr>
              <p:spPr>
                <a:xfrm rot="5400000">
                  <a:off x="7681371" y="985462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14" name="箭头: 左右 91">
                  <a:extLst>
                    <a:ext uri="{FF2B5EF4-FFF2-40B4-BE49-F238E27FC236}">
                      <a16:creationId xmlns:a16="http://schemas.microsoft.com/office/drawing/2014/main" id="{7170D874-E4FB-00A1-672E-24DF1F79EC0E}"/>
                    </a:ext>
                  </a:extLst>
                </p:cNvPr>
                <p:cNvSpPr/>
                <p:nvPr/>
              </p:nvSpPr>
              <p:spPr>
                <a:xfrm rot="5400000">
                  <a:off x="8275096" y="985463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</p:grpSp>
          <p:grpSp>
            <p:nvGrpSpPr>
              <p:cNvPr id="96" name="组合 73">
                <a:extLst>
                  <a:ext uri="{FF2B5EF4-FFF2-40B4-BE49-F238E27FC236}">
                    <a16:creationId xmlns:a16="http://schemas.microsoft.com/office/drawing/2014/main" id="{F4305B3E-81B2-55D3-EB8D-30C67D583C4C}"/>
                  </a:ext>
                </a:extLst>
              </p:cNvPr>
              <p:cNvGrpSpPr/>
              <p:nvPr/>
            </p:nvGrpSpPr>
            <p:grpSpPr>
              <a:xfrm>
                <a:off x="3213445" y="4339124"/>
                <a:ext cx="1868370" cy="130049"/>
                <a:chOff x="6685631" y="3273987"/>
                <a:chExt cx="1868370" cy="429342"/>
              </a:xfrm>
            </p:grpSpPr>
            <p:sp>
              <p:nvSpPr>
                <p:cNvPr id="107" name="箭头: 左右 84">
                  <a:extLst>
                    <a:ext uri="{FF2B5EF4-FFF2-40B4-BE49-F238E27FC236}">
                      <a16:creationId xmlns:a16="http://schemas.microsoft.com/office/drawing/2014/main" id="{2F5DA4B9-996E-7B49-F0C8-7C961296DD31}"/>
                    </a:ext>
                  </a:extLst>
                </p:cNvPr>
                <p:cNvSpPr/>
                <p:nvPr/>
              </p:nvSpPr>
              <p:spPr>
                <a:xfrm rot="5400000">
                  <a:off x="6535196" y="3424422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8" name="箭头: 左右 85">
                  <a:extLst>
                    <a:ext uri="{FF2B5EF4-FFF2-40B4-BE49-F238E27FC236}">
                      <a16:creationId xmlns:a16="http://schemas.microsoft.com/office/drawing/2014/main" id="{B8A680FE-D774-55B6-48FD-B0819CD632C7}"/>
                    </a:ext>
                  </a:extLst>
                </p:cNvPr>
                <p:cNvSpPr/>
                <p:nvPr/>
              </p:nvSpPr>
              <p:spPr>
                <a:xfrm rot="5400000">
                  <a:off x="7097171" y="3424423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9" name="箭头: 左右 86">
                  <a:extLst>
                    <a:ext uri="{FF2B5EF4-FFF2-40B4-BE49-F238E27FC236}">
                      <a16:creationId xmlns:a16="http://schemas.microsoft.com/office/drawing/2014/main" id="{80A8EEAB-999B-FECB-3C5B-E5278314CE24}"/>
                    </a:ext>
                  </a:extLst>
                </p:cNvPr>
                <p:cNvSpPr/>
                <p:nvPr/>
              </p:nvSpPr>
              <p:spPr>
                <a:xfrm rot="5400000">
                  <a:off x="7681371" y="3424424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10" name="箭头: 左右 87">
                  <a:extLst>
                    <a:ext uri="{FF2B5EF4-FFF2-40B4-BE49-F238E27FC236}">
                      <a16:creationId xmlns:a16="http://schemas.microsoft.com/office/drawing/2014/main" id="{4F4BA48A-1B67-7B4C-041C-9C0E0377293C}"/>
                    </a:ext>
                  </a:extLst>
                </p:cNvPr>
                <p:cNvSpPr/>
                <p:nvPr/>
              </p:nvSpPr>
              <p:spPr>
                <a:xfrm rot="5400000">
                  <a:off x="8275096" y="3424425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</p:grpSp>
          <p:grpSp>
            <p:nvGrpSpPr>
              <p:cNvPr id="97" name="组合 74">
                <a:extLst>
                  <a:ext uri="{FF2B5EF4-FFF2-40B4-BE49-F238E27FC236}">
                    <a16:creationId xmlns:a16="http://schemas.microsoft.com/office/drawing/2014/main" id="{606C92A8-82C3-E4D5-8B47-A7883D59D9C1}"/>
                  </a:ext>
                </a:extLst>
              </p:cNvPr>
              <p:cNvGrpSpPr/>
              <p:nvPr/>
            </p:nvGrpSpPr>
            <p:grpSpPr>
              <a:xfrm rot="5400000">
                <a:off x="2196894" y="3301106"/>
                <a:ext cx="1932604" cy="145316"/>
                <a:chOff x="6685631" y="3273987"/>
                <a:chExt cx="1868370" cy="429342"/>
              </a:xfrm>
            </p:grpSpPr>
            <p:sp>
              <p:nvSpPr>
                <p:cNvPr id="103" name="箭头: 左右 80">
                  <a:extLst>
                    <a:ext uri="{FF2B5EF4-FFF2-40B4-BE49-F238E27FC236}">
                      <a16:creationId xmlns:a16="http://schemas.microsoft.com/office/drawing/2014/main" id="{390B0FC1-3C85-C883-9E85-8E2598550CD6}"/>
                    </a:ext>
                  </a:extLst>
                </p:cNvPr>
                <p:cNvSpPr/>
                <p:nvPr/>
              </p:nvSpPr>
              <p:spPr>
                <a:xfrm rot="5400000">
                  <a:off x="6535196" y="3424422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4" name="箭头: 左右 81">
                  <a:extLst>
                    <a:ext uri="{FF2B5EF4-FFF2-40B4-BE49-F238E27FC236}">
                      <a16:creationId xmlns:a16="http://schemas.microsoft.com/office/drawing/2014/main" id="{9109A53C-7647-A433-C9A2-54097DEB9CDE}"/>
                    </a:ext>
                  </a:extLst>
                </p:cNvPr>
                <p:cNvSpPr/>
                <p:nvPr/>
              </p:nvSpPr>
              <p:spPr>
                <a:xfrm rot="5400000">
                  <a:off x="7097171" y="3424423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5" name="箭头: 左右 82">
                  <a:extLst>
                    <a:ext uri="{FF2B5EF4-FFF2-40B4-BE49-F238E27FC236}">
                      <a16:creationId xmlns:a16="http://schemas.microsoft.com/office/drawing/2014/main" id="{C318148C-C136-0D30-43FD-9FD08CF5EF7A}"/>
                    </a:ext>
                  </a:extLst>
                </p:cNvPr>
                <p:cNvSpPr/>
                <p:nvPr/>
              </p:nvSpPr>
              <p:spPr>
                <a:xfrm rot="5400000">
                  <a:off x="7681371" y="3424424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6" name="箭头: 左右 83">
                  <a:extLst>
                    <a:ext uri="{FF2B5EF4-FFF2-40B4-BE49-F238E27FC236}">
                      <a16:creationId xmlns:a16="http://schemas.microsoft.com/office/drawing/2014/main" id="{D676B44F-7280-8DB5-0829-11B5B2EBA07E}"/>
                    </a:ext>
                  </a:extLst>
                </p:cNvPr>
                <p:cNvSpPr/>
                <p:nvPr/>
              </p:nvSpPr>
              <p:spPr>
                <a:xfrm rot="5400000">
                  <a:off x="8275096" y="3424425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</p:grpSp>
          <p:grpSp>
            <p:nvGrpSpPr>
              <p:cNvPr id="98" name="组合 75">
                <a:extLst>
                  <a:ext uri="{FF2B5EF4-FFF2-40B4-BE49-F238E27FC236}">
                    <a16:creationId xmlns:a16="http://schemas.microsoft.com/office/drawing/2014/main" id="{C3B4DC23-2877-1A78-8FC4-6745A339EDFA}"/>
                  </a:ext>
                </a:extLst>
              </p:cNvPr>
              <p:cNvGrpSpPr/>
              <p:nvPr/>
            </p:nvGrpSpPr>
            <p:grpSpPr>
              <a:xfrm rot="5400000">
                <a:off x="4362579" y="3176085"/>
                <a:ext cx="1966592" cy="429342"/>
                <a:chOff x="6685631" y="835025"/>
                <a:chExt cx="1868370" cy="429342"/>
              </a:xfrm>
            </p:grpSpPr>
            <p:sp>
              <p:nvSpPr>
                <p:cNvPr id="99" name="箭头: 左右 76">
                  <a:extLst>
                    <a:ext uri="{FF2B5EF4-FFF2-40B4-BE49-F238E27FC236}">
                      <a16:creationId xmlns:a16="http://schemas.microsoft.com/office/drawing/2014/main" id="{AF8967FE-C898-2733-D70A-451F4931348E}"/>
                    </a:ext>
                  </a:extLst>
                </p:cNvPr>
                <p:cNvSpPr/>
                <p:nvPr/>
              </p:nvSpPr>
              <p:spPr>
                <a:xfrm rot="5400000">
                  <a:off x="6535196" y="985460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0" name="箭头: 左右 77">
                  <a:extLst>
                    <a:ext uri="{FF2B5EF4-FFF2-40B4-BE49-F238E27FC236}">
                      <a16:creationId xmlns:a16="http://schemas.microsoft.com/office/drawing/2014/main" id="{3E250586-777F-A575-298B-9B791EA7C402}"/>
                    </a:ext>
                  </a:extLst>
                </p:cNvPr>
                <p:cNvSpPr/>
                <p:nvPr/>
              </p:nvSpPr>
              <p:spPr>
                <a:xfrm rot="5400000">
                  <a:off x="7097171" y="985461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1" name="箭头: 左右 78">
                  <a:extLst>
                    <a:ext uri="{FF2B5EF4-FFF2-40B4-BE49-F238E27FC236}">
                      <a16:creationId xmlns:a16="http://schemas.microsoft.com/office/drawing/2014/main" id="{D2571151-7846-460C-A37B-7CF4523198E2}"/>
                    </a:ext>
                  </a:extLst>
                </p:cNvPr>
                <p:cNvSpPr/>
                <p:nvPr/>
              </p:nvSpPr>
              <p:spPr>
                <a:xfrm rot="5400000">
                  <a:off x="7681371" y="985462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2" name="箭头: 左右 79">
                  <a:extLst>
                    <a:ext uri="{FF2B5EF4-FFF2-40B4-BE49-F238E27FC236}">
                      <a16:creationId xmlns:a16="http://schemas.microsoft.com/office/drawing/2014/main" id="{D5A773ED-9180-7634-2499-38BFF5C97988}"/>
                    </a:ext>
                  </a:extLst>
                </p:cNvPr>
                <p:cNvSpPr/>
                <p:nvPr/>
              </p:nvSpPr>
              <p:spPr>
                <a:xfrm rot="5400000">
                  <a:off x="8275096" y="985463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</p:grpSp>
        </p:grpSp>
        <p:grpSp>
          <p:nvGrpSpPr>
            <p:cNvPr id="6" name="组合 108">
              <a:extLst>
                <a:ext uri="{FF2B5EF4-FFF2-40B4-BE49-F238E27FC236}">
                  <a16:creationId xmlns:a16="http://schemas.microsoft.com/office/drawing/2014/main" id="{D7E204EC-9A11-1CE2-4A5B-BC07B1CEB6D0}"/>
                </a:ext>
              </a:extLst>
            </p:cNvPr>
            <p:cNvGrpSpPr/>
            <p:nvPr/>
          </p:nvGrpSpPr>
          <p:grpSpPr>
            <a:xfrm>
              <a:off x="5639205" y="2423467"/>
              <a:ext cx="854588" cy="3706129"/>
              <a:chOff x="2862668" y="2193494"/>
              <a:chExt cx="1055914" cy="3706129"/>
            </a:xfrm>
            <a:solidFill>
              <a:schemeClr val="bg2"/>
            </a:solidFill>
          </p:grpSpPr>
          <p:sp>
            <p:nvSpPr>
              <p:cNvPr id="20" name="矩形 109">
                <a:extLst>
                  <a:ext uri="{FF2B5EF4-FFF2-40B4-BE49-F238E27FC236}">
                    <a16:creationId xmlns:a16="http://schemas.microsoft.com/office/drawing/2014/main" id="{5B9F7B5F-F92D-2C10-B6F1-D6C2F14F0C37}"/>
                  </a:ext>
                </a:extLst>
              </p:cNvPr>
              <p:cNvSpPr/>
              <p:nvPr/>
            </p:nvSpPr>
            <p:spPr>
              <a:xfrm>
                <a:off x="2862668" y="2193494"/>
                <a:ext cx="1055914" cy="272143"/>
              </a:xfrm>
              <a:prstGeom prst="rect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>
                    <a:solidFill>
                      <a:schemeClr val="tx2"/>
                    </a:solidFill>
                  </a:rPr>
                  <a:t>CTRL</a:t>
                </a:r>
                <a:endParaRPr lang="zh-CN" altLang="en-US" sz="9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1" name="矩形 110">
                <a:extLst>
                  <a:ext uri="{FF2B5EF4-FFF2-40B4-BE49-F238E27FC236}">
                    <a16:creationId xmlns:a16="http://schemas.microsoft.com/office/drawing/2014/main" id="{BB6D4976-C06E-0950-6A53-B8E630037C4D}"/>
                  </a:ext>
                </a:extLst>
              </p:cNvPr>
              <p:cNvSpPr/>
              <p:nvPr/>
            </p:nvSpPr>
            <p:spPr>
              <a:xfrm>
                <a:off x="2862668" y="3338156"/>
                <a:ext cx="1055914" cy="272143"/>
              </a:xfrm>
              <a:prstGeom prst="rect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>
                    <a:solidFill>
                      <a:schemeClr val="tx2"/>
                    </a:solidFill>
                  </a:rPr>
                  <a:t>CTRL</a:t>
                </a:r>
                <a:endParaRPr lang="zh-CN" altLang="en-US" sz="9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2" name="矩形 111">
                <a:extLst>
                  <a:ext uri="{FF2B5EF4-FFF2-40B4-BE49-F238E27FC236}">
                    <a16:creationId xmlns:a16="http://schemas.microsoft.com/office/drawing/2014/main" id="{AAA05EC0-9B72-EC1E-1492-3A03C0D762EA}"/>
                  </a:ext>
                </a:extLst>
              </p:cNvPr>
              <p:cNvSpPr/>
              <p:nvPr/>
            </p:nvSpPr>
            <p:spPr>
              <a:xfrm>
                <a:off x="2862668" y="4482818"/>
                <a:ext cx="1055914" cy="272143"/>
              </a:xfrm>
              <a:prstGeom prst="rect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>
                    <a:solidFill>
                      <a:schemeClr val="tx2"/>
                    </a:solidFill>
                  </a:rPr>
                  <a:t>CTRL</a:t>
                </a:r>
                <a:endParaRPr lang="zh-CN" altLang="en-US" sz="9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3" name="矩形 112">
                <a:extLst>
                  <a:ext uri="{FF2B5EF4-FFF2-40B4-BE49-F238E27FC236}">
                    <a16:creationId xmlns:a16="http://schemas.microsoft.com/office/drawing/2014/main" id="{B720EFD6-34BC-EC6C-9169-1D9C34C008BB}"/>
                  </a:ext>
                </a:extLst>
              </p:cNvPr>
              <p:cNvSpPr/>
              <p:nvPr/>
            </p:nvSpPr>
            <p:spPr>
              <a:xfrm>
                <a:off x="2862668" y="5627480"/>
                <a:ext cx="1055914" cy="272143"/>
              </a:xfrm>
              <a:prstGeom prst="rect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>
                    <a:solidFill>
                      <a:schemeClr val="tx2"/>
                    </a:solidFill>
                  </a:rPr>
                  <a:t>CTRL</a:t>
                </a:r>
                <a:endParaRPr lang="zh-CN" altLang="en-US" sz="900" dirty="0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8" name="矩形 113">
              <a:extLst>
                <a:ext uri="{FF2B5EF4-FFF2-40B4-BE49-F238E27FC236}">
                  <a16:creationId xmlns:a16="http://schemas.microsoft.com/office/drawing/2014/main" id="{53E86986-405F-A189-F06A-D574102B62E5}"/>
                </a:ext>
              </a:extLst>
            </p:cNvPr>
            <p:cNvSpPr/>
            <p:nvPr/>
          </p:nvSpPr>
          <p:spPr>
            <a:xfrm>
              <a:off x="4518251" y="2423467"/>
              <a:ext cx="1055914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9" name="矩形 114">
              <a:extLst>
                <a:ext uri="{FF2B5EF4-FFF2-40B4-BE49-F238E27FC236}">
                  <a16:creationId xmlns:a16="http://schemas.microsoft.com/office/drawing/2014/main" id="{9A36FF74-1D73-872C-E8BE-340647C20E61}"/>
                </a:ext>
              </a:extLst>
            </p:cNvPr>
            <p:cNvSpPr/>
            <p:nvPr/>
          </p:nvSpPr>
          <p:spPr>
            <a:xfrm>
              <a:off x="4518251" y="3568129"/>
              <a:ext cx="1055914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0" name="矩形 115">
              <a:extLst>
                <a:ext uri="{FF2B5EF4-FFF2-40B4-BE49-F238E27FC236}">
                  <a16:creationId xmlns:a16="http://schemas.microsoft.com/office/drawing/2014/main" id="{DD976AEC-3B4A-CB77-3888-43BA1F121007}"/>
                </a:ext>
              </a:extLst>
            </p:cNvPr>
            <p:cNvSpPr/>
            <p:nvPr/>
          </p:nvSpPr>
          <p:spPr>
            <a:xfrm>
              <a:off x="4518251" y="4712791"/>
              <a:ext cx="1055914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1" name="矩形 116">
              <a:extLst>
                <a:ext uri="{FF2B5EF4-FFF2-40B4-BE49-F238E27FC236}">
                  <a16:creationId xmlns:a16="http://schemas.microsoft.com/office/drawing/2014/main" id="{FAA51BE0-2BC8-630A-F1A4-A7466848816C}"/>
                </a:ext>
              </a:extLst>
            </p:cNvPr>
            <p:cNvSpPr/>
            <p:nvPr/>
          </p:nvSpPr>
          <p:spPr>
            <a:xfrm>
              <a:off x="4518251" y="5857453"/>
              <a:ext cx="1055914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2" name="矩形 117">
              <a:extLst>
                <a:ext uri="{FF2B5EF4-FFF2-40B4-BE49-F238E27FC236}">
                  <a16:creationId xmlns:a16="http://schemas.microsoft.com/office/drawing/2014/main" id="{0D60072D-ED29-5FAE-447A-7AEC82434C46}"/>
                </a:ext>
              </a:extLst>
            </p:cNvPr>
            <p:cNvSpPr/>
            <p:nvPr/>
          </p:nvSpPr>
          <p:spPr>
            <a:xfrm>
              <a:off x="6685685" y="6267411"/>
              <a:ext cx="854588" cy="27214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CTRL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3" name="矩形 118">
              <a:extLst>
                <a:ext uri="{FF2B5EF4-FFF2-40B4-BE49-F238E27FC236}">
                  <a16:creationId xmlns:a16="http://schemas.microsoft.com/office/drawing/2014/main" id="{36D82BFD-FB10-BAF1-850C-2E133C5110FE}"/>
                </a:ext>
              </a:extLst>
            </p:cNvPr>
            <p:cNvSpPr/>
            <p:nvPr/>
          </p:nvSpPr>
          <p:spPr>
            <a:xfrm>
              <a:off x="7769998" y="6267411"/>
              <a:ext cx="854588" cy="27214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CTRL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4" name="矩形 119">
              <a:extLst>
                <a:ext uri="{FF2B5EF4-FFF2-40B4-BE49-F238E27FC236}">
                  <a16:creationId xmlns:a16="http://schemas.microsoft.com/office/drawing/2014/main" id="{39A13440-8261-CB80-013F-238252A30D6D}"/>
                </a:ext>
              </a:extLst>
            </p:cNvPr>
            <p:cNvSpPr/>
            <p:nvPr/>
          </p:nvSpPr>
          <p:spPr>
            <a:xfrm>
              <a:off x="8854311" y="6267410"/>
              <a:ext cx="854588" cy="27214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CTRL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5" name="矩形 120">
              <a:extLst>
                <a:ext uri="{FF2B5EF4-FFF2-40B4-BE49-F238E27FC236}">
                  <a16:creationId xmlns:a16="http://schemas.microsoft.com/office/drawing/2014/main" id="{B0AD7D91-61B2-F950-FC56-FC20E253F784}"/>
                </a:ext>
              </a:extLst>
            </p:cNvPr>
            <p:cNvSpPr/>
            <p:nvPr/>
          </p:nvSpPr>
          <p:spPr>
            <a:xfrm>
              <a:off x="9938623" y="6267409"/>
              <a:ext cx="854588" cy="27214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CTRL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6" name="矩形 121">
              <a:extLst>
                <a:ext uri="{FF2B5EF4-FFF2-40B4-BE49-F238E27FC236}">
                  <a16:creationId xmlns:a16="http://schemas.microsoft.com/office/drawing/2014/main" id="{912339D2-3434-6858-9E5D-209196694ACC}"/>
                </a:ext>
              </a:extLst>
            </p:cNvPr>
            <p:cNvSpPr/>
            <p:nvPr/>
          </p:nvSpPr>
          <p:spPr>
            <a:xfrm>
              <a:off x="6685685" y="6567847"/>
              <a:ext cx="854588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7" name="矩形 122">
              <a:extLst>
                <a:ext uri="{FF2B5EF4-FFF2-40B4-BE49-F238E27FC236}">
                  <a16:creationId xmlns:a16="http://schemas.microsoft.com/office/drawing/2014/main" id="{913C47F9-D8AD-FE85-1DC8-EC32A3235A5E}"/>
                </a:ext>
              </a:extLst>
            </p:cNvPr>
            <p:cNvSpPr/>
            <p:nvPr/>
          </p:nvSpPr>
          <p:spPr>
            <a:xfrm>
              <a:off x="7769998" y="6567847"/>
              <a:ext cx="854588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8" name="矩形 123">
              <a:extLst>
                <a:ext uri="{FF2B5EF4-FFF2-40B4-BE49-F238E27FC236}">
                  <a16:creationId xmlns:a16="http://schemas.microsoft.com/office/drawing/2014/main" id="{64176AAA-35D1-D6B5-8A3F-80DF951B49A5}"/>
                </a:ext>
              </a:extLst>
            </p:cNvPr>
            <p:cNvSpPr/>
            <p:nvPr/>
          </p:nvSpPr>
          <p:spPr>
            <a:xfrm>
              <a:off x="8854311" y="6567847"/>
              <a:ext cx="854588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9" name="矩形 124">
              <a:extLst>
                <a:ext uri="{FF2B5EF4-FFF2-40B4-BE49-F238E27FC236}">
                  <a16:creationId xmlns:a16="http://schemas.microsoft.com/office/drawing/2014/main" id="{B2838DAC-27BF-10EE-15D1-26A9579B7C29}"/>
                </a:ext>
              </a:extLst>
            </p:cNvPr>
            <p:cNvSpPr/>
            <p:nvPr/>
          </p:nvSpPr>
          <p:spPr>
            <a:xfrm>
              <a:off x="9938624" y="6567847"/>
              <a:ext cx="854588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5E24CF43-3220-922C-C4C4-F854880F2263}"/>
              </a:ext>
            </a:extLst>
          </p:cNvPr>
          <p:cNvSpPr/>
          <p:nvPr/>
        </p:nvSpPr>
        <p:spPr>
          <a:xfrm>
            <a:off x="4809067" y="935703"/>
            <a:ext cx="5172331" cy="3876929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4BA914B2-7D36-1798-BF4D-BA754ADFD9AE}"/>
              </a:ext>
            </a:extLst>
          </p:cNvPr>
          <p:cNvGrpSpPr/>
          <p:nvPr/>
        </p:nvGrpSpPr>
        <p:grpSpPr>
          <a:xfrm rot="5400000">
            <a:off x="8982888" y="5340963"/>
            <a:ext cx="744052" cy="790331"/>
            <a:chOff x="6702575" y="3390445"/>
            <a:chExt cx="744052" cy="790331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6D646402-AB96-9825-4E7C-EF017D06FE68}"/>
                </a:ext>
              </a:extLst>
            </p:cNvPr>
            <p:cNvSpPr/>
            <p:nvPr/>
          </p:nvSpPr>
          <p:spPr>
            <a:xfrm>
              <a:off x="6702575" y="3390446"/>
              <a:ext cx="559753" cy="79033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1100" baseline="30000" dirty="0">
                <a:solidFill>
                  <a:schemeClr val="tx2"/>
                </a:solidFill>
              </a:endParaRP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D08D436F-55BE-713E-8087-F1EED07DB5E0}"/>
                </a:ext>
              </a:extLst>
            </p:cNvPr>
            <p:cNvSpPr/>
            <p:nvPr/>
          </p:nvSpPr>
          <p:spPr>
            <a:xfrm>
              <a:off x="7247637" y="3390445"/>
              <a:ext cx="198990" cy="79033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1000" baseline="300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438E9457-53EF-77BB-7FC7-64175B8107AA}"/>
              </a:ext>
            </a:extLst>
          </p:cNvPr>
          <p:cNvGrpSpPr/>
          <p:nvPr/>
        </p:nvGrpSpPr>
        <p:grpSpPr>
          <a:xfrm rot="5400000">
            <a:off x="8244326" y="5340963"/>
            <a:ext cx="744052" cy="790331"/>
            <a:chOff x="6702575" y="2603353"/>
            <a:chExt cx="744052" cy="790331"/>
          </a:xfrm>
        </p:grpSpPr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99594D0F-6971-6F61-A522-19046AE8114E}"/>
                </a:ext>
              </a:extLst>
            </p:cNvPr>
            <p:cNvSpPr/>
            <p:nvPr/>
          </p:nvSpPr>
          <p:spPr>
            <a:xfrm>
              <a:off x="6702575" y="2603354"/>
              <a:ext cx="559753" cy="79033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1100" baseline="30000" dirty="0">
                <a:solidFill>
                  <a:schemeClr val="tx2"/>
                </a:solidFill>
              </a:endParaRP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084242EE-69C3-CD59-5055-684BE1A51C9D}"/>
                </a:ext>
              </a:extLst>
            </p:cNvPr>
            <p:cNvSpPr/>
            <p:nvPr/>
          </p:nvSpPr>
          <p:spPr>
            <a:xfrm>
              <a:off x="7247637" y="2603353"/>
              <a:ext cx="198990" cy="79033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1000" baseline="300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1CE841D1-C395-3CDD-B632-D82AE2CF87AE}"/>
              </a:ext>
            </a:extLst>
          </p:cNvPr>
          <p:cNvGrpSpPr/>
          <p:nvPr/>
        </p:nvGrpSpPr>
        <p:grpSpPr>
          <a:xfrm rot="5400000">
            <a:off x="7457456" y="5340963"/>
            <a:ext cx="744052" cy="790331"/>
            <a:chOff x="6702575" y="1810734"/>
            <a:chExt cx="744052" cy="790331"/>
          </a:xfrm>
        </p:grpSpPr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F2C6D36C-0586-1E0A-BF98-2D4CF128D7B6}"/>
                </a:ext>
              </a:extLst>
            </p:cNvPr>
            <p:cNvSpPr/>
            <p:nvPr/>
          </p:nvSpPr>
          <p:spPr>
            <a:xfrm>
              <a:off x="6702575" y="1810735"/>
              <a:ext cx="559753" cy="79033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1100" baseline="30000" dirty="0">
                <a:solidFill>
                  <a:schemeClr val="tx2"/>
                </a:solidFill>
              </a:endParaRP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4C1C73EE-E586-D070-21F7-23B975D81826}"/>
                </a:ext>
              </a:extLst>
            </p:cNvPr>
            <p:cNvSpPr/>
            <p:nvPr/>
          </p:nvSpPr>
          <p:spPr>
            <a:xfrm>
              <a:off x="7247637" y="1810734"/>
              <a:ext cx="198990" cy="79033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1000" baseline="300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C297B17D-F307-6948-5728-8E357C09BDFB}"/>
              </a:ext>
            </a:extLst>
          </p:cNvPr>
          <p:cNvGrpSpPr/>
          <p:nvPr/>
        </p:nvGrpSpPr>
        <p:grpSpPr>
          <a:xfrm rot="5400000">
            <a:off x="6702575" y="5340963"/>
            <a:ext cx="744052" cy="790331"/>
            <a:chOff x="6702575" y="1033032"/>
            <a:chExt cx="744052" cy="790331"/>
          </a:xfrm>
        </p:grpSpPr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6E8041AA-64BF-28A2-234E-5AE355D26C62}"/>
                </a:ext>
              </a:extLst>
            </p:cNvPr>
            <p:cNvSpPr/>
            <p:nvPr/>
          </p:nvSpPr>
          <p:spPr>
            <a:xfrm>
              <a:off x="6702575" y="1033033"/>
              <a:ext cx="559753" cy="79033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1100" baseline="30000" dirty="0">
                <a:solidFill>
                  <a:schemeClr val="tx2"/>
                </a:solidFill>
              </a:endParaRPr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5000C0EA-5309-1FA2-9591-FA9A77A89FCE}"/>
                </a:ext>
              </a:extLst>
            </p:cNvPr>
            <p:cNvSpPr/>
            <p:nvPr/>
          </p:nvSpPr>
          <p:spPr>
            <a:xfrm>
              <a:off x="7247637" y="1033032"/>
              <a:ext cx="198990" cy="79033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1000" baseline="30000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24010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355B4D-6C23-4F05-26BB-B56CC30622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53C0CC-A45E-2D33-68B9-474CBFF490B6}"/>
              </a:ext>
            </a:extLst>
          </p:cNvPr>
          <p:cNvSpPr txBox="1">
            <a:spLocks/>
          </p:cNvSpPr>
          <p:nvPr/>
        </p:nvSpPr>
        <p:spPr>
          <a:xfrm>
            <a:off x="299070" y="170391"/>
            <a:ext cx="11638929" cy="620851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 algn="l" defTabSz="8640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100" baseline="0">
                <a:ln w="15875" cmpd="sng">
                  <a:noFill/>
                  <a:round/>
                </a:ln>
                <a:solidFill>
                  <a:schemeClr val="accent3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86401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-100" normalizeH="0" baseline="0" noProof="0" dirty="0">
                <a:ln w="15875" cmpd="sng">
                  <a:noFill/>
                  <a:round/>
                </a:ln>
                <a:solidFill>
                  <a:srgbClr val="168638"/>
                </a:solidFill>
                <a:effectLst/>
                <a:uLnTx/>
                <a:uFillTx/>
                <a:latin typeface="Calibri"/>
                <a:ea typeface="Roboto" panose="02000000000000000000" pitchFamily="2" charset="0"/>
                <a:cs typeface="Roboto" panose="02000000000000000000" pitchFamily="2" charset="0"/>
              </a:rPr>
              <a:t>DeepSeekMLA</a:t>
            </a:r>
            <a:endParaRPr kumimoji="0" lang="en-US" sz="3600" b="0" i="0" u="none" strike="noStrike" kern="1200" cap="none" spc="-100" normalizeH="0" baseline="0" noProof="0" dirty="0">
              <a:ln w="15875" cmpd="sng">
                <a:noFill/>
                <a:round/>
              </a:ln>
              <a:solidFill>
                <a:srgbClr val="168638"/>
              </a:solidFill>
              <a:effectLst/>
              <a:uLnTx/>
              <a:uFillTx/>
              <a:latin typeface="Calibri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2E2570C-3476-57FE-ED15-7AD238B7A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DD8BBF-345E-4024-ADB0-843CB582CCD3}" type="slidenum">
              <a:rPr kumimoji="0" lang="zh-CN" altLang="en-US" sz="1376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zh-CN" altLang="en-US" sz="137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E52C2B-E481-30FF-3845-EA295FF7D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2657" y="823127"/>
            <a:ext cx="7213264" cy="5211745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3724832-8969-03DD-25A3-496ACC740BF4}"/>
              </a:ext>
            </a:extLst>
          </p:cNvPr>
          <p:cNvCxnSpPr>
            <a:cxnSpLocks/>
          </p:cNvCxnSpPr>
          <p:nvPr/>
        </p:nvCxnSpPr>
        <p:spPr>
          <a:xfrm>
            <a:off x="918511" y="4749553"/>
            <a:ext cx="6059804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34FC63E-F151-EA31-B623-C042F243DBE1}"/>
              </a:ext>
            </a:extLst>
          </p:cNvPr>
          <p:cNvCxnSpPr>
            <a:cxnSpLocks/>
          </p:cNvCxnSpPr>
          <p:nvPr/>
        </p:nvCxnSpPr>
        <p:spPr>
          <a:xfrm>
            <a:off x="918511" y="2769833"/>
            <a:ext cx="10289219" cy="0"/>
          </a:xfrm>
          <a:prstGeom prst="line">
            <a:avLst/>
          </a:prstGeom>
          <a:ln w="28575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0514598-B655-B2B0-9BA4-B7BF60A1E76A}"/>
              </a:ext>
            </a:extLst>
          </p:cNvPr>
          <p:cNvCxnSpPr>
            <a:cxnSpLocks/>
          </p:cNvCxnSpPr>
          <p:nvPr/>
        </p:nvCxnSpPr>
        <p:spPr>
          <a:xfrm>
            <a:off x="918511" y="1571348"/>
            <a:ext cx="10289219" cy="0"/>
          </a:xfrm>
          <a:prstGeom prst="line">
            <a:avLst/>
          </a:prstGeom>
          <a:ln w="28575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8CB580E-4D6C-4E4F-B196-8015D5499D1B}"/>
              </a:ext>
            </a:extLst>
          </p:cNvPr>
          <p:cNvCxnSpPr/>
          <p:nvPr/>
        </p:nvCxnSpPr>
        <p:spPr>
          <a:xfrm flipV="1">
            <a:off x="11357810" y="1135781"/>
            <a:ext cx="0" cy="48990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9732F580-6B58-AF1C-A74C-896D223BD4C9}"/>
              </a:ext>
            </a:extLst>
          </p:cNvPr>
          <p:cNvCxnSpPr>
            <a:cxnSpLocks/>
          </p:cNvCxnSpPr>
          <p:nvPr/>
        </p:nvCxnSpPr>
        <p:spPr>
          <a:xfrm flipV="1">
            <a:off x="6978315" y="3715352"/>
            <a:ext cx="0" cy="1034201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4A501DC9-32EA-054A-A3CA-2DB71F03D96A}"/>
              </a:ext>
            </a:extLst>
          </p:cNvPr>
          <p:cNvCxnSpPr>
            <a:cxnSpLocks/>
          </p:cNvCxnSpPr>
          <p:nvPr/>
        </p:nvCxnSpPr>
        <p:spPr>
          <a:xfrm flipH="1">
            <a:off x="6978315" y="3715352"/>
            <a:ext cx="962526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31CE148A-74BF-5440-1136-3C9671955D68}"/>
              </a:ext>
            </a:extLst>
          </p:cNvPr>
          <p:cNvCxnSpPr>
            <a:cxnSpLocks/>
          </p:cNvCxnSpPr>
          <p:nvPr/>
        </p:nvCxnSpPr>
        <p:spPr>
          <a:xfrm flipV="1">
            <a:off x="7950466" y="3715352"/>
            <a:ext cx="0" cy="1034201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03897BE5-FBFD-EBF0-3B05-AC381CC8CF9B}"/>
              </a:ext>
            </a:extLst>
          </p:cNvPr>
          <p:cNvCxnSpPr>
            <a:cxnSpLocks/>
          </p:cNvCxnSpPr>
          <p:nvPr/>
        </p:nvCxnSpPr>
        <p:spPr>
          <a:xfrm>
            <a:off x="7940841" y="4749553"/>
            <a:ext cx="3266889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文本框 151">
            <a:extLst>
              <a:ext uri="{FF2B5EF4-FFF2-40B4-BE49-F238E27FC236}">
                <a16:creationId xmlns:a16="http://schemas.microsoft.com/office/drawing/2014/main" id="{72C1F2D7-5F99-83D4-F0F0-7659D1A85922}"/>
              </a:ext>
            </a:extLst>
          </p:cNvPr>
          <p:cNvSpPr txBox="1"/>
          <p:nvPr/>
        </p:nvSpPr>
        <p:spPr>
          <a:xfrm>
            <a:off x="792014" y="1619582"/>
            <a:ext cx="315639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kern="1200" dirty="0">
                <a:solidFill>
                  <a:schemeClr val="accent3"/>
                </a:solidFill>
                <a:latin typeface="Calibri Light"/>
                <a:ea typeface="+mn-ea"/>
                <a:cs typeface="+mn-cs"/>
              </a:rPr>
              <a:t>Standard MHA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kern="1200" dirty="0">
                <a:solidFill>
                  <a:schemeClr val="accent3"/>
                </a:solidFill>
                <a:latin typeface="Calibri Light"/>
                <a:ea typeface="+mn-ea"/>
                <a:cs typeface="+mn-cs"/>
              </a:rPr>
              <a:t>-&gt; FlatAttention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4639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78C083-9833-225F-6292-95C1690E8B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4D9B50E-15AE-AE38-37A2-3800D10660EF}"/>
              </a:ext>
            </a:extLst>
          </p:cNvPr>
          <p:cNvSpPr txBox="1">
            <a:spLocks/>
          </p:cNvSpPr>
          <p:nvPr/>
        </p:nvSpPr>
        <p:spPr>
          <a:xfrm>
            <a:off x="299070" y="170391"/>
            <a:ext cx="11638929" cy="620851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 algn="l" defTabSz="8640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100" baseline="0">
                <a:ln w="15875" cmpd="sng">
                  <a:noFill/>
                  <a:round/>
                </a:ln>
                <a:solidFill>
                  <a:schemeClr val="accent3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86401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-100" normalizeH="0" baseline="0" noProof="0" dirty="0">
                <a:ln w="15875" cmpd="sng">
                  <a:noFill/>
                  <a:round/>
                </a:ln>
                <a:solidFill>
                  <a:srgbClr val="168638"/>
                </a:solidFill>
                <a:effectLst/>
                <a:uLnTx/>
                <a:uFillTx/>
                <a:latin typeface="Calibri"/>
                <a:ea typeface="Roboto" panose="02000000000000000000" pitchFamily="2" charset="0"/>
                <a:cs typeface="Roboto" panose="02000000000000000000" pitchFamily="2" charset="0"/>
              </a:rPr>
              <a:t>FlatAttention Open-Source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7BDF912-1548-5CB5-A3E6-1FACC4F0E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DD8BBF-345E-4024-ADB0-843CB582CCD3}" type="slidenum">
              <a:rPr kumimoji="0" lang="zh-CN" altLang="en-US" sz="1376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37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3B979B-E814-86A0-B283-EA1857DF2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0" y="867789"/>
            <a:ext cx="4855709" cy="498037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0CE7293-8947-41B8-B101-5CF4704DD9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1527" y="801861"/>
            <a:ext cx="7090473" cy="4812133"/>
          </a:xfrm>
          <a:prstGeom prst="rect">
            <a:avLst/>
          </a:prstGeom>
        </p:spPr>
      </p:pic>
      <p:sp>
        <p:nvSpPr>
          <p:cNvPr id="11" name="Arrow: Pentagon 31">
            <a:extLst>
              <a:ext uri="{FF2B5EF4-FFF2-40B4-BE49-F238E27FC236}">
                <a16:creationId xmlns:a16="http://schemas.microsoft.com/office/drawing/2014/main" id="{04758F69-CA9F-B0AD-EEB9-69C615A1AD8B}"/>
              </a:ext>
            </a:extLst>
          </p:cNvPr>
          <p:cNvSpPr/>
          <p:nvPr/>
        </p:nvSpPr>
        <p:spPr>
          <a:xfrm flipH="1">
            <a:off x="905522" y="5985115"/>
            <a:ext cx="11286478" cy="579289"/>
          </a:xfrm>
          <a:prstGeom prst="homePlate">
            <a:avLst>
              <a:gd name="adj" fmla="val 43606"/>
            </a:avLst>
          </a:prstGeom>
          <a:solidFill>
            <a:srgbClr val="1B1F2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01" b="0" i="0" u="none" strike="noStrike" kern="0" cap="none" spc="0" normalizeH="0" baseline="0" noProof="0" dirty="0">
              <a:ln>
                <a:noFill/>
              </a:ln>
              <a:solidFill>
                <a:srgbClr val="ABABAB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2" name="Graphic 32">
            <a:extLst>
              <a:ext uri="{FF2B5EF4-FFF2-40B4-BE49-F238E27FC236}">
                <a16:creationId xmlns:a16="http://schemas.microsoft.com/office/drawing/2014/main" id="{35556EDE-7894-1713-B542-CA3996410B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8920" y="6078578"/>
            <a:ext cx="392364" cy="392364"/>
          </a:xfrm>
          <a:prstGeom prst="rect">
            <a:avLst/>
          </a:prstGeom>
        </p:spPr>
      </p:pic>
      <p:sp>
        <p:nvSpPr>
          <p:cNvPr id="13" name="TextBox 33">
            <a:extLst>
              <a:ext uri="{FF2B5EF4-FFF2-40B4-BE49-F238E27FC236}">
                <a16:creationId xmlns:a16="http://schemas.microsoft.com/office/drawing/2014/main" id="{E61DB9AD-3C39-FE4E-B6A0-DBB8989E9990}"/>
              </a:ext>
            </a:extLst>
          </p:cNvPr>
          <p:cNvSpPr txBox="1"/>
          <p:nvPr/>
        </p:nvSpPr>
        <p:spPr>
          <a:xfrm>
            <a:off x="1589104" y="6100268"/>
            <a:ext cx="10602782" cy="3540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57200"/>
            <a:r>
              <a:rPr lang="en-US" altLang="zh-CN" sz="1701" dirty="0">
                <a:solidFill>
                  <a:srgbClr val="FFFFFF"/>
                </a:solidFill>
                <a:latin typeface="Consolas" panose="020B0609020204030204" pitchFamily="49" charset="0"/>
                <a:ea typeface="Roboto Light" panose="02000000000000000000" pitchFamily="2" charset="0"/>
              </a:rPr>
              <a:t>https://github.com/gvsoc/gvsoc/tree/soft_hier_doc/examples/Implementation/FlatAttention</a:t>
            </a:r>
          </a:p>
        </p:txBody>
      </p:sp>
    </p:spTree>
    <p:extLst>
      <p:ext uri="{BB962C8B-B14F-4D97-AF65-F5344CB8AC3E}">
        <p14:creationId xmlns:p14="http://schemas.microsoft.com/office/powerpoint/2010/main" val="33343654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>
          <a:extLst>
            <a:ext uri="{FF2B5EF4-FFF2-40B4-BE49-F238E27FC236}">
              <a16:creationId xmlns:a16="http://schemas.microsoft.com/office/drawing/2014/main" id="{FF31A543-6B6B-7573-C252-0AFA617B7C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">
            <a:extLst>
              <a:ext uri="{FF2B5EF4-FFF2-40B4-BE49-F238E27FC236}">
                <a16:creationId xmlns:a16="http://schemas.microsoft.com/office/drawing/2014/main" id="{E301EE9C-31EF-0866-42CC-F157851BCD8A}"/>
              </a:ext>
            </a:extLst>
          </p:cNvPr>
          <p:cNvSpPr txBox="1"/>
          <p:nvPr/>
        </p:nvSpPr>
        <p:spPr>
          <a:xfrm>
            <a:off x="299070" y="170391"/>
            <a:ext cx="11638929" cy="620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Calibri"/>
              <a:buNone/>
            </a:pPr>
            <a:r>
              <a:rPr lang="en-US" altLang="zh-CN" sz="3600" dirty="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Next Plan</a:t>
            </a:r>
            <a:endParaRPr lang="en-US" sz="3600" b="0" i="0" u="none" strike="noStrike" cap="none" dirty="0">
              <a:solidFill>
                <a:srgbClr val="1686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2">
            <a:extLst>
              <a:ext uri="{FF2B5EF4-FFF2-40B4-BE49-F238E27FC236}">
                <a16:creationId xmlns:a16="http://schemas.microsoft.com/office/drawing/2014/main" id="{56A4293D-574C-80E6-598E-5BC41F6FB91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400183" y="6583096"/>
            <a:ext cx="846138" cy="306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A37CF56E-6014-54DC-81B3-0597CB919BC7}"/>
              </a:ext>
            </a:extLst>
          </p:cNvPr>
          <p:cNvSpPr txBox="1">
            <a:spLocks/>
          </p:cNvSpPr>
          <p:nvPr/>
        </p:nvSpPr>
        <p:spPr>
          <a:xfrm>
            <a:off x="299070" y="910529"/>
            <a:ext cx="3604015" cy="5583404"/>
          </a:xfrm>
          <a:prstGeom prst="rect">
            <a:avLst/>
          </a:prstGeom>
        </p:spPr>
        <p:txBody>
          <a:bodyPr vert="horz" lIns="0" tIns="46800" rIns="0" bIns="45720" rtlCol="0">
            <a:noAutofit/>
          </a:bodyPr>
          <a:lstStyle>
            <a:lvl1pPr marL="304795" indent="-304795" algn="l" defTabSz="761976" rtl="0" eaLnBrk="1" latinLnBrk="0" hangingPunct="1">
              <a:lnSpc>
                <a:spcPct val="100000"/>
              </a:lnSpc>
              <a:spcBef>
                <a:spcPts val="1270"/>
              </a:spcBef>
              <a:buClrTx/>
              <a:buSzPct val="90000"/>
              <a:buFont typeface="Arial" panose="020B0604020202020204" pitchFamily="34" charset="0"/>
              <a:buChar char="•"/>
              <a:defRPr sz="254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533383" indent="-228597" algn="l" defTabSz="761976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2117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761976" indent="-228597" algn="l" defTabSz="914389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1905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990569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27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1219162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164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5pPr>
            <a:lvl6pPr marL="2514569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64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58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52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2400" dirty="0" err="1">
                <a:solidFill>
                  <a:srgbClr val="000000"/>
                </a:solidFill>
                <a:latin typeface="Calibri Light"/>
              </a:rPr>
              <a:t>DeepSeek</a:t>
            </a:r>
            <a:r>
              <a:rPr lang="en-US" altLang="zh-CN" sz="2400" dirty="0">
                <a:solidFill>
                  <a:srgbClr val="000000"/>
                </a:solidFill>
                <a:latin typeface="Calibri Light"/>
              </a:rPr>
              <a:t> MLA Prefill </a:t>
            </a:r>
          </a:p>
          <a:p>
            <a:pPr lvl="1">
              <a:defRPr/>
            </a:pPr>
            <a:r>
              <a:rPr lang="en-US" altLang="zh-CN" sz="1977" dirty="0">
                <a:solidFill>
                  <a:srgbClr val="000000"/>
                </a:solidFill>
                <a:latin typeface="Calibri Light"/>
              </a:rPr>
              <a:t>Write a template code on SoftHier</a:t>
            </a:r>
            <a:endParaRPr lang="en-US" altLang="zh-CN" sz="1765" dirty="0">
              <a:solidFill>
                <a:srgbClr val="000000"/>
              </a:solidFill>
              <a:latin typeface="Calibri Light"/>
            </a:endParaRPr>
          </a:p>
          <a:p>
            <a:pPr>
              <a:defRPr/>
            </a:pPr>
            <a:r>
              <a:rPr lang="en-US" altLang="zh-CN" sz="2400" dirty="0" err="1">
                <a:solidFill>
                  <a:srgbClr val="000000"/>
                </a:solidFill>
                <a:latin typeface="Calibri Light"/>
              </a:rPr>
              <a:t>DeepSeek</a:t>
            </a:r>
            <a:r>
              <a:rPr lang="en-US" altLang="zh-CN" sz="2400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Calibri Light"/>
              </a:rPr>
              <a:t>MoE</a:t>
            </a:r>
            <a:r>
              <a:rPr lang="en-US" altLang="zh-CN" sz="2400" dirty="0">
                <a:solidFill>
                  <a:srgbClr val="000000"/>
                </a:solidFill>
                <a:latin typeface="Calibri Light"/>
              </a:rPr>
              <a:t> Prefill</a:t>
            </a:r>
          </a:p>
          <a:p>
            <a:pPr lvl="1">
              <a:defRPr/>
            </a:pPr>
            <a:r>
              <a:rPr lang="en-US" altLang="zh-CN" sz="1977" dirty="0">
                <a:solidFill>
                  <a:srgbClr val="000000"/>
                </a:solidFill>
                <a:latin typeface="Calibri Light"/>
              </a:rPr>
              <a:t>Our students are keeping working on this</a:t>
            </a:r>
          </a:p>
          <a:p>
            <a:pPr>
              <a:defRPr/>
            </a:pPr>
            <a:r>
              <a:rPr lang="en-US" altLang="zh-CN" sz="2400" dirty="0" err="1">
                <a:solidFill>
                  <a:srgbClr val="000000"/>
                </a:solidFill>
                <a:latin typeface="Calibri Light"/>
              </a:rPr>
              <a:t>FlooNoC</a:t>
            </a:r>
            <a:r>
              <a:rPr lang="en-US" altLang="zh-CN" sz="2400" dirty="0">
                <a:solidFill>
                  <a:srgbClr val="000000"/>
                </a:solidFill>
                <a:latin typeface="Calibri Light"/>
              </a:rPr>
              <a:t> Collective Primitives</a:t>
            </a:r>
          </a:p>
          <a:p>
            <a:pPr lvl="1">
              <a:defRPr/>
            </a:pPr>
            <a:r>
              <a:rPr lang="en-US" altLang="zh-CN" sz="1977" dirty="0">
                <a:solidFill>
                  <a:srgbClr val="000000"/>
                </a:solidFill>
                <a:latin typeface="Calibri Light"/>
              </a:rPr>
              <a:t>We only have RTL implementation done with multicast supported</a:t>
            </a:r>
          </a:p>
          <a:p>
            <a:pPr lvl="1">
              <a:defRPr/>
            </a:pPr>
            <a:r>
              <a:rPr lang="en-US" altLang="zh-CN" sz="1977" dirty="0">
                <a:solidFill>
                  <a:srgbClr val="000000"/>
                </a:solidFill>
                <a:latin typeface="Calibri Light"/>
              </a:rPr>
              <a:t>The Multicast speedup is aligned with SoftHier modeling</a:t>
            </a:r>
          </a:p>
          <a:p>
            <a:pPr lvl="1">
              <a:defRPr/>
            </a:pPr>
            <a:r>
              <a:rPr lang="en-US" altLang="zh-CN" sz="1977" dirty="0">
                <a:solidFill>
                  <a:srgbClr val="000000"/>
                </a:solidFill>
                <a:latin typeface="Calibri Light"/>
              </a:rPr>
              <a:t>Start to estimate the area cost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C928A1-B768-F9EC-49BF-442334914E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4007" y="1143000"/>
            <a:ext cx="3779245" cy="5680678"/>
          </a:xfrm>
          <a:prstGeom prst="rect">
            <a:avLst/>
          </a:prstGeom>
        </p:spPr>
      </p:pic>
      <p:sp>
        <p:nvSpPr>
          <p:cNvPr id="5" name="文本框 151">
            <a:extLst>
              <a:ext uri="{FF2B5EF4-FFF2-40B4-BE49-F238E27FC236}">
                <a16:creationId xmlns:a16="http://schemas.microsoft.com/office/drawing/2014/main" id="{E5387395-4DEA-F15A-6931-81D38DA713A2}"/>
              </a:ext>
            </a:extLst>
          </p:cNvPr>
          <p:cNvSpPr txBox="1"/>
          <p:nvPr/>
        </p:nvSpPr>
        <p:spPr>
          <a:xfrm>
            <a:off x="8139570" y="361645"/>
            <a:ext cx="306183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DeepSeek</a:t>
            </a:r>
            <a:r>
              <a:rPr lang="en-US" altLang="zh-CN" sz="2400" b="1" kern="1200" dirty="0" err="1">
                <a:latin typeface="Calibri Light"/>
                <a:ea typeface="+mn-ea"/>
                <a:cs typeface="+mn-cs"/>
              </a:rPr>
              <a:t>MoE</a:t>
            </a:r>
            <a:r>
              <a:rPr lang="en-US" altLang="zh-CN" sz="2400" b="1" kern="1200" dirty="0">
                <a:latin typeface="Calibri Light"/>
                <a:ea typeface="+mn-ea"/>
                <a:cs typeface="+mn-cs"/>
              </a:rPr>
              <a:t> Prefill Dataflow Plan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99550D-AC5C-19C9-479B-6570D2C6BB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8649" y="999066"/>
            <a:ext cx="4045358" cy="5249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525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78C083-9833-225F-6292-95C1690E8B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4D9B50E-15AE-AE38-37A2-3800D10660EF}"/>
              </a:ext>
            </a:extLst>
          </p:cNvPr>
          <p:cNvSpPr txBox="1">
            <a:spLocks/>
          </p:cNvSpPr>
          <p:nvPr/>
        </p:nvSpPr>
        <p:spPr>
          <a:xfrm>
            <a:off x="299070" y="170391"/>
            <a:ext cx="11638929" cy="620851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 algn="l" defTabSz="8640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100" baseline="0">
                <a:ln w="15875" cmpd="sng">
                  <a:noFill/>
                  <a:round/>
                </a:ln>
                <a:solidFill>
                  <a:schemeClr val="accent3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86401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-100" normalizeH="0" baseline="0" noProof="0" dirty="0">
                <a:ln w="15875" cmpd="sng">
                  <a:noFill/>
                  <a:round/>
                </a:ln>
                <a:solidFill>
                  <a:srgbClr val="168638"/>
                </a:solidFill>
                <a:effectLst/>
                <a:uLnTx/>
                <a:uFillTx/>
                <a:latin typeface="Calibri"/>
                <a:ea typeface="Roboto" panose="02000000000000000000" pitchFamily="2" charset="0"/>
                <a:cs typeface="Roboto" panose="02000000000000000000" pitchFamily="2" charset="0"/>
              </a:rPr>
              <a:t>FlatAttention Open-Source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7BDF912-1548-5CB5-A3E6-1FACC4F0E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DD8BBF-345E-4024-ADB0-843CB582CCD3}" type="slidenum">
              <a:rPr kumimoji="0" lang="zh-CN" altLang="en-US" sz="1376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37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D6B386-3B1F-6CCD-4735-23025BE64D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399"/>
          <a:stretch/>
        </p:blipFill>
        <p:spPr>
          <a:xfrm>
            <a:off x="93632" y="1031634"/>
            <a:ext cx="4231962" cy="47947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20334A-97C3-3665-2C5B-1EB07A4993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5364" y="1261147"/>
            <a:ext cx="7362819" cy="3435982"/>
          </a:xfrm>
          <a:prstGeom prst="rect">
            <a:avLst/>
          </a:prstGeom>
        </p:spPr>
      </p:pic>
      <p:sp>
        <p:nvSpPr>
          <p:cNvPr id="9" name="Arrow: Curved Up 8">
            <a:extLst>
              <a:ext uri="{FF2B5EF4-FFF2-40B4-BE49-F238E27FC236}">
                <a16:creationId xmlns:a16="http://schemas.microsoft.com/office/drawing/2014/main" id="{71C9F6A3-FF6D-78D2-D01E-CE83706B6F9D}"/>
              </a:ext>
            </a:extLst>
          </p:cNvPr>
          <p:cNvSpPr/>
          <p:nvPr/>
        </p:nvSpPr>
        <p:spPr>
          <a:xfrm rot="18958380">
            <a:off x="4143263" y="5402900"/>
            <a:ext cx="1462605" cy="474425"/>
          </a:xfrm>
          <a:prstGeom prst="curvedUpArrow">
            <a:avLst>
              <a:gd name="adj1" fmla="val 30280"/>
              <a:gd name="adj2" fmla="val 47925"/>
              <a:gd name="adj3" fmla="val 3031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>
              <a:solidFill>
                <a:schemeClr val="tx1"/>
              </a:solidFill>
            </a:endParaRPr>
          </a:p>
        </p:txBody>
      </p:sp>
      <p:sp>
        <p:nvSpPr>
          <p:cNvPr id="11" name="文本框 151">
            <a:extLst>
              <a:ext uri="{FF2B5EF4-FFF2-40B4-BE49-F238E27FC236}">
                <a16:creationId xmlns:a16="http://schemas.microsoft.com/office/drawing/2014/main" id="{6F26E4EF-0F0D-3313-A9CC-ABAA320D13C1}"/>
              </a:ext>
            </a:extLst>
          </p:cNvPr>
          <p:cNvSpPr txBox="1"/>
          <p:nvPr/>
        </p:nvSpPr>
        <p:spPr>
          <a:xfrm>
            <a:off x="5404835" y="5409280"/>
            <a:ext cx="41049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In Perfetto to view the trace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4571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355B4D-6C23-4F05-26BB-B56CC30622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53C0CC-A45E-2D33-68B9-474CBFF490B6}"/>
              </a:ext>
            </a:extLst>
          </p:cNvPr>
          <p:cNvSpPr txBox="1">
            <a:spLocks/>
          </p:cNvSpPr>
          <p:nvPr/>
        </p:nvSpPr>
        <p:spPr>
          <a:xfrm>
            <a:off x="299070" y="170391"/>
            <a:ext cx="11638929" cy="620851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 algn="l" defTabSz="8640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100" baseline="0">
                <a:ln w="15875" cmpd="sng">
                  <a:noFill/>
                  <a:round/>
                </a:ln>
                <a:solidFill>
                  <a:schemeClr val="accent3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86401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-100" normalizeH="0" baseline="0" noProof="0" dirty="0">
                <a:ln w="15875" cmpd="sng">
                  <a:noFill/>
                  <a:round/>
                </a:ln>
                <a:solidFill>
                  <a:srgbClr val="168638"/>
                </a:solidFill>
                <a:effectLst/>
                <a:uLnTx/>
                <a:uFillTx/>
                <a:latin typeface="Calibri"/>
                <a:ea typeface="Roboto" panose="02000000000000000000" pitchFamily="2" charset="0"/>
                <a:cs typeface="Roboto" panose="02000000000000000000" pitchFamily="2" charset="0"/>
              </a:rPr>
              <a:t>DeepSeekMLA</a:t>
            </a:r>
            <a:endParaRPr kumimoji="0" lang="en-US" sz="3600" b="0" i="0" u="none" strike="noStrike" kern="1200" cap="none" spc="-100" normalizeH="0" baseline="0" noProof="0" dirty="0">
              <a:ln w="15875" cmpd="sng">
                <a:noFill/>
                <a:round/>
              </a:ln>
              <a:solidFill>
                <a:srgbClr val="168638"/>
              </a:solidFill>
              <a:effectLst/>
              <a:uLnTx/>
              <a:uFillTx/>
              <a:latin typeface="Calibri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2E2570C-3476-57FE-ED15-7AD238B7A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DD8BBF-345E-4024-ADB0-843CB582CCD3}" type="slidenum">
              <a:rPr kumimoji="0" lang="zh-CN" altLang="en-US" sz="1376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37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E52C2B-E481-30FF-3845-EA295FF7D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2657" y="823127"/>
            <a:ext cx="7213264" cy="5211745"/>
          </a:xfrm>
          <a:prstGeom prst="rect">
            <a:avLst/>
          </a:prstGeom>
        </p:spPr>
      </p:pic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8CB580E-4D6C-4E4F-B196-8015D5499D1B}"/>
              </a:ext>
            </a:extLst>
          </p:cNvPr>
          <p:cNvCxnSpPr/>
          <p:nvPr/>
        </p:nvCxnSpPr>
        <p:spPr>
          <a:xfrm flipV="1">
            <a:off x="11357810" y="1135781"/>
            <a:ext cx="0" cy="48990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48BED31C-BDE6-6F55-E36F-48BB2C2CD58A}"/>
              </a:ext>
            </a:extLst>
          </p:cNvPr>
          <p:cNvGrpSpPr/>
          <p:nvPr/>
        </p:nvGrpSpPr>
        <p:grpSpPr>
          <a:xfrm>
            <a:off x="792014" y="3715352"/>
            <a:ext cx="10415716" cy="2290528"/>
            <a:chOff x="792014" y="3715352"/>
            <a:chExt cx="10415716" cy="2290528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3724832-8969-03DD-25A3-496ACC740BF4}"/>
                </a:ext>
              </a:extLst>
            </p:cNvPr>
            <p:cNvCxnSpPr>
              <a:cxnSpLocks/>
            </p:cNvCxnSpPr>
            <p:nvPr/>
          </p:nvCxnSpPr>
          <p:spPr>
            <a:xfrm>
              <a:off x="918511" y="4749553"/>
              <a:ext cx="6059804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9732F580-6B58-AF1C-A74C-896D223BD4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78315" y="3715352"/>
              <a:ext cx="0" cy="1034201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4A501DC9-32EA-054A-A3CA-2DB71F03D9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78315" y="3715352"/>
              <a:ext cx="962526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31CE148A-74BF-5440-1136-3C9671955D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50466" y="3715352"/>
              <a:ext cx="0" cy="1034201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03897BE5-FBFD-EBF0-3B05-AC381CC8CF9B}"/>
                </a:ext>
              </a:extLst>
            </p:cNvPr>
            <p:cNvCxnSpPr>
              <a:cxnSpLocks/>
            </p:cNvCxnSpPr>
            <p:nvPr/>
          </p:nvCxnSpPr>
          <p:spPr>
            <a:xfrm>
              <a:off x="7940841" y="4749553"/>
              <a:ext cx="3266889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文本框 151">
              <a:extLst>
                <a:ext uri="{FF2B5EF4-FFF2-40B4-BE49-F238E27FC236}">
                  <a16:creationId xmlns:a16="http://schemas.microsoft.com/office/drawing/2014/main" id="{E1648312-4891-5512-A5B2-A817FAF76695}"/>
                </a:ext>
              </a:extLst>
            </p:cNvPr>
            <p:cNvSpPr txBox="1"/>
            <p:nvPr/>
          </p:nvSpPr>
          <p:spPr>
            <a:xfrm>
              <a:off x="792014" y="5174883"/>
              <a:ext cx="3156399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Low-Rank Compression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400" b="1" kern="1200" dirty="0">
                  <a:solidFill>
                    <a:schemeClr val="accent1"/>
                  </a:solidFill>
                  <a:latin typeface="Calibri Light"/>
                  <a:ea typeface="+mn-ea"/>
                  <a:cs typeface="+mn-cs"/>
                </a:rPr>
                <a:t>-&gt; Latent matrices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963FAB5B-AB24-B339-88AF-AA538EF45B4E}"/>
              </a:ext>
            </a:extLst>
          </p:cNvPr>
          <p:cNvGrpSpPr/>
          <p:nvPr/>
        </p:nvGrpSpPr>
        <p:grpSpPr>
          <a:xfrm>
            <a:off x="792014" y="2769833"/>
            <a:ext cx="10415716" cy="1479232"/>
            <a:chOff x="792014" y="2769833"/>
            <a:chExt cx="10415716" cy="1479232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34FC63E-F151-EA31-B623-C042F243DBE1}"/>
                </a:ext>
              </a:extLst>
            </p:cNvPr>
            <p:cNvCxnSpPr>
              <a:cxnSpLocks/>
            </p:cNvCxnSpPr>
            <p:nvPr/>
          </p:nvCxnSpPr>
          <p:spPr>
            <a:xfrm>
              <a:off x="918511" y="2769833"/>
              <a:ext cx="10289219" cy="0"/>
            </a:xfrm>
            <a:prstGeom prst="line">
              <a:avLst/>
            </a:prstGeom>
            <a:ln w="28575"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文本框 151">
              <a:extLst>
                <a:ext uri="{FF2B5EF4-FFF2-40B4-BE49-F238E27FC236}">
                  <a16:creationId xmlns:a16="http://schemas.microsoft.com/office/drawing/2014/main" id="{640753CB-FDD4-1826-8E90-EADED552C552}"/>
                </a:ext>
              </a:extLst>
            </p:cNvPr>
            <p:cNvSpPr txBox="1"/>
            <p:nvPr/>
          </p:nvSpPr>
          <p:spPr>
            <a:xfrm>
              <a:off x="792014" y="3048736"/>
              <a:ext cx="3156399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400" b="1" kern="1200" dirty="0">
                  <a:solidFill>
                    <a:schemeClr val="accent5"/>
                  </a:solidFill>
                  <a:latin typeface="Calibri Light"/>
                  <a:ea typeface="+mn-ea"/>
                  <a:cs typeface="+mn-cs"/>
                </a:rPr>
                <a:t>Dec</a:t>
              </a:r>
              <a:r>
                <a:rPr kumimoji="0" lang="en-US" altLang="zh-CN" sz="2400" b="1" i="0" u="none" strike="noStrike" kern="1200" cap="none" spc="0" normalizeH="0" baseline="0" noProof="0" dirty="0" err="1">
                  <a:ln>
                    <a:noFill/>
                  </a:ln>
                  <a:solidFill>
                    <a:schemeClr val="accent5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ompression</a:t>
              </a: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5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 + </a:t>
              </a:r>
              <a:r>
                <a:rPr kumimoji="0" lang="en-US" altLang="zh-CN" sz="2400" b="1" i="0" u="none" strike="noStrike" kern="1200" cap="none" spc="0" normalizeH="0" baseline="0" noProof="0" dirty="0" err="1">
                  <a:ln>
                    <a:noFill/>
                  </a:ln>
                  <a:solidFill>
                    <a:schemeClr val="accent5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RoPE</a:t>
              </a: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5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 information appending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5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-&gt; Forming Q,K,V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230A390-CD30-EBC1-15B3-584E730A5D89}"/>
              </a:ext>
            </a:extLst>
          </p:cNvPr>
          <p:cNvGrpSpPr/>
          <p:nvPr/>
        </p:nvGrpSpPr>
        <p:grpSpPr>
          <a:xfrm>
            <a:off x="792014" y="1571348"/>
            <a:ext cx="10415716" cy="879231"/>
            <a:chOff x="792014" y="1571348"/>
            <a:chExt cx="10415716" cy="879231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0514598-B655-B2B0-9BA4-B7BF60A1E76A}"/>
                </a:ext>
              </a:extLst>
            </p:cNvPr>
            <p:cNvCxnSpPr>
              <a:cxnSpLocks/>
            </p:cNvCxnSpPr>
            <p:nvPr/>
          </p:nvCxnSpPr>
          <p:spPr>
            <a:xfrm>
              <a:off x="918511" y="1571348"/>
              <a:ext cx="10289219" cy="0"/>
            </a:xfrm>
            <a:prstGeom prst="line">
              <a:avLst/>
            </a:prstGeom>
            <a:ln w="28575">
              <a:solidFill>
                <a:schemeClr val="accent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文本框 151">
              <a:extLst>
                <a:ext uri="{FF2B5EF4-FFF2-40B4-BE49-F238E27FC236}">
                  <a16:creationId xmlns:a16="http://schemas.microsoft.com/office/drawing/2014/main" id="{72C1F2D7-5F99-83D4-F0F0-7659D1A85922}"/>
                </a:ext>
              </a:extLst>
            </p:cNvPr>
            <p:cNvSpPr txBox="1"/>
            <p:nvPr/>
          </p:nvSpPr>
          <p:spPr>
            <a:xfrm>
              <a:off x="792014" y="1619582"/>
              <a:ext cx="3156399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400" b="1" kern="1200" dirty="0">
                  <a:solidFill>
                    <a:schemeClr val="accent3"/>
                  </a:solidFill>
                  <a:latin typeface="Calibri Light"/>
                  <a:ea typeface="+mn-ea"/>
                  <a:cs typeface="+mn-cs"/>
                </a:rPr>
                <a:t>Standard MHA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400" b="1" kern="1200" dirty="0">
                  <a:solidFill>
                    <a:schemeClr val="accent3"/>
                  </a:solidFill>
                  <a:latin typeface="Calibri Light"/>
                  <a:ea typeface="+mn-ea"/>
                  <a:cs typeface="+mn-cs"/>
                </a:rPr>
                <a:t>-&gt; FlatAttention</a:t>
              </a:r>
              <a:endPara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7275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355B4D-6C23-4F05-26BB-B56CC30622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53C0CC-A45E-2D33-68B9-474CBFF490B6}"/>
              </a:ext>
            </a:extLst>
          </p:cNvPr>
          <p:cNvSpPr txBox="1">
            <a:spLocks/>
          </p:cNvSpPr>
          <p:nvPr/>
        </p:nvSpPr>
        <p:spPr>
          <a:xfrm>
            <a:off x="299070" y="170391"/>
            <a:ext cx="11638929" cy="620851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 algn="l" defTabSz="8640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100" baseline="0">
                <a:ln w="15875" cmpd="sng">
                  <a:noFill/>
                  <a:round/>
                </a:ln>
                <a:solidFill>
                  <a:schemeClr val="accent3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86401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-100" normalizeH="0" baseline="0" noProof="0" dirty="0">
                <a:ln w="15875" cmpd="sng">
                  <a:noFill/>
                  <a:round/>
                </a:ln>
                <a:solidFill>
                  <a:srgbClr val="168638"/>
                </a:solidFill>
                <a:effectLst/>
                <a:uLnTx/>
                <a:uFillTx/>
                <a:latin typeface="Calibri"/>
                <a:ea typeface="Roboto" panose="02000000000000000000" pitchFamily="2" charset="0"/>
                <a:cs typeface="Roboto" panose="02000000000000000000" pitchFamily="2" charset="0"/>
              </a:rPr>
              <a:t>DeepSeekMLA</a:t>
            </a:r>
            <a:endParaRPr kumimoji="0" lang="en-US" sz="3600" b="0" i="0" u="none" strike="noStrike" kern="1200" cap="none" spc="-100" normalizeH="0" baseline="0" noProof="0" dirty="0">
              <a:ln w="15875" cmpd="sng">
                <a:noFill/>
                <a:round/>
              </a:ln>
              <a:solidFill>
                <a:srgbClr val="168638"/>
              </a:solidFill>
              <a:effectLst/>
              <a:uLnTx/>
              <a:uFillTx/>
              <a:latin typeface="Calibri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2E2570C-3476-57FE-ED15-7AD238B7A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DD8BBF-345E-4024-ADB0-843CB582CCD3}" type="slidenum">
              <a:rPr kumimoji="0" lang="zh-CN" altLang="en-US" sz="1376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37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E52C2B-E481-30FF-3845-EA295FF7D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2657" y="823127"/>
            <a:ext cx="7213264" cy="5211745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3724832-8969-03DD-25A3-496ACC740BF4}"/>
              </a:ext>
            </a:extLst>
          </p:cNvPr>
          <p:cNvCxnSpPr>
            <a:cxnSpLocks/>
          </p:cNvCxnSpPr>
          <p:nvPr/>
        </p:nvCxnSpPr>
        <p:spPr>
          <a:xfrm>
            <a:off x="918511" y="4749553"/>
            <a:ext cx="6059804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34FC63E-F151-EA31-B623-C042F243DBE1}"/>
              </a:ext>
            </a:extLst>
          </p:cNvPr>
          <p:cNvCxnSpPr>
            <a:cxnSpLocks/>
          </p:cNvCxnSpPr>
          <p:nvPr/>
        </p:nvCxnSpPr>
        <p:spPr>
          <a:xfrm>
            <a:off x="918511" y="2769833"/>
            <a:ext cx="10289219" cy="0"/>
          </a:xfrm>
          <a:prstGeom prst="line">
            <a:avLst/>
          </a:prstGeom>
          <a:ln w="28575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0514598-B655-B2B0-9BA4-B7BF60A1E76A}"/>
              </a:ext>
            </a:extLst>
          </p:cNvPr>
          <p:cNvCxnSpPr>
            <a:cxnSpLocks/>
          </p:cNvCxnSpPr>
          <p:nvPr/>
        </p:nvCxnSpPr>
        <p:spPr>
          <a:xfrm>
            <a:off x="918511" y="1571348"/>
            <a:ext cx="10289219" cy="0"/>
          </a:xfrm>
          <a:prstGeom prst="line">
            <a:avLst/>
          </a:prstGeom>
          <a:ln w="28575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8CB580E-4D6C-4E4F-B196-8015D5499D1B}"/>
              </a:ext>
            </a:extLst>
          </p:cNvPr>
          <p:cNvCxnSpPr/>
          <p:nvPr/>
        </p:nvCxnSpPr>
        <p:spPr>
          <a:xfrm flipV="1">
            <a:off x="11357810" y="1135781"/>
            <a:ext cx="0" cy="48990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9732F580-6B58-AF1C-A74C-896D223BD4C9}"/>
              </a:ext>
            </a:extLst>
          </p:cNvPr>
          <p:cNvCxnSpPr>
            <a:cxnSpLocks/>
          </p:cNvCxnSpPr>
          <p:nvPr/>
        </p:nvCxnSpPr>
        <p:spPr>
          <a:xfrm flipV="1">
            <a:off x="6978315" y="3715352"/>
            <a:ext cx="0" cy="1034201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4A501DC9-32EA-054A-A3CA-2DB71F03D96A}"/>
              </a:ext>
            </a:extLst>
          </p:cNvPr>
          <p:cNvCxnSpPr>
            <a:cxnSpLocks/>
          </p:cNvCxnSpPr>
          <p:nvPr/>
        </p:nvCxnSpPr>
        <p:spPr>
          <a:xfrm flipH="1">
            <a:off x="6978315" y="3715352"/>
            <a:ext cx="962526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31CE148A-74BF-5440-1136-3C9671955D68}"/>
              </a:ext>
            </a:extLst>
          </p:cNvPr>
          <p:cNvCxnSpPr>
            <a:cxnSpLocks/>
          </p:cNvCxnSpPr>
          <p:nvPr/>
        </p:nvCxnSpPr>
        <p:spPr>
          <a:xfrm flipV="1">
            <a:off x="7950466" y="3715352"/>
            <a:ext cx="0" cy="1034201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03897BE5-FBFD-EBF0-3B05-AC381CC8CF9B}"/>
              </a:ext>
            </a:extLst>
          </p:cNvPr>
          <p:cNvCxnSpPr>
            <a:cxnSpLocks/>
          </p:cNvCxnSpPr>
          <p:nvPr/>
        </p:nvCxnSpPr>
        <p:spPr>
          <a:xfrm>
            <a:off x="7940841" y="4749553"/>
            <a:ext cx="3266889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文本框 151">
            <a:extLst>
              <a:ext uri="{FF2B5EF4-FFF2-40B4-BE49-F238E27FC236}">
                <a16:creationId xmlns:a16="http://schemas.microsoft.com/office/drawing/2014/main" id="{E1648312-4891-5512-A5B2-A817FAF76695}"/>
              </a:ext>
            </a:extLst>
          </p:cNvPr>
          <p:cNvSpPr txBox="1"/>
          <p:nvPr/>
        </p:nvSpPr>
        <p:spPr>
          <a:xfrm>
            <a:off x="792014" y="5174883"/>
            <a:ext cx="315639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Low-Rank Compression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kern="1200" dirty="0">
                <a:solidFill>
                  <a:schemeClr val="accent1"/>
                </a:solidFill>
                <a:latin typeface="Calibri Light"/>
                <a:ea typeface="+mn-ea"/>
                <a:cs typeface="+mn-cs"/>
              </a:rPr>
              <a:t>-&gt; Latent matrices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4CD8B9-3185-6CD9-6434-6E01F93279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6719" y="5174882"/>
            <a:ext cx="2002654" cy="619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37B1FB0-8604-FA89-0976-BF521CBD31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0669" y="4147102"/>
            <a:ext cx="2657563" cy="5913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001B8D6-943F-529F-9C5C-F4394E8FBD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8413" y="5056333"/>
            <a:ext cx="1869170" cy="5340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478185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355B4D-6C23-4F05-26BB-B56CC30622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53C0CC-A45E-2D33-68B9-474CBFF490B6}"/>
              </a:ext>
            </a:extLst>
          </p:cNvPr>
          <p:cNvSpPr txBox="1">
            <a:spLocks/>
          </p:cNvSpPr>
          <p:nvPr/>
        </p:nvSpPr>
        <p:spPr>
          <a:xfrm>
            <a:off x="299070" y="170391"/>
            <a:ext cx="11638929" cy="620851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 algn="l" defTabSz="8640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100" baseline="0">
                <a:ln w="15875" cmpd="sng">
                  <a:noFill/>
                  <a:round/>
                </a:ln>
                <a:solidFill>
                  <a:schemeClr val="accent3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86401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-100" normalizeH="0" baseline="0" noProof="0" dirty="0">
                <a:ln w="15875" cmpd="sng">
                  <a:noFill/>
                  <a:round/>
                </a:ln>
                <a:solidFill>
                  <a:srgbClr val="168638"/>
                </a:solidFill>
                <a:effectLst/>
                <a:uLnTx/>
                <a:uFillTx/>
                <a:latin typeface="Calibri"/>
                <a:ea typeface="Roboto" panose="02000000000000000000" pitchFamily="2" charset="0"/>
                <a:cs typeface="Roboto" panose="02000000000000000000" pitchFamily="2" charset="0"/>
              </a:rPr>
              <a:t>Low-Rank Compression -&gt; Latent matrices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2E2570C-3476-57FE-ED15-7AD238B7A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DD8BBF-345E-4024-ADB0-843CB582CCD3}" type="slidenum">
              <a:rPr kumimoji="0" lang="zh-CN" altLang="en-US" sz="1376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37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/>
              <a:cs typeface="+mn-cs"/>
            </a:endParaRPr>
          </a:p>
        </p:txBody>
      </p:sp>
      <p:grpSp>
        <p:nvGrpSpPr>
          <p:cNvPr id="3" name="组合 125">
            <a:extLst>
              <a:ext uri="{FF2B5EF4-FFF2-40B4-BE49-F238E27FC236}">
                <a16:creationId xmlns:a16="http://schemas.microsoft.com/office/drawing/2014/main" id="{6C0E97F7-7C4F-ABD5-0DD1-30EF1E8359DD}"/>
              </a:ext>
            </a:extLst>
          </p:cNvPr>
          <p:cNvGrpSpPr/>
          <p:nvPr/>
        </p:nvGrpSpPr>
        <p:grpSpPr>
          <a:xfrm>
            <a:off x="5170713" y="952787"/>
            <a:ext cx="4638449" cy="3706566"/>
            <a:chOff x="4518251" y="1601932"/>
            <a:chExt cx="6554979" cy="5238058"/>
          </a:xfrm>
        </p:grpSpPr>
        <p:grpSp>
          <p:nvGrpSpPr>
            <p:cNvPr id="5" name="组合 2">
              <a:extLst>
                <a:ext uri="{FF2B5EF4-FFF2-40B4-BE49-F238E27FC236}">
                  <a16:creationId xmlns:a16="http://schemas.microsoft.com/office/drawing/2014/main" id="{73EB7264-D7D7-F47F-39EA-49CB98E7BF31}"/>
                </a:ext>
              </a:extLst>
            </p:cNvPr>
            <p:cNvGrpSpPr/>
            <p:nvPr/>
          </p:nvGrpSpPr>
          <p:grpSpPr>
            <a:xfrm>
              <a:off x="6498911" y="1601932"/>
              <a:ext cx="4574319" cy="4692987"/>
              <a:chOff x="3090538" y="1935087"/>
              <a:chExt cx="2470008" cy="2534086"/>
            </a:xfrm>
          </p:grpSpPr>
          <p:grpSp>
            <p:nvGrpSpPr>
              <p:cNvPr id="24" name="组合 7">
                <a:extLst>
                  <a:ext uri="{FF2B5EF4-FFF2-40B4-BE49-F238E27FC236}">
                    <a16:creationId xmlns:a16="http://schemas.microsoft.com/office/drawing/2014/main" id="{84190F9B-5AE2-4676-D457-8E0055C6DD2A}"/>
                  </a:ext>
                </a:extLst>
              </p:cNvPr>
              <p:cNvGrpSpPr/>
              <p:nvPr/>
            </p:nvGrpSpPr>
            <p:grpSpPr>
              <a:xfrm>
                <a:off x="3190281" y="1986644"/>
                <a:ext cx="2304308" cy="2399530"/>
                <a:chOff x="3770120" y="903514"/>
                <a:chExt cx="2304308" cy="2399530"/>
              </a:xfrm>
            </p:grpSpPr>
            <p:sp>
              <p:nvSpPr>
                <p:cNvPr id="115" name="矩形 92">
                  <a:extLst>
                    <a:ext uri="{FF2B5EF4-FFF2-40B4-BE49-F238E27FC236}">
                      <a16:creationId xmlns:a16="http://schemas.microsoft.com/office/drawing/2014/main" id="{5693210A-AAF5-DCB6-B151-6B89BC1E6EC0}"/>
                    </a:ext>
                  </a:extLst>
                </p:cNvPr>
                <p:cNvSpPr/>
                <p:nvPr/>
              </p:nvSpPr>
              <p:spPr>
                <a:xfrm>
                  <a:off x="3770120" y="903514"/>
                  <a:ext cx="549234" cy="575389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16" name="矩形 93">
                  <a:extLst>
                    <a:ext uri="{FF2B5EF4-FFF2-40B4-BE49-F238E27FC236}">
                      <a16:creationId xmlns:a16="http://schemas.microsoft.com/office/drawing/2014/main" id="{9A12A115-BDD2-E3D1-4A74-AFF1BA15A3AF}"/>
                    </a:ext>
                  </a:extLst>
                </p:cNvPr>
                <p:cNvSpPr/>
                <p:nvPr/>
              </p:nvSpPr>
              <p:spPr>
                <a:xfrm>
                  <a:off x="4353001" y="903514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17" name="矩形 94">
                  <a:extLst>
                    <a:ext uri="{FF2B5EF4-FFF2-40B4-BE49-F238E27FC236}">
                      <a16:creationId xmlns:a16="http://schemas.microsoft.com/office/drawing/2014/main" id="{43427F7D-BAB6-92D0-9D30-745A85744FED}"/>
                    </a:ext>
                  </a:extLst>
                </p:cNvPr>
                <p:cNvSpPr/>
                <p:nvPr/>
              </p:nvSpPr>
              <p:spPr>
                <a:xfrm>
                  <a:off x="4942313" y="903514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18" name="矩形 95">
                  <a:extLst>
                    <a:ext uri="{FF2B5EF4-FFF2-40B4-BE49-F238E27FC236}">
                      <a16:creationId xmlns:a16="http://schemas.microsoft.com/office/drawing/2014/main" id="{8221FEB1-EC58-488B-32D6-5E917C9C7FE9}"/>
                    </a:ext>
                  </a:extLst>
                </p:cNvPr>
                <p:cNvSpPr/>
                <p:nvPr/>
              </p:nvSpPr>
              <p:spPr>
                <a:xfrm>
                  <a:off x="5525194" y="903514"/>
                  <a:ext cx="549234" cy="575389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19" name="矩形 96">
                  <a:extLst>
                    <a:ext uri="{FF2B5EF4-FFF2-40B4-BE49-F238E27FC236}">
                      <a16:creationId xmlns:a16="http://schemas.microsoft.com/office/drawing/2014/main" id="{A193DABF-E185-2247-8120-6F54A71DF42D}"/>
                    </a:ext>
                  </a:extLst>
                </p:cNvPr>
                <p:cNvSpPr/>
                <p:nvPr/>
              </p:nvSpPr>
              <p:spPr>
                <a:xfrm>
                  <a:off x="3770120" y="1511561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20" name="矩形 97">
                  <a:extLst>
                    <a:ext uri="{FF2B5EF4-FFF2-40B4-BE49-F238E27FC236}">
                      <a16:creationId xmlns:a16="http://schemas.microsoft.com/office/drawing/2014/main" id="{5D8CFC5B-04C8-F52B-1BC3-F418AF46DAAE}"/>
                    </a:ext>
                  </a:extLst>
                </p:cNvPr>
                <p:cNvSpPr/>
                <p:nvPr/>
              </p:nvSpPr>
              <p:spPr>
                <a:xfrm>
                  <a:off x="4353001" y="1511561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21" name="矩形 98">
                  <a:extLst>
                    <a:ext uri="{FF2B5EF4-FFF2-40B4-BE49-F238E27FC236}">
                      <a16:creationId xmlns:a16="http://schemas.microsoft.com/office/drawing/2014/main" id="{79B2AC79-2E09-7433-8F4A-938E72C65F85}"/>
                    </a:ext>
                  </a:extLst>
                </p:cNvPr>
                <p:cNvSpPr/>
                <p:nvPr/>
              </p:nvSpPr>
              <p:spPr>
                <a:xfrm>
                  <a:off x="4942313" y="1511561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22" name="矩形 99">
                  <a:extLst>
                    <a:ext uri="{FF2B5EF4-FFF2-40B4-BE49-F238E27FC236}">
                      <a16:creationId xmlns:a16="http://schemas.microsoft.com/office/drawing/2014/main" id="{6690C980-55DD-BCDC-6D94-590CEE992258}"/>
                    </a:ext>
                  </a:extLst>
                </p:cNvPr>
                <p:cNvSpPr/>
                <p:nvPr/>
              </p:nvSpPr>
              <p:spPr>
                <a:xfrm>
                  <a:off x="5525194" y="1511561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23" name="矩形 100">
                  <a:extLst>
                    <a:ext uri="{FF2B5EF4-FFF2-40B4-BE49-F238E27FC236}">
                      <a16:creationId xmlns:a16="http://schemas.microsoft.com/office/drawing/2014/main" id="{1758F843-4B4D-4134-201F-4FDE4A83407A}"/>
                    </a:ext>
                  </a:extLst>
                </p:cNvPr>
                <p:cNvSpPr/>
                <p:nvPr/>
              </p:nvSpPr>
              <p:spPr>
                <a:xfrm>
                  <a:off x="3770120" y="2119608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24" name="矩形 101">
                  <a:extLst>
                    <a:ext uri="{FF2B5EF4-FFF2-40B4-BE49-F238E27FC236}">
                      <a16:creationId xmlns:a16="http://schemas.microsoft.com/office/drawing/2014/main" id="{60D9BEAC-B9F3-4708-0CEE-9461E9CE2215}"/>
                    </a:ext>
                  </a:extLst>
                </p:cNvPr>
                <p:cNvSpPr/>
                <p:nvPr/>
              </p:nvSpPr>
              <p:spPr>
                <a:xfrm>
                  <a:off x="4353001" y="2119608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26" name="矩形 102">
                  <a:extLst>
                    <a:ext uri="{FF2B5EF4-FFF2-40B4-BE49-F238E27FC236}">
                      <a16:creationId xmlns:a16="http://schemas.microsoft.com/office/drawing/2014/main" id="{3E3F6A32-2B4B-98A9-0F62-4718CBD016EC}"/>
                    </a:ext>
                  </a:extLst>
                </p:cNvPr>
                <p:cNvSpPr/>
                <p:nvPr/>
              </p:nvSpPr>
              <p:spPr>
                <a:xfrm>
                  <a:off x="4942313" y="2119608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27" name="矩形 103">
                  <a:extLst>
                    <a:ext uri="{FF2B5EF4-FFF2-40B4-BE49-F238E27FC236}">
                      <a16:creationId xmlns:a16="http://schemas.microsoft.com/office/drawing/2014/main" id="{D52577C4-05D1-C829-E14D-9373BF97AA85}"/>
                    </a:ext>
                  </a:extLst>
                </p:cNvPr>
                <p:cNvSpPr/>
                <p:nvPr/>
              </p:nvSpPr>
              <p:spPr>
                <a:xfrm>
                  <a:off x="5525194" y="2119608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28" name="矩形 104">
                  <a:extLst>
                    <a:ext uri="{FF2B5EF4-FFF2-40B4-BE49-F238E27FC236}">
                      <a16:creationId xmlns:a16="http://schemas.microsoft.com/office/drawing/2014/main" id="{0B3B0B68-658E-711C-90E4-E3C0BFFB4BA9}"/>
                    </a:ext>
                  </a:extLst>
                </p:cNvPr>
                <p:cNvSpPr/>
                <p:nvPr/>
              </p:nvSpPr>
              <p:spPr>
                <a:xfrm>
                  <a:off x="3770120" y="2727655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30" name="矩形 105">
                  <a:extLst>
                    <a:ext uri="{FF2B5EF4-FFF2-40B4-BE49-F238E27FC236}">
                      <a16:creationId xmlns:a16="http://schemas.microsoft.com/office/drawing/2014/main" id="{1DBF1DB7-B137-701F-219D-9FDC40341F02}"/>
                    </a:ext>
                  </a:extLst>
                </p:cNvPr>
                <p:cNvSpPr/>
                <p:nvPr/>
              </p:nvSpPr>
              <p:spPr>
                <a:xfrm>
                  <a:off x="4353001" y="2727655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31" name="矩形 106">
                  <a:extLst>
                    <a:ext uri="{FF2B5EF4-FFF2-40B4-BE49-F238E27FC236}">
                      <a16:creationId xmlns:a16="http://schemas.microsoft.com/office/drawing/2014/main" id="{BDF07B38-F2A6-23E3-3266-4014096FE27A}"/>
                    </a:ext>
                  </a:extLst>
                </p:cNvPr>
                <p:cNvSpPr/>
                <p:nvPr/>
              </p:nvSpPr>
              <p:spPr>
                <a:xfrm>
                  <a:off x="4942313" y="2727655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33" name="矩形 107">
                  <a:extLst>
                    <a:ext uri="{FF2B5EF4-FFF2-40B4-BE49-F238E27FC236}">
                      <a16:creationId xmlns:a16="http://schemas.microsoft.com/office/drawing/2014/main" id="{7EC1540F-5197-C6E8-056B-ECD5B5DE90E5}"/>
                    </a:ext>
                  </a:extLst>
                </p:cNvPr>
                <p:cNvSpPr/>
                <p:nvPr/>
              </p:nvSpPr>
              <p:spPr>
                <a:xfrm>
                  <a:off x="5525194" y="2727655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</p:grpSp>
          <p:sp>
            <p:nvSpPr>
              <p:cNvPr id="25" name="矩形 8">
                <a:extLst>
                  <a:ext uri="{FF2B5EF4-FFF2-40B4-BE49-F238E27FC236}">
                    <a16:creationId xmlns:a16="http://schemas.microsoft.com/office/drawing/2014/main" id="{FFFA8DAD-AEE1-C5F7-660B-AA96B085E17A}"/>
                  </a:ext>
                </a:extLst>
              </p:cNvPr>
              <p:cNvSpPr/>
              <p:nvPr/>
            </p:nvSpPr>
            <p:spPr>
              <a:xfrm>
                <a:off x="3189970" y="2347223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26" name="矩形 9">
                <a:extLst>
                  <a:ext uri="{FF2B5EF4-FFF2-40B4-BE49-F238E27FC236}">
                    <a16:creationId xmlns:a16="http://schemas.microsoft.com/office/drawing/2014/main" id="{3520F580-D929-E649-D35A-B80821409B5D}"/>
                  </a:ext>
                </a:extLst>
              </p:cNvPr>
              <p:cNvSpPr/>
              <p:nvPr/>
            </p:nvSpPr>
            <p:spPr>
              <a:xfrm>
                <a:off x="3777138" y="2347223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28" name="矩形 10">
                <a:extLst>
                  <a:ext uri="{FF2B5EF4-FFF2-40B4-BE49-F238E27FC236}">
                    <a16:creationId xmlns:a16="http://schemas.microsoft.com/office/drawing/2014/main" id="{9D622638-F2D6-518A-C72B-0DC8107D5D71}"/>
                  </a:ext>
                </a:extLst>
              </p:cNvPr>
              <p:cNvSpPr/>
              <p:nvPr/>
            </p:nvSpPr>
            <p:spPr>
              <a:xfrm>
                <a:off x="4364306" y="2347223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29" name="矩形 11">
                <a:extLst>
                  <a:ext uri="{FF2B5EF4-FFF2-40B4-BE49-F238E27FC236}">
                    <a16:creationId xmlns:a16="http://schemas.microsoft.com/office/drawing/2014/main" id="{F7CC8DFC-9A1A-CEED-E4EB-7A522158438F}"/>
                  </a:ext>
                </a:extLst>
              </p:cNvPr>
              <p:cNvSpPr/>
              <p:nvPr/>
            </p:nvSpPr>
            <p:spPr>
              <a:xfrm>
                <a:off x="4951475" y="2347223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2" name="矩形 12">
                <a:extLst>
                  <a:ext uri="{FF2B5EF4-FFF2-40B4-BE49-F238E27FC236}">
                    <a16:creationId xmlns:a16="http://schemas.microsoft.com/office/drawing/2014/main" id="{61B34F00-EAA8-DE89-4085-5384B84CEC03}"/>
                  </a:ext>
                </a:extLst>
              </p:cNvPr>
              <p:cNvSpPr/>
              <p:nvPr/>
            </p:nvSpPr>
            <p:spPr>
              <a:xfrm>
                <a:off x="3189970" y="2953270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3" name="矩形 13">
                <a:extLst>
                  <a:ext uri="{FF2B5EF4-FFF2-40B4-BE49-F238E27FC236}">
                    <a16:creationId xmlns:a16="http://schemas.microsoft.com/office/drawing/2014/main" id="{75CABBB7-744C-A8A6-0E7C-A62230C23005}"/>
                  </a:ext>
                </a:extLst>
              </p:cNvPr>
              <p:cNvSpPr/>
              <p:nvPr/>
            </p:nvSpPr>
            <p:spPr>
              <a:xfrm>
                <a:off x="3777138" y="2953270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4" name="矩形 14">
                <a:extLst>
                  <a:ext uri="{FF2B5EF4-FFF2-40B4-BE49-F238E27FC236}">
                    <a16:creationId xmlns:a16="http://schemas.microsoft.com/office/drawing/2014/main" id="{E567AD55-2B70-E1D7-B76F-71B9BF4CE68B}"/>
                  </a:ext>
                </a:extLst>
              </p:cNvPr>
              <p:cNvSpPr/>
              <p:nvPr/>
            </p:nvSpPr>
            <p:spPr>
              <a:xfrm>
                <a:off x="4364306" y="2953270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5" name="矩形 15">
                <a:extLst>
                  <a:ext uri="{FF2B5EF4-FFF2-40B4-BE49-F238E27FC236}">
                    <a16:creationId xmlns:a16="http://schemas.microsoft.com/office/drawing/2014/main" id="{4A96C701-B602-C82D-90ED-A3DC6FD8089C}"/>
                  </a:ext>
                </a:extLst>
              </p:cNvPr>
              <p:cNvSpPr/>
              <p:nvPr/>
            </p:nvSpPr>
            <p:spPr>
              <a:xfrm>
                <a:off x="4951475" y="2953270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6" name="矩形 16">
                <a:extLst>
                  <a:ext uri="{FF2B5EF4-FFF2-40B4-BE49-F238E27FC236}">
                    <a16:creationId xmlns:a16="http://schemas.microsoft.com/office/drawing/2014/main" id="{F66EDAB1-2089-3293-818C-5E59BB7344D4}"/>
                  </a:ext>
                </a:extLst>
              </p:cNvPr>
              <p:cNvSpPr/>
              <p:nvPr/>
            </p:nvSpPr>
            <p:spPr>
              <a:xfrm>
                <a:off x="3189970" y="3559317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7" name="矩形 17">
                <a:extLst>
                  <a:ext uri="{FF2B5EF4-FFF2-40B4-BE49-F238E27FC236}">
                    <a16:creationId xmlns:a16="http://schemas.microsoft.com/office/drawing/2014/main" id="{90B69615-54F6-A0AD-BB28-EE3CF04F7358}"/>
                  </a:ext>
                </a:extLst>
              </p:cNvPr>
              <p:cNvSpPr/>
              <p:nvPr/>
            </p:nvSpPr>
            <p:spPr>
              <a:xfrm>
                <a:off x="3777138" y="3559317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8" name="矩形 18">
                <a:extLst>
                  <a:ext uri="{FF2B5EF4-FFF2-40B4-BE49-F238E27FC236}">
                    <a16:creationId xmlns:a16="http://schemas.microsoft.com/office/drawing/2014/main" id="{70663793-CEC7-53D9-6189-01C0A32E4C8B}"/>
                  </a:ext>
                </a:extLst>
              </p:cNvPr>
              <p:cNvSpPr/>
              <p:nvPr/>
            </p:nvSpPr>
            <p:spPr>
              <a:xfrm>
                <a:off x="4364306" y="3559317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9" name="矩形 19">
                <a:extLst>
                  <a:ext uri="{FF2B5EF4-FFF2-40B4-BE49-F238E27FC236}">
                    <a16:creationId xmlns:a16="http://schemas.microsoft.com/office/drawing/2014/main" id="{F0FA339F-5DE4-7AAA-1C35-67BA7D4FBFB2}"/>
                  </a:ext>
                </a:extLst>
              </p:cNvPr>
              <p:cNvSpPr/>
              <p:nvPr/>
            </p:nvSpPr>
            <p:spPr>
              <a:xfrm>
                <a:off x="4951475" y="3559317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0" name="矩形 20">
                <a:extLst>
                  <a:ext uri="{FF2B5EF4-FFF2-40B4-BE49-F238E27FC236}">
                    <a16:creationId xmlns:a16="http://schemas.microsoft.com/office/drawing/2014/main" id="{E7D47990-88C8-5C0A-52ED-F61B5B239DDA}"/>
                  </a:ext>
                </a:extLst>
              </p:cNvPr>
              <p:cNvSpPr/>
              <p:nvPr/>
            </p:nvSpPr>
            <p:spPr>
              <a:xfrm>
                <a:off x="3189970" y="4165364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1" name="矩形 21">
                <a:extLst>
                  <a:ext uri="{FF2B5EF4-FFF2-40B4-BE49-F238E27FC236}">
                    <a16:creationId xmlns:a16="http://schemas.microsoft.com/office/drawing/2014/main" id="{F84E5CAD-E8E1-0439-B661-0FFD3C06BE9F}"/>
                  </a:ext>
                </a:extLst>
              </p:cNvPr>
              <p:cNvSpPr/>
              <p:nvPr/>
            </p:nvSpPr>
            <p:spPr>
              <a:xfrm>
                <a:off x="3777138" y="4165364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2" name="矩形 22">
                <a:extLst>
                  <a:ext uri="{FF2B5EF4-FFF2-40B4-BE49-F238E27FC236}">
                    <a16:creationId xmlns:a16="http://schemas.microsoft.com/office/drawing/2014/main" id="{C4E4AC62-024F-13A0-C3F1-95224C4533AB}"/>
                  </a:ext>
                </a:extLst>
              </p:cNvPr>
              <p:cNvSpPr/>
              <p:nvPr/>
            </p:nvSpPr>
            <p:spPr>
              <a:xfrm>
                <a:off x="4364306" y="4165364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3" name="矩形 23">
                <a:extLst>
                  <a:ext uri="{FF2B5EF4-FFF2-40B4-BE49-F238E27FC236}">
                    <a16:creationId xmlns:a16="http://schemas.microsoft.com/office/drawing/2014/main" id="{B80226F5-3BBB-FE2E-E5A9-92107E824CA0}"/>
                  </a:ext>
                </a:extLst>
              </p:cNvPr>
              <p:cNvSpPr/>
              <p:nvPr/>
            </p:nvSpPr>
            <p:spPr>
              <a:xfrm>
                <a:off x="4951475" y="4165364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4" name="箭头: 左右 24">
                <a:extLst>
                  <a:ext uri="{FF2B5EF4-FFF2-40B4-BE49-F238E27FC236}">
                    <a16:creationId xmlns:a16="http://schemas.microsoft.com/office/drawing/2014/main" id="{F74DC3A3-C20B-E2A9-2926-AF276FE841B3}"/>
                  </a:ext>
                </a:extLst>
              </p:cNvPr>
              <p:cNvSpPr/>
              <p:nvPr/>
            </p:nvSpPr>
            <p:spPr>
              <a:xfrm>
                <a:off x="3395736" y="2371205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5" name="箭头: 左右 25">
                <a:extLst>
                  <a:ext uri="{FF2B5EF4-FFF2-40B4-BE49-F238E27FC236}">
                    <a16:creationId xmlns:a16="http://schemas.microsoft.com/office/drawing/2014/main" id="{34E5075A-5283-F028-7130-0BA0D8503D4A}"/>
                  </a:ext>
                </a:extLst>
              </p:cNvPr>
              <p:cNvSpPr/>
              <p:nvPr/>
            </p:nvSpPr>
            <p:spPr>
              <a:xfrm>
                <a:off x="3982904" y="2371205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7" name="箭头: 左右 26">
                <a:extLst>
                  <a:ext uri="{FF2B5EF4-FFF2-40B4-BE49-F238E27FC236}">
                    <a16:creationId xmlns:a16="http://schemas.microsoft.com/office/drawing/2014/main" id="{78DDC6DC-0184-6B36-EB07-BB477BD82F7C}"/>
                  </a:ext>
                </a:extLst>
              </p:cNvPr>
              <p:cNvSpPr/>
              <p:nvPr/>
            </p:nvSpPr>
            <p:spPr>
              <a:xfrm>
                <a:off x="4570072" y="2371205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8" name="箭头: 左右 27">
                <a:extLst>
                  <a:ext uri="{FF2B5EF4-FFF2-40B4-BE49-F238E27FC236}">
                    <a16:creationId xmlns:a16="http://schemas.microsoft.com/office/drawing/2014/main" id="{C5EE9028-5B55-188D-EA11-6D01435DFDE3}"/>
                  </a:ext>
                </a:extLst>
              </p:cNvPr>
              <p:cNvSpPr/>
              <p:nvPr/>
            </p:nvSpPr>
            <p:spPr>
              <a:xfrm>
                <a:off x="3390378" y="2974733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9" name="箭头: 左右 28">
                <a:extLst>
                  <a:ext uri="{FF2B5EF4-FFF2-40B4-BE49-F238E27FC236}">
                    <a16:creationId xmlns:a16="http://schemas.microsoft.com/office/drawing/2014/main" id="{B4B714FE-9E96-7213-8EC2-77655D54E60B}"/>
                  </a:ext>
                </a:extLst>
              </p:cNvPr>
              <p:cNvSpPr/>
              <p:nvPr/>
            </p:nvSpPr>
            <p:spPr>
              <a:xfrm>
                <a:off x="3977546" y="2974733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0" name="箭头: 左右 29">
                <a:extLst>
                  <a:ext uri="{FF2B5EF4-FFF2-40B4-BE49-F238E27FC236}">
                    <a16:creationId xmlns:a16="http://schemas.microsoft.com/office/drawing/2014/main" id="{36F65E65-EEEE-508E-A03D-9CB52A044E87}"/>
                  </a:ext>
                </a:extLst>
              </p:cNvPr>
              <p:cNvSpPr/>
              <p:nvPr/>
            </p:nvSpPr>
            <p:spPr>
              <a:xfrm>
                <a:off x="4564714" y="2974733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1" name="箭头: 左右 30">
                <a:extLst>
                  <a:ext uri="{FF2B5EF4-FFF2-40B4-BE49-F238E27FC236}">
                    <a16:creationId xmlns:a16="http://schemas.microsoft.com/office/drawing/2014/main" id="{1C08D4FB-A6C0-4DDE-20FB-ABF38C1F0405}"/>
                  </a:ext>
                </a:extLst>
              </p:cNvPr>
              <p:cNvSpPr/>
              <p:nvPr/>
            </p:nvSpPr>
            <p:spPr>
              <a:xfrm>
                <a:off x="3390378" y="3580678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2" name="箭头: 左右 31">
                <a:extLst>
                  <a:ext uri="{FF2B5EF4-FFF2-40B4-BE49-F238E27FC236}">
                    <a16:creationId xmlns:a16="http://schemas.microsoft.com/office/drawing/2014/main" id="{BF3E84F4-481A-8045-E896-7FB725409C42}"/>
                  </a:ext>
                </a:extLst>
              </p:cNvPr>
              <p:cNvSpPr/>
              <p:nvPr/>
            </p:nvSpPr>
            <p:spPr>
              <a:xfrm>
                <a:off x="3977546" y="3580678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3" name="箭头: 左右 32">
                <a:extLst>
                  <a:ext uri="{FF2B5EF4-FFF2-40B4-BE49-F238E27FC236}">
                    <a16:creationId xmlns:a16="http://schemas.microsoft.com/office/drawing/2014/main" id="{8BB75B14-4DD3-ADCF-890D-C225C01D1298}"/>
                  </a:ext>
                </a:extLst>
              </p:cNvPr>
              <p:cNvSpPr/>
              <p:nvPr/>
            </p:nvSpPr>
            <p:spPr>
              <a:xfrm>
                <a:off x="4564714" y="3580678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4" name="箭头: 左右 33">
                <a:extLst>
                  <a:ext uri="{FF2B5EF4-FFF2-40B4-BE49-F238E27FC236}">
                    <a16:creationId xmlns:a16="http://schemas.microsoft.com/office/drawing/2014/main" id="{5C4FDD94-D787-766C-7F20-BCFA79A044EB}"/>
                  </a:ext>
                </a:extLst>
              </p:cNvPr>
              <p:cNvSpPr/>
              <p:nvPr/>
            </p:nvSpPr>
            <p:spPr>
              <a:xfrm>
                <a:off x="3390378" y="4188161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5" name="箭头: 左右 34">
                <a:extLst>
                  <a:ext uri="{FF2B5EF4-FFF2-40B4-BE49-F238E27FC236}">
                    <a16:creationId xmlns:a16="http://schemas.microsoft.com/office/drawing/2014/main" id="{9FE403FF-F3AB-3656-A92D-8EB5BE368ABE}"/>
                  </a:ext>
                </a:extLst>
              </p:cNvPr>
              <p:cNvSpPr/>
              <p:nvPr/>
            </p:nvSpPr>
            <p:spPr>
              <a:xfrm>
                <a:off x="3977546" y="4188161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6" name="箭头: 左右 35">
                <a:extLst>
                  <a:ext uri="{FF2B5EF4-FFF2-40B4-BE49-F238E27FC236}">
                    <a16:creationId xmlns:a16="http://schemas.microsoft.com/office/drawing/2014/main" id="{B4CB4311-565F-CC3F-2B12-A97E2B427F84}"/>
                  </a:ext>
                </a:extLst>
              </p:cNvPr>
              <p:cNvSpPr/>
              <p:nvPr/>
            </p:nvSpPr>
            <p:spPr>
              <a:xfrm>
                <a:off x="4564714" y="4188161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7" name="箭头: 左右 36">
                <a:extLst>
                  <a:ext uri="{FF2B5EF4-FFF2-40B4-BE49-F238E27FC236}">
                    <a16:creationId xmlns:a16="http://schemas.microsoft.com/office/drawing/2014/main" id="{5F3328CE-F998-9DE0-BF42-FFE9E6D17EAC}"/>
                  </a:ext>
                </a:extLst>
              </p:cNvPr>
              <p:cNvSpPr/>
              <p:nvPr/>
            </p:nvSpPr>
            <p:spPr>
              <a:xfrm rot="5400000">
                <a:off x="3049982" y="2682114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8" name="箭头: 左右 37">
                <a:extLst>
                  <a:ext uri="{FF2B5EF4-FFF2-40B4-BE49-F238E27FC236}">
                    <a16:creationId xmlns:a16="http://schemas.microsoft.com/office/drawing/2014/main" id="{C1FFEAB8-08AC-56F3-B204-E086771DB10B}"/>
                  </a:ext>
                </a:extLst>
              </p:cNvPr>
              <p:cNvSpPr/>
              <p:nvPr/>
            </p:nvSpPr>
            <p:spPr>
              <a:xfrm rot="5400000">
                <a:off x="3049982" y="3297309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9" name="箭头: 左右 38">
                <a:extLst>
                  <a:ext uri="{FF2B5EF4-FFF2-40B4-BE49-F238E27FC236}">
                    <a16:creationId xmlns:a16="http://schemas.microsoft.com/office/drawing/2014/main" id="{2AA551B4-C7DB-054F-86CD-BF246190C508}"/>
                  </a:ext>
                </a:extLst>
              </p:cNvPr>
              <p:cNvSpPr/>
              <p:nvPr/>
            </p:nvSpPr>
            <p:spPr>
              <a:xfrm rot="5400000">
                <a:off x="3049982" y="3903356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0" name="箭头: 左右 39">
                <a:extLst>
                  <a:ext uri="{FF2B5EF4-FFF2-40B4-BE49-F238E27FC236}">
                    <a16:creationId xmlns:a16="http://schemas.microsoft.com/office/drawing/2014/main" id="{871292C9-2F88-C939-2CD9-FE3F0C8D0E10}"/>
                  </a:ext>
                </a:extLst>
              </p:cNvPr>
              <p:cNvSpPr/>
              <p:nvPr/>
            </p:nvSpPr>
            <p:spPr>
              <a:xfrm rot="5400000">
                <a:off x="3644129" y="2682114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1" name="箭头: 左右 40">
                <a:extLst>
                  <a:ext uri="{FF2B5EF4-FFF2-40B4-BE49-F238E27FC236}">
                    <a16:creationId xmlns:a16="http://schemas.microsoft.com/office/drawing/2014/main" id="{6F79E1AE-7F02-77CE-2AE3-3027FAF1DFB8}"/>
                  </a:ext>
                </a:extLst>
              </p:cNvPr>
              <p:cNvSpPr/>
              <p:nvPr/>
            </p:nvSpPr>
            <p:spPr>
              <a:xfrm rot="5400000">
                <a:off x="3644129" y="3297309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2" name="箭头: 左右 41">
                <a:extLst>
                  <a:ext uri="{FF2B5EF4-FFF2-40B4-BE49-F238E27FC236}">
                    <a16:creationId xmlns:a16="http://schemas.microsoft.com/office/drawing/2014/main" id="{E8AB6472-A7EC-626D-4905-8E5682EEE50C}"/>
                  </a:ext>
                </a:extLst>
              </p:cNvPr>
              <p:cNvSpPr/>
              <p:nvPr/>
            </p:nvSpPr>
            <p:spPr>
              <a:xfrm rot="5400000">
                <a:off x="3644129" y="3903356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3" name="箭头: 左右 42">
                <a:extLst>
                  <a:ext uri="{FF2B5EF4-FFF2-40B4-BE49-F238E27FC236}">
                    <a16:creationId xmlns:a16="http://schemas.microsoft.com/office/drawing/2014/main" id="{DA6C3F42-BAE9-E8D0-424C-A270CE8FAC67}"/>
                  </a:ext>
                </a:extLst>
              </p:cNvPr>
              <p:cNvSpPr/>
              <p:nvPr/>
            </p:nvSpPr>
            <p:spPr>
              <a:xfrm rot="5400000">
                <a:off x="4229398" y="2682114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4" name="箭头: 左右 43">
                <a:extLst>
                  <a:ext uri="{FF2B5EF4-FFF2-40B4-BE49-F238E27FC236}">
                    <a16:creationId xmlns:a16="http://schemas.microsoft.com/office/drawing/2014/main" id="{AC44D855-9667-BE7D-0D65-243F008320F3}"/>
                  </a:ext>
                </a:extLst>
              </p:cNvPr>
              <p:cNvSpPr/>
              <p:nvPr/>
            </p:nvSpPr>
            <p:spPr>
              <a:xfrm rot="5400000">
                <a:off x="4229398" y="3297309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5" name="箭头: 左右 44">
                <a:extLst>
                  <a:ext uri="{FF2B5EF4-FFF2-40B4-BE49-F238E27FC236}">
                    <a16:creationId xmlns:a16="http://schemas.microsoft.com/office/drawing/2014/main" id="{C3D2EBBF-43EB-5331-CFBD-BE79AC751D15}"/>
                  </a:ext>
                </a:extLst>
              </p:cNvPr>
              <p:cNvSpPr/>
              <p:nvPr/>
            </p:nvSpPr>
            <p:spPr>
              <a:xfrm rot="5400000">
                <a:off x="4229398" y="3903356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6" name="箭头: 左右 45">
                <a:extLst>
                  <a:ext uri="{FF2B5EF4-FFF2-40B4-BE49-F238E27FC236}">
                    <a16:creationId xmlns:a16="http://schemas.microsoft.com/office/drawing/2014/main" id="{176E9198-FA06-D05C-8380-6900B6328192}"/>
                  </a:ext>
                </a:extLst>
              </p:cNvPr>
              <p:cNvSpPr/>
              <p:nvPr/>
            </p:nvSpPr>
            <p:spPr>
              <a:xfrm rot="5400000">
                <a:off x="4822242" y="2682114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7" name="箭头: 左右 46">
                <a:extLst>
                  <a:ext uri="{FF2B5EF4-FFF2-40B4-BE49-F238E27FC236}">
                    <a16:creationId xmlns:a16="http://schemas.microsoft.com/office/drawing/2014/main" id="{B90EAF52-7413-6DDD-400A-C491E304163D}"/>
                  </a:ext>
                </a:extLst>
              </p:cNvPr>
              <p:cNvSpPr/>
              <p:nvPr/>
            </p:nvSpPr>
            <p:spPr>
              <a:xfrm rot="5400000">
                <a:off x="4822242" y="3288161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8" name="箭头: 左右 47">
                <a:extLst>
                  <a:ext uri="{FF2B5EF4-FFF2-40B4-BE49-F238E27FC236}">
                    <a16:creationId xmlns:a16="http://schemas.microsoft.com/office/drawing/2014/main" id="{4EF3C8A4-E472-2717-C5C5-E0671A21CED0}"/>
                  </a:ext>
                </a:extLst>
              </p:cNvPr>
              <p:cNvSpPr/>
              <p:nvPr/>
            </p:nvSpPr>
            <p:spPr>
              <a:xfrm rot="5400000">
                <a:off x="4822242" y="3903356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9" name="箭头: 左右 48">
                <a:extLst>
                  <a:ext uri="{FF2B5EF4-FFF2-40B4-BE49-F238E27FC236}">
                    <a16:creationId xmlns:a16="http://schemas.microsoft.com/office/drawing/2014/main" id="{E1157832-9723-8054-EDC7-5E39A83041C4}"/>
                  </a:ext>
                </a:extLst>
              </p:cNvPr>
              <p:cNvSpPr/>
              <p:nvPr/>
            </p:nvSpPr>
            <p:spPr>
              <a:xfrm>
                <a:off x="3395736" y="2496817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0" name="箭头: 左右 49">
                <a:extLst>
                  <a:ext uri="{FF2B5EF4-FFF2-40B4-BE49-F238E27FC236}">
                    <a16:creationId xmlns:a16="http://schemas.microsoft.com/office/drawing/2014/main" id="{ED0A383D-4A37-A03E-12D0-A5FF1BAC7B10}"/>
                  </a:ext>
                </a:extLst>
              </p:cNvPr>
              <p:cNvSpPr/>
              <p:nvPr/>
            </p:nvSpPr>
            <p:spPr>
              <a:xfrm>
                <a:off x="3984169" y="2496817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1" name="箭头: 左右 50">
                <a:extLst>
                  <a:ext uri="{FF2B5EF4-FFF2-40B4-BE49-F238E27FC236}">
                    <a16:creationId xmlns:a16="http://schemas.microsoft.com/office/drawing/2014/main" id="{CDD6FF0B-BFF7-B06E-41EF-E7082C052F5C}"/>
                  </a:ext>
                </a:extLst>
              </p:cNvPr>
              <p:cNvSpPr/>
              <p:nvPr/>
            </p:nvSpPr>
            <p:spPr>
              <a:xfrm>
                <a:off x="4572602" y="2496817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2" name="箭头: 左右 51">
                <a:extLst>
                  <a:ext uri="{FF2B5EF4-FFF2-40B4-BE49-F238E27FC236}">
                    <a16:creationId xmlns:a16="http://schemas.microsoft.com/office/drawing/2014/main" id="{5D0DD9D3-FE49-C82C-A845-28B1ECD7BCD0}"/>
                  </a:ext>
                </a:extLst>
              </p:cNvPr>
              <p:cNvSpPr/>
              <p:nvPr/>
            </p:nvSpPr>
            <p:spPr>
              <a:xfrm>
                <a:off x="3395736" y="3097546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3" name="箭头: 左右 52">
                <a:extLst>
                  <a:ext uri="{FF2B5EF4-FFF2-40B4-BE49-F238E27FC236}">
                    <a16:creationId xmlns:a16="http://schemas.microsoft.com/office/drawing/2014/main" id="{E3A5207B-F0E0-F3FC-EF25-8B71317D9E0A}"/>
                  </a:ext>
                </a:extLst>
              </p:cNvPr>
              <p:cNvSpPr/>
              <p:nvPr/>
            </p:nvSpPr>
            <p:spPr>
              <a:xfrm>
                <a:off x="3984169" y="3097546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4" name="箭头: 左右 53">
                <a:extLst>
                  <a:ext uri="{FF2B5EF4-FFF2-40B4-BE49-F238E27FC236}">
                    <a16:creationId xmlns:a16="http://schemas.microsoft.com/office/drawing/2014/main" id="{4F7419E2-86B2-7936-9F6E-45C8E3D4B00E}"/>
                  </a:ext>
                </a:extLst>
              </p:cNvPr>
              <p:cNvSpPr/>
              <p:nvPr/>
            </p:nvSpPr>
            <p:spPr>
              <a:xfrm>
                <a:off x="4572602" y="3097546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5" name="箭头: 左右 54">
                <a:extLst>
                  <a:ext uri="{FF2B5EF4-FFF2-40B4-BE49-F238E27FC236}">
                    <a16:creationId xmlns:a16="http://schemas.microsoft.com/office/drawing/2014/main" id="{18705FD0-7307-137B-8685-FC4B99DA0D9A}"/>
                  </a:ext>
                </a:extLst>
              </p:cNvPr>
              <p:cNvSpPr/>
              <p:nvPr/>
            </p:nvSpPr>
            <p:spPr>
              <a:xfrm>
                <a:off x="3395736" y="3704622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6" name="箭头: 左右 55">
                <a:extLst>
                  <a:ext uri="{FF2B5EF4-FFF2-40B4-BE49-F238E27FC236}">
                    <a16:creationId xmlns:a16="http://schemas.microsoft.com/office/drawing/2014/main" id="{92EE123C-330A-2154-3B1B-D4A712EA1902}"/>
                  </a:ext>
                </a:extLst>
              </p:cNvPr>
              <p:cNvSpPr/>
              <p:nvPr/>
            </p:nvSpPr>
            <p:spPr>
              <a:xfrm>
                <a:off x="3984169" y="3704622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7" name="箭头: 左右 56">
                <a:extLst>
                  <a:ext uri="{FF2B5EF4-FFF2-40B4-BE49-F238E27FC236}">
                    <a16:creationId xmlns:a16="http://schemas.microsoft.com/office/drawing/2014/main" id="{6E83A48B-33F9-C5F2-6808-EB86053ED306}"/>
                  </a:ext>
                </a:extLst>
              </p:cNvPr>
              <p:cNvSpPr/>
              <p:nvPr/>
            </p:nvSpPr>
            <p:spPr>
              <a:xfrm>
                <a:off x="4572602" y="3704622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8" name="箭头: 左右 57">
                <a:extLst>
                  <a:ext uri="{FF2B5EF4-FFF2-40B4-BE49-F238E27FC236}">
                    <a16:creationId xmlns:a16="http://schemas.microsoft.com/office/drawing/2014/main" id="{62A909FE-5FE9-0703-F909-BC1AB3A8FCBE}"/>
                  </a:ext>
                </a:extLst>
              </p:cNvPr>
              <p:cNvSpPr/>
              <p:nvPr/>
            </p:nvSpPr>
            <p:spPr>
              <a:xfrm>
                <a:off x="3395736" y="4307466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9" name="箭头: 左右 58">
                <a:extLst>
                  <a:ext uri="{FF2B5EF4-FFF2-40B4-BE49-F238E27FC236}">
                    <a16:creationId xmlns:a16="http://schemas.microsoft.com/office/drawing/2014/main" id="{96D6FD9E-DC9F-D4D6-DE41-49E6E9AC95DE}"/>
                  </a:ext>
                </a:extLst>
              </p:cNvPr>
              <p:cNvSpPr/>
              <p:nvPr/>
            </p:nvSpPr>
            <p:spPr>
              <a:xfrm>
                <a:off x="3984169" y="4307466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0" name="箭头: 左右 59">
                <a:extLst>
                  <a:ext uri="{FF2B5EF4-FFF2-40B4-BE49-F238E27FC236}">
                    <a16:creationId xmlns:a16="http://schemas.microsoft.com/office/drawing/2014/main" id="{AD2953EC-D968-1A7E-4EBF-F249310BA658}"/>
                  </a:ext>
                </a:extLst>
              </p:cNvPr>
              <p:cNvSpPr/>
              <p:nvPr/>
            </p:nvSpPr>
            <p:spPr>
              <a:xfrm>
                <a:off x="4572602" y="4307466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1" name="箭头: 左右 60">
                <a:extLst>
                  <a:ext uri="{FF2B5EF4-FFF2-40B4-BE49-F238E27FC236}">
                    <a16:creationId xmlns:a16="http://schemas.microsoft.com/office/drawing/2014/main" id="{95B75636-D4A5-78C4-47C9-2A2321B9611A}"/>
                  </a:ext>
                </a:extLst>
              </p:cNvPr>
              <p:cNvSpPr/>
              <p:nvPr/>
            </p:nvSpPr>
            <p:spPr>
              <a:xfrm rot="5400000">
                <a:off x="3143869" y="2718402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2" name="箭头: 左右 61">
                <a:extLst>
                  <a:ext uri="{FF2B5EF4-FFF2-40B4-BE49-F238E27FC236}">
                    <a16:creationId xmlns:a16="http://schemas.microsoft.com/office/drawing/2014/main" id="{1579ABE5-1D6B-9425-D9EB-D6022F30A19C}"/>
                  </a:ext>
                </a:extLst>
              </p:cNvPr>
              <p:cNvSpPr/>
              <p:nvPr/>
            </p:nvSpPr>
            <p:spPr>
              <a:xfrm rot="5400000">
                <a:off x="3730186" y="2718403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3" name="箭头: 左右 62">
                <a:extLst>
                  <a:ext uri="{FF2B5EF4-FFF2-40B4-BE49-F238E27FC236}">
                    <a16:creationId xmlns:a16="http://schemas.microsoft.com/office/drawing/2014/main" id="{C040F0CC-7D2A-74D3-D0AC-91AE6242CE0C}"/>
                  </a:ext>
                </a:extLst>
              </p:cNvPr>
              <p:cNvSpPr/>
              <p:nvPr/>
            </p:nvSpPr>
            <p:spPr>
              <a:xfrm rot="5400000">
                <a:off x="4316503" y="2718404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4" name="箭头: 左右 63">
                <a:extLst>
                  <a:ext uri="{FF2B5EF4-FFF2-40B4-BE49-F238E27FC236}">
                    <a16:creationId xmlns:a16="http://schemas.microsoft.com/office/drawing/2014/main" id="{B6AE12E5-F521-3DF1-32CD-DF647BB1C7A4}"/>
                  </a:ext>
                </a:extLst>
              </p:cNvPr>
              <p:cNvSpPr/>
              <p:nvPr/>
            </p:nvSpPr>
            <p:spPr>
              <a:xfrm rot="5400000">
                <a:off x="4902820" y="2718405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5" name="箭头: 左右 64">
                <a:extLst>
                  <a:ext uri="{FF2B5EF4-FFF2-40B4-BE49-F238E27FC236}">
                    <a16:creationId xmlns:a16="http://schemas.microsoft.com/office/drawing/2014/main" id="{EB0DD7B8-4E23-4FE1-9442-64E9BE4C4911}"/>
                  </a:ext>
                </a:extLst>
              </p:cNvPr>
              <p:cNvSpPr/>
              <p:nvPr/>
            </p:nvSpPr>
            <p:spPr>
              <a:xfrm rot="5400000">
                <a:off x="3143869" y="3327621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7" name="箭头: 左右 65">
                <a:extLst>
                  <a:ext uri="{FF2B5EF4-FFF2-40B4-BE49-F238E27FC236}">
                    <a16:creationId xmlns:a16="http://schemas.microsoft.com/office/drawing/2014/main" id="{80443D0B-E6B6-AEF5-CE8C-5C02121D2065}"/>
                  </a:ext>
                </a:extLst>
              </p:cNvPr>
              <p:cNvSpPr/>
              <p:nvPr/>
            </p:nvSpPr>
            <p:spPr>
              <a:xfrm rot="5400000">
                <a:off x="3730186" y="3327622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8" name="箭头: 左右 66">
                <a:extLst>
                  <a:ext uri="{FF2B5EF4-FFF2-40B4-BE49-F238E27FC236}">
                    <a16:creationId xmlns:a16="http://schemas.microsoft.com/office/drawing/2014/main" id="{6DBE7AF1-8713-0CDD-86FF-AC6A2E33808C}"/>
                  </a:ext>
                </a:extLst>
              </p:cNvPr>
              <p:cNvSpPr/>
              <p:nvPr/>
            </p:nvSpPr>
            <p:spPr>
              <a:xfrm rot="5400000">
                <a:off x="4316503" y="3327623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9" name="箭头: 左右 67">
                <a:extLst>
                  <a:ext uri="{FF2B5EF4-FFF2-40B4-BE49-F238E27FC236}">
                    <a16:creationId xmlns:a16="http://schemas.microsoft.com/office/drawing/2014/main" id="{31C3241B-9B29-5D10-8D6B-5B67C2EF854D}"/>
                  </a:ext>
                </a:extLst>
              </p:cNvPr>
              <p:cNvSpPr/>
              <p:nvPr/>
            </p:nvSpPr>
            <p:spPr>
              <a:xfrm rot="5400000">
                <a:off x="4902820" y="3324449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90" name="箭头: 左右 68">
                <a:extLst>
                  <a:ext uri="{FF2B5EF4-FFF2-40B4-BE49-F238E27FC236}">
                    <a16:creationId xmlns:a16="http://schemas.microsoft.com/office/drawing/2014/main" id="{23AF68A4-185A-16CC-726A-D335C9385145}"/>
                  </a:ext>
                </a:extLst>
              </p:cNvPr>
              <p:cNvSpPr/>
              <p:nvPr/>
            </p:nvSpPr>
            <p:spPr>
              <a:xfrm rot="5400000">
                <a:off x="3143869" y="3936840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91" name="箭头: 左右 69">
                <a:extLst>
                  <a:ext uri="{FF2B5EF4-FFF2-40B4-BE49-F238E27FC236}">
                    <a16:creationId xmlns:a16="http://schemas.microsoft.com/office/drawing/2014/main" id="{D566EC28-AC17-F9BC-CF87-0DE3B4A2F748}"/>
                  </a:ext>
                </a:extLst>
              </p:cNvPr>
              <p:cNvSpPr/>
              <p:nvPr/>
            </p:nvSpPr>
            <p:spPr>
              <a:xfrm rot="5400000">
                <a:off x="3730186" y="3936841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93" name="箭头: 左右 70">
                <a:extLst>
                  <a:ext uri="{FF2B5EF4-FFF2-40B4-BE49-F238E27FC236}">
                    <a16:creationId xmlns:a16="http://schemas.microsoft.com/office/drawing/2014/main" id="{14012D29-315D-ADB9-F13F-58B97CEDF2A6}"/>
                  </a:ext>
                </a:extLst>
              </p:cNvPr>
              <p:cNvSpPr/>
              <p:nvPr/>
            </p:nvSpPr>
            <p:spPr>
              <a:xfrm rot="5400000">
                <a:off x="4316503" y="3936842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94" name="箭头: 左右 71">
                <a:extLst>
                  <a:ext uri="{FF2B5EF4-FFF2-40B4-BE49-F238E27FC236}">
                    <a16:creationId xmlns:a16="http://schemas.microsoft.com/office/drawing/2014/main" id="{41FB76EA-657B-C641-0E98-4FFAB22D67CF}"/>
                  </a:ext>
                </a:extLst>
              </p:cNvPr>
              <p:cNvSpPr/>
              <p:nvPr/>
            </p:nvSpPr>
            <p:spPr>
              <a:xfrm rot="5400000">
                <a:off x="4902820" y="3936843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grpSp>
            <p:nvGrpSpPr>
              <p:cNvPr id="95" name="组合 72">
                <a:extLst>
                  <a:ext uri="{FF2B5EF4-FFF2-40B4-BE49-F238E27FC236}">
                    <a16:creationId xmlns:a16="http://schemas.microsoft.com/office/drawing/2014/main" id="{92D93A8C-EE5A-F1F4-34FE-9F061EA98F4B}"/>
                  </a:ext>
                </a:extLst>
              </p:cNvPr>
              <p:cNvGrpSpPr/>
              <p:nvPr/>
            </p:nvGrpSpPr>
            <p:grpSpPr>
              <a:xfrm>
                <a:off x="3213445" y="1935087"/>
                <a:ext cx="1868370" cy="429342"/>
                <a:chOff x="6685631" y="835025"/>
                <a:chExt cx="1868370" cy="429342"/>
              </a:xfrm>
            </p:grpSpPr>
            <p:sp>
              <p:nvSpPr>
                <p:cNvPr id="111" name="箭头: 左右 88">
                  <a:extLst>
                    <a:ext uri="{FF2B5EF4-FFF2-40B4-BE49-F238E27FC236}">
                      <a16:creationId xmlns:a16="http://schemas.microsoft.com/office/drawing/2014/main" id="{5FA2D135-FA41-8725-D498-637000A944C0}"/>
                    </a:ext>
                  </a:extLst>
                </p:cNvPr>
                <p:cNvSpPr/>
                <p:nvPr/>
              </p:nvSpPr>
              <p:spPr>
                <a:xfrm rot="5400000">
                  <a:off x="6535196" y="985460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12" name="箭头: 左右 89">
                  <a:extLst>
                    <a:ext uri="{FF2B5EF4-FFF2-40B4-BE49-F238E27FC236}">
                      <a16:creationId xmlns:a16="http://schemas.microsoft.com/office/drawing/2014/main" id="{556877EF-5249-89A8-E39E-87A401002A5E}"/>
                    </a:ext>
                  </a:extLst>
                </p:cNvPr>
                <p:cNvSpPr/>
                <p:nvPr/>
              </p:nvSpPr>
              <p:spPr>
                <a:xfrm rot="5400000">
                  <a:off x="7097171" y="985461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13" name="箭头: 左右 90">
                  <a:extLst>
                    <a:ext uri="{FF2B5EF4-FFF2-40B4-BE49-F238E27FC236}">
                      <a16:creationId xmlns:a16="http://schemas.microsoft.com/office/drawing/2014/main" id="{B7DD1D17-25CE-B6A7-F22D-F0AA2E1807D7}"/>
                    </a:ext>
                  </a:extLst>
                </p:cNvPr>
                <p:cNvSpPr/>
                <p:nvPr/>
              </p:nvSpPr>
              <p:spPr>
                <a:xfrm rot="5400000">
                  <a:off x="7681371" y="985462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14" name="箭头: 左右 91">
                  <a:extLst>
                    <a:ext uri="{FF2B5EF4-FFF2-40B4-BE49-F238E27FC236}">
                      <a16:creationId xmlns:a16="http://schemas.microsoft.com/office/drawing/2014/main" id="{7170D874-E4FB-00A1-672E-24DF1F79EC0E}"/>
                    </a:ext>
                  </a:extLst>
                </p:cNvPr>
                <p:cNvSpPr/>
                <p:nvPr/>
              </p:nvSpPr>
              <p:spPr>
                <a:xfrm rot="5400000">
                  <a:off x="8275096" y="985463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</p:grpSp>
          <p:grpSp>
            <p:nvGrpSpPr>
              <p:cNvPr id="96" name="组合 73">
                <a:extLst>
                  <a:ext uri="{FF2B5EF4-FFF2-40B4-BE49-F238E27FC236}">
                    <a16:creationId xmlns:a16="http://schemas.microsoft.com/office/drawing/2014/main" id="{F4305B3E-81B2-55D3-EB8D-30C67D583C4C}"/>
                  </a:ext>
                </a:extLst>
              </p:cNvPr>
              <p:cNvGrpSpPr/>
              <p:nvPr/>
            </p:nvGrpSpPr>
            <p:grpSpPr>
              <a:xfrm>
                <a:off x="3213445" y="4339124"/>
                <a:ext cx="1868370" cy="130049"/>
                <a:chOff x="6685631" y="3273987"/>
                <a:chExt cx="1868370" cy="429342"/>
              </a:xfrm>
            </p:grpSpPr>
            <p:sp>
              <p:nvSpPr>
                <p:cNvPr id="107" name="箭头: 左右 84">
                  <a:extLst>
                    <a:ext uri="{FF2B5EF4-FFF2-40B4-BE49-F238E27FC236}">
                      <a16:creationId xmlns:a16="http://schemas.microsoft.com/office/drawing/2014/main" id="{2F5DA4B9-996E-7B49-F0C8-7C961296DD31}"/>
                    </a:ext>
                  </a:extLst>
                </p:cNvPr>
                <p:cNvSpPr/>
                <p:nvPr/>
              </p:nvSpPr>
              <p:spPr>
                <a:xfrm rot="5400000">
                  <a:off x="6535196" y="3424422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8" name="箭头: 左右 85">
                  <a:extLst>
                    <a:ext uri="{FF2B5EF4-FFF2-40B4-BE49-F238E27FC236}">
                      <a16:creationId xmlns:a16="http://schemas.microsoft.com/office/drawing/2014/main" id="{B8A680FE-D774-55B6-48FD-B0819CD632C7}"/>
                    </a:ext>
                  </a:extLst>
                </p:cNvPr>
                <p:cNvSpPr/>
                <p:nvPr/>
              </p:nvSpPr>
              <p:spPr>
                <a:xfrm rot="5400000">
                  <a:off x="7097171" y="3424423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9" name="箭头: 左右 86">
                  <a:extLst>
                    <a:ext uri="{FF2B5EF4-FFF2-40B4-BE49-F238E27FC236}">
                      <a16:creationId xmlns:a16="http://schemas.microsoft.com/office/drawing/2014/main" id="{80A8EEAB-999B-FECB-3C5B-E5278314CE24}"/>
                    </a:ext>
                  </a:extLst>
                </p:cNvPr>
                <p:cNvSpPr/>
                <p:nvPr/>
              </p:nvSpPr>
              <p:spPr>
                <a:xfrm rot="5400000">
                  <a:off x="7681371" y="3424424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10" name="箭头: 左右 87">
                  <a:extLst>
                    <a:ext uri="{FF2B5EF4-FFF2-40B4-BE49-F238E27FC236}">
                      <a16:creationId xmlns:a16="http://schemas.microsoft.com/office/drawing/2014/main" id="{4F4BA48A-1B67-7B4C-041C-9C0E0377293C}"/>
                    </a:ext>
                  </a:extLst>
                </p:cNvPr>
                <p:cNvSpPr/>
                <p:nvPr/>
              </p:nvSpPr>
              <p:spPr>
                <a:xfrm rot="5400000">
                  <a:off x="8275096" y="3424425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</p:grpSp>
          <p:grpSp>
            <p:nvGrpSpPr>
              <p:cNvPr id="97" name="组合 74">
                <a:extLst>
                  <a:ext uri="{FF2B5EF4-FFF2-40B4-BE49-F238E27FC236}">
                    <a16:creationId xmlns:a16="http://schemas.microsoft.com/office/drawing/2014/main" id="{606C92A8-82C3-E4D5-8B47-A7883D59D9C1}"/>
                  </a:ext>
                </a:extLst>
              </p:cNvPr>
              <p:cNvGrpSpPr/>
              <p:nvPr/>
            </p:nvGrpSpPr>
            <p:grpSpPr>
              <a:xfrm rot="5400000">
                <a:off x="2196894" y="3301106"/>
                <a:ext cx="1932604" cy="145316"/>
                <a:chOff x="6685631" y="3273987"/>
                <a:chExt cx="1868370" cy="429342"/>
              </a:xfrm>
            </p:grpSpPr>
            <p:sp>
              <p:nvSpPr>
                <p:cNvPr id="103" name="箭头: 左右 80">
                  <a:extLst>
                    <a:ext uri="{FF2B5EF4-FFF2-40B4-BE49-F238E27FC236}">
                      <a16:creationId xmlns:a16="http://schemas.microsoft.com/office/drawing/2014/main" id="{390B0FC1-3C85-C883-9E85-8E2598550CD6}"/>
                    </a:ext>
                  </a:extLst>
                </p:cNvPr>
                <p:cNvSpPr/>
                <p:nvPr/>
              </p:nvSpPr>
              <p:spPr>
                <a:xfrm rot="5400000">
                  <a:off x="6535196" y="3424422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4" name="箭头: 左右 81">
                  <a:extLst>
                    <a:ext uri="{FF2B5EF4-FFF2-40B4-BE49-F238E27FC236}">
                      <a16:creationId xmlns:a16="http://schemas.microsoft.com/office/drawing/2014/main" id="{9109A53C-7647-A433-C9A2-54097DEB9CDE}"/>
                    </a:ext>
                  </a:extLst>
                </p:cNvPr>
                <p:cNvSpPr/>
                <p:nvPr/>
              </p:nvSpPr>
              <p:spPr>
                <a:xfrm rot="5400000">
                  <a:off x="7097171" y="3424423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5" name="箭头: 左右 82">
                  <a:extLst>
                    <a:ext uri="{FF2B5EF4-FFF2-40B4-BE49-F238E27FC236}">
                      <a16:creationId xmlns:a16="http://schemas.microsoft.com/office/drawing/2014/main" id="{C318148C-C136-0D30-43FD-9FD08CF5EF7A}"/>
                    </a:ext>
                  </a:extLst>
                </p:cNvPr>
                <p:cNvSpPr/>
                <p:nvPr/>
              </p:nvSpPr>
              <p:spPr>
                <a:xfrm rot="5400000">
                  <a:off x="7681371" y="3424424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6" name="箭头: 左右 83">
                  <a:extLst>
                    <a:ext uri="{FF2B5EF4-FFF2-40B4-BE49-F238E27FC236}">
                      <a16:creationId xmlns:a16="http://schemas.microsoft.com/office/drawing/2014/main" id="{D676B44F-7280-8DB5-0829-11B5B2EBA07E}"/>
                    </a:ext>
                  </a:extLst>
                </p:cNvPr>
                <p:cNvSpPr/>
                <p:nvPr/>
              </p:nvSpPr>
              <p:spPr>
                <a:xfrm rot="5400000">
                  <a:off x="8275096" y="3424425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</p:grpSp>
          <p:grpSp>
            <p:nvGrpSpPr>
              <p:cNvPr id="98" name="组合 75">
                <a:extLst>
                  <a:ext uri="{FF2B5EF4-FFF2-40B4-BE49-F238E27FC236}">
                    <a16:creationId xmlns:a16="http://schemas.microsoft.com/office/drawing/2014/main" id="{C3B4DC23-2877-1A78-8FC4-6745A339EDFA}"/>
                  </a:ext>
                </a:extLst>
              </p:cNvPr>
              <p:cNvGrpSpPr/>
              <p:nvPr/>
            </p:nvGrpSpPr>
            <p:grpSpPr>
              <a:xfrm rot="5400000">
                <a:off x="4362579" y="3176085"/>
                <a:ext cx="1966592" cy="429342"/>
                <a:chOff x="6685631" y="835025"/>
                <a:chExt cx="1868370" cy="429342"/>
              </a:xfrm>
            </p:grpSpPr>
            <p:sp>
              <p:nvSpPr>
                <p:cNvPr id="99" name="箭头: 左右 76">
                  <a:extLst>
                    <a:ext uri="{FF2B5EF4-FFF2-40B4-BE49-F238E27FC236}">
                      <a16:creationId xmlns:a16="http://schemas.microsoft.com/office/drawing/2014/main" id="{AF8967FE-C898-2733-D70A-451F4931348E}"/>
                    </a:ext>
                  </a:extLst>
                </p:cNvPr>
                <p:cNvSpPr/>
                <p:nvPr/>
              </p:nvSpPr>
              <p:spPr>
                <a:xfrm rot="5400000">
                  <a:off x="6535196" y="985460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0" name="箭头: 左右 77">
                  <a:extLst>
                    <a:ext uri="{FF2B5EF4-FFF2-40B4-BE49-F238E27FC236}">
                      <a16:creationId xmlns:a16="http://schemas.microsoft.com/office/drawing/2014/main" id="{3E250586-777F-A575-298B-9B791EA7C402}"/>
                    </a:ext>
                  </a:extLst>
                </p:cNvPr>
                <p:cNvSpPr/>
                <p:nvPr/>
              </p:nvSpPr>
              <p:spPr>
                <a:xfrm rot="5400000">
                  <a:off x="7097171" y="985461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1" name="箭头: 左右 78">
                  <a:extLst>
                    <a:ext uri="{FF2B5EF4-FFF2-40B4-BE49-F238E27FC236}">
                      <a16:creationId xmlns:a16="http://schemas.microsoft.com/office/drawing/2014/main" id="{D2571151-7846-460C-A37B-7CF4523198E2}"/>
                    </a:ext>
                  </a:extLst>
                </p:cNvPr>
                <p:cNvSpPr/>
                <p:nvPr/>
              </p:nvSpPr>
              <p:spPr>
                <a:xfrm rot="5400000">
                  <a:off x="7681371" y="985462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2" name="箭头: 左右 79">
                  <a:extLst>
                    <a:ext uri="{FF2B5EF4-FFF2-40B4-BE49-F238E27FC236}">
                      <a16:creationId xmlns:a16="http://schemas.microsoft.com/office/drawing/2014/main" id="{D5A773ED-9180-7634-2499-38BFF5C97988}"/>
                    </a:ext>
                  </a:extLst>
                </p:cNvPr>
                <p:cNvSpPr/>
                <p:nvPr/>
              </p:nvSpPr>
              <p:spPr>
                <a:xfrm rot="5400000">
                  <a:off x="8275096" y="985463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</p:grpSp>
        </p:grpSp>
        <p:grpSp>
          <p:nvGrpSpPr>
            <p:cNvPr id="6" name="组合 108">
              <a:extLst>
                <a:ext uri="{FF2B5EF4-FFF2-40B4-BE49-F238E27FC236}">
                  <a16:creationId xmlns:a16="http://schemas.microsoft.com/office/drawing/2014/main" id="{D7E204EC-9A11-1CE2-4A5B-BC07B1CEB6D0}"/>
                </a:ext>
              </a:extLst>
            </p:cNvPr>
            <p:cNvGrpSpPr/>
            <p:nvPr/>
          </p:nvGrpSpPr>
          <p:grpSpPr>
            <a:xfrm>
              <a:off x="5639205" y="2423467"/>
              <a:ext cx="854588" cy="3706129"/>
              <a:chOff x="2862668" y="2193494"/>
              <a:chExt cx="1055914" cy="3706129"/>
            </a:xfrm>
            <a:solidFill>
              <a:schemeClr val="bg2"/>
            </a:solidFill>
          </p:grpSpPr>
          <p:sp>
            <p:nvSpPr>
              <p:cNvPr id="20" name="矩形 109">
                <a:extLst>
                  <a:ext uri="{FF2B5EF4-FFF2-40B4-BE49-F238E27FC236}">
                    <a16:creationId xmlns:a16="http://schemas.microsoft.com/office/drawing/2014/main" id="{5B9F7B5F-F92D-2C10-B6F1-D6C2F14F0C37}"/>
                  </a:ext>
                </a:extLst>
              </p:cNvPr>
              <p:cNvSpPr/>
              <p:nvPr/>
            </p:nvSpPr>
            <p:spPr>
              <a:xfrm>
                <a:off x="2862668" y="2193494"/>
                <a:ext cx="1055914" cy="272143"/>
              </a:xfrm>
              <a:prstGeom prst="rect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>
                    <a:solidFill>
                      <a:schemeClr val="tx2"/>
                    </a:solidFill>
                  </a:rPr>
                  <a:t>CTRL</a:t>
                </a:r>
                <a:endParaRPr lang="zh-CN" altLang="en-US" sz="9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1" name="矩形 110">
                <a:extLst>
                  <a:ext uri="{FF2B5EF4-FFF2-40B4-BE49-F238E27FC236}">
                    <a16:creationId xmlns:a16="http://schemas.microsoft.com/office/drawing/2014/main" id="{BB6D4976-C06E-0950-6A53-B8E630037C4D}"/>
                  </a:ext>
                </a:extLst>
              </p:cNvPr>
              <p:cNvSpPr/>
              <p:nvPr/>
            </p:nvSpPr>
            <p:spPr>
              <a:xfrm>
                <a:off x="2862668" y="3338156"/>
                <a:ext cx="1055914" cy="272143"/>
              </a:xfrm>
              <a:prstGeom prst="rect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>
                    <a:solidFill>
                      <a:schemeClr val="tx2"/>
                    </a:solidFill>
                  </a:rPr>
                  <a:t>CTRL</a:t>
                </a:r>
                <a:endParaRPr lang="zh-CN" altLang="en-US" sz="9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2" name="矩形 111">
                <a:extLst>
                  <a:ext uri="{FF2B5EF4-FFF2-40B4-BE49-F238E27FC236}">
                    <a16:creationId xmlns:a16="http://schemas.microsoft.com/office/drawing/2014/main" id="{AAA05EC0-9B72-EC1E-1492-3A03C0D762EA}"/>
                  </a:ext>
                </a:extLst>
              </p:cNvPr>
              <p:cNvSpPr/>
              <p:nvPr/>
            </p:nvSpPr>
            <p:spPr>
              <a:xfrm>
                <a:off x="2862668" y="4482818"/>
                <a:ext cx="1055914" cy="272143"/>
              </a:xfrm>
              <a:prstGeom prst="rect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>
                    <a:solidFill>
                      <a:schemeClr val="tx2"/>
                    </a:solidFill>
                  </a:rPr>
                  <a:t>CTRL</a:t>
                </a:r>
                <a:endParaRPr lang="zh-CN" altLang="en-US" sz="9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3" name="矩形 112">
                <a:extLst>
                  <a:ext uri="{FF2B5EF4-FFF2-40B4-BE49-F238E27FC236}">
                    <a16:creationId xmlns:a16="http://schemas.microsoft.com/office/drawing/2014/main" id="{B720EFD6-34BC-EC6C-9169-1D9C34C008BB}"/>
                  </a:ext>
                </a:extLst>
              </p:cNvPr>
              <p:cNvSpPr/>
              <p:nvPr/>
            </p:nvSpPr>
            <p:spPr>
              <a:xfrm>
                <a:off x="2862668" y="5627480"/>
                <a:ext cx="1055914" cy="272143"/>
              </a:xfrm>
              <a:prstGeom prst="rect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>
                    <a:solidFill>
                      <a:schemeClr val="tx2"/>
                    </a:solidFill>
                  </a:rPr>
                  <a:t>CTRL</a:t>
                </a:r>
                <a:endParaRPr lang="zh-CN" altLang="en-US" sz="900" dirty="0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8" name="矩形 113">
              <a:extLst>
                <a:ext uri="{FF2B5EF4-FFF2-40B4-BE49-F238E27FC236}">
                  <a16:creationId xmlns:a16="http://schemas.microsoft.com/office/drawing/2014/main" id="{53E86986-405F-A189-F06A-D574102B62E5}"/>
                </a:ext>
              </a:extLst>
            </p:cNvPr>
            <p:cNvSpPr/>
            <p:nvPr/>
          </p:nvSpPr>
          <p:spPr>
            <a:xfrm>
              <a:off x="4518251" y="2423467"/>
              <a:ext cx="1055914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9" name="矩形 114">
              <a:extLst>
                <a:ext uri="{FF2B5EF4-FFF2-40B4-BE49-F238E27FC236}">
                  <a16:creationId xmlns:a16="http://schemas.microsoft.com/office/drawing/2014/main" id="{9A36FF74-1D73-872C-E8BE-340647C20E61}"/>
                </a:ext>
              </a:extLst>
            </p:cNvPr>
            <p:cNvSpPr/>
            <p:nvPr/>
          </p:nvSpPr>
          <p:spPr>
            <a:xfrm>
              <a:off x="4518251" y="3568129"/>
              <a:ext cx="1055914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0" name="矩形 115">
              <a:extLst>
                <a:ext uri="{FF2B5EF4-FFF2-40B4-BE49-F238E27FC236}">
                  <a16:creationId xmlns:a16="http://schemas.microsoft.com/office/drawing/2014/main" id="{DD976AEC-3B4A-CB77-3888-43BA1F121007}"/>
                </a:ext>
              </a:extLst>
            </p:cNvPr>
            <p:cNvSpPr/>
            <p:nvPr/>
          </p:nvSpPr>
          <p:spPr>
            <a:xfrm>
              <a:off x="4518251" y="4712791"/>
              <a:ext cx="1055914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1" name="矩形 116">
              <a:extLst>
                <a:ext uri="{FF2B5EF4-FFF2-40B4-BE49-F238E27FC236}">
                  <a16:creationId xmlns:a16="http://schemas.microsoft.com/office/drawing/2014/main" id="{FAA51BE0-2BC8-630A-F1A4-A7466848816C}"/>
                </a:ext>
              </a:extLst>
            </p:cNvPr>
            <p:cNvSpPr/>
            <p:nvPr/>
          </p:nvSpPr>
          <p:spPr>
            <a:xfrm>
              <a:off x="4518251" y="5857453"/>
              <a:ext cx="1055914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2" name="矩形 117">
              <a:extLst>
                <a:ext uri="{FF2B5EF4-FFF2-40B4-BE49-F238E27FC236}">
                  <a16:creationId xmlns:a16="http://schemas.microsoft.com/office/drawing/2014/main" id="{0D60072D-ED29-5FAE-447A-7AEC82434C46}"/>
                </a:ext>
              </a:extLst>
            </p:cNvPr>
            <p:cNvSpPr/>
            <p:nvPr/>
          </p:nvSpPr>
          <p:spPr>
            <a:xfrm>
              <a:off x="6685685" y="6267411"/>
              <a:ext cx="854588" cy="27214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CTRL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3" name="矩形 118">
              <a:extLst>
                <a:ext uri="{FF2B5EF4-FFF2-40B4-BE49-F238E27FC236}">
                  <a16:creationId xmlns:a16="http://schemas.microsoft.com/office/drawing/2014/main" id="{36D82BFD-FB10-BAF1-850C-2E133C5110FE}"/>
                </a:ext>
              </a:extLst>
            </p:cNvPr>
            <p:cNvSpPr/>
            <p:nvPr/>
          </p:nvSpPr>
          <p:spPr>
            <a:xfrm>
              <a:off x="7769998" y="6267411"/>
              <a:ext cx="854588" cy="27214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CTRL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4" name="矩形 119">
              <a:extLst>
                <a:ext uri="{FF2B5EF4-FFF2-40B4-BE49-F238E27FC236}">
                  <a16:creationId xmlns:a16="http://schemas.microsoft.com/office/drawing/2014/main" id="{39A13440-8261-CB80-013F-238252A30D6D}"/>
                </a:ext>
              </a:extLst>
            </p:cNvPr>
            <p:cNvSpPr/>
            <p:nvPr/>
          </p:nvSpPr>
          <p:spPr>
            <a:xfrm>
              <a:off x="8854311" y="6267410"/>
              <a:ext cx="854588" cy="27214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CTRL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5" name="矩形 120">
              <a:extLst>
                <a:ext uri="{FF2B5EF4-FFF2-40B4-BE49-F238E27FC236}">
                  <a16:creationId xmlns:a16="http://schemas.microsoft.com/office/drawing/2014/main" id="{B0AD7D91-61B2-F950-FC56-FC20E253F784}"/>
                </a:ext>
              </a:extLst>
            </p:cNvPr>
            <p:cNvSpPr/>
            <p:nvPr/>
          </p:nvSpPr>
          <p:spPr>
            <a:xfrm>
              <a:off x="9938623" y="6267409"/>
              <a:ext cx="854588" cy="27214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CTRL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6" name="矩形 121">
              <a:extLst>
                <a:ext uri="{FF2B5EF4-FFF2-40B4-BE49-F238E27FC236}">
                  <a16:creationId xmlns:a16="http://schemas.microsoft.com/office/drawing/2014/main" id="{912339D2-3434-6858-9E5D-209196694ACC}"/>
                </a:ext>
              </a:extLst>
            </p:cNvPr>
            <p:cNvSpPr/>
            <p:nvPr/>
          </p:nvSpPr>
          <p:spPr>
            <a:xfrm>
              <a:off x="6685685" y="6567847"/>
              <a:ext cx="854588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7" name="矩形 122">
              <a:extLst>
                <a:ext uri="{FF2B5EF4-FFF2-40B4-BE49-F238E27FC236}">
                  <a16:creationId xmlns:a16="http://schemas.microsoft.com/office/drawing/2014/main" id="{913C47F9-D8AD-FE85-1DC8-EC32A3235A5E}"/>
                </a:ext>
              </a:extLst>
            </p:cNvPr>
            <p:cNvSpPr/>
            <p:nvPr/>
          </p:nvSpPr>
          <p:spPr>
            <a:xfrm>
              <a:off x="7769998" y="6567847"/>
              <a:ext cx="854588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8" name="矩形 123">
              <a:extLst>
                <a:ext uri="{FF2B5EF4-FFF2-40B4-BE49-F238E27FC236}">
                  <a16:creationId xmlns:a16="http://schemas.microsoft.com/office/drawing/2014/main" id="{64176AAA-35D1-D6B5-8A3F-80DF951B49A5}"/>
                </a:ext>
              </a:extLst>
            </p:cNvPr>
            <p:cNvSpPr/>
            <p:nvPr/>
          </p:nvSpPr>
          <p:spPr>
            <a:xfrm>
              <a:off x="8854311" y="6567847"/>
              <a:ext cx="854588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9" name="矩形 124">
              <a:extLst>
                <a:ext uri="{FF2B5EF4-FFF2-40B4-BE49-F238E27FC236}">
                  <a16:creationId xmlns:a16="http://schemas.microsoft.com/office/drawing/2014/main" id="{B2838DAC-27BF-10EE-15D1-26A9579B7C29}"/>
                </a:ext>
              </a:extLst>
            </p:cNvPr>
            <p:cNvSpPr/>
            <p:nvPr/>
          </p:nvSpPr>
          <p:spPr>
            <a:xfrm>
              <a:off x="9938624" y="6567847"/>
              <a:ext cx="854588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</p:grpSp>
      <p:sp>
        <p:nvSpPr>
          <p:cNvPr id="136" name="Rectangle 135">
            <a:extLst>
              <a:ext uri="{FF2B5EF4-FFF2-40B4-BE49-F238E27FC236}">
                <a16:creationId xmlns:a16="http://schemas.microsoft.com/office/drawing/2014/main" id="{1937550F-5CE5-9AE9-DFDE-BF2CD71BD220}"/>
              </a:ext>
            </a:extLst>
          </p:cNvPr>
          <p:cNvSpPr/>
          <p:nvPr/>
        </p:nvSpPr>
        <p:spPr>
          <a:xfrm>
            <a:off x="3175589" y="1515427"/>
            <a:ext cx="1725181" cy="29020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2"/>
                </a:solidFill>
              </a:rPr>
              <a:t>Token 0</a:t>
            </a:r>
            <a:endParaRPr lang="en-CH" dirty="0">
              <a:solidFill>
                <a:schemeClr val="tx2"/>
              </a:solidFill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EFEF0A30-F773-1B03-7B61-1CF1DA1BA83F}"/>
              </a:ext>
            </a:extLst>
          </p:cNvPr>
          <p:cNvSpPr/>
          <p:nvPr/>
        </p:nvSpPr>
        <p:spPr>
          <a:xfrm>
            <a:off x="3175589" y="1845019"/>
            <a:ext cx="1725181" cy="29020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2"/>
                </a:solidFill>
              </a:rPr>
              <a:t>Token 1</a:t>
            </a:r>
            <a:endParaRPr lang="en-CH" dirty="0">
              <a:solidFill>
                <a:schemeClr val="tx2"/>
              </a:solidFill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E22C0AB6-3DCE-E35B-C3C2-861FE815B496}"/>
              </a:ext>
            </a:extLst>
          </p:cNvPr>
          <p:cNvSpPr/>
          <p:nvPr/>
        </p:nvSpPr>
        <p:spPr>
          <a:xfrm>
            <a:off x="3175589" y="2174611"/>
            <a:ext cx="1725181" cy="29020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2"/>
                </a:solidFill>
              </a:rPr>
              <a:t>Token 2</a:t>
            </a:r>
            <a:endParaRPr lang="en-CH" dirty="0">
              <a:solidFill>
                <a:schemeClr val="tx2"/>
              </a:solidFill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89625562-A5E5-BF7B-1413-6CD528C9FF33}"/>
              </a:ext>
            </a:extLst>
          </p:cNvPr>
          <p:cNvSpPr/>
          <p:nvPr/>
        </p:nvSpPr>
        <p:spPr>
          <a:xfrm>
            <a:off x="3175589" y="2504203"/>
            <a:ext cx="1725181" cy="29020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2"/>
                </a:solidFill>
              </a:rPr>
              <a:t>Token 3</a:t>
            </a:r>
            <a:endParaRPr lang="en-CH" dirty="0">
              <a:solidFill>
                <a:schemeClr val="tx2"/>
              </a:solidFill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93AA8112-CD0D-EBAC-C724-4979D890891F}"/>
              </a:ext>
            </a:extLst>
          </p:cNvPr>
          <p:cNvSpPr/>
          <p:nvPr/>
        </p:nvSpPr>
        <p:spPr>
          <a:xfrm>
            <a:off x="3175589" y="2833795"/>
            <a:ext cx="1725181" cy="29020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2"/>
                </a:solidFill>
              </a:rPr>
              <a:t>Token 4</a:t>
            </a:r>
            <a:endParaRPr lang="en-CH" dirty="0">
              <a:solidFill>
                <a:schemeClr val="tx2"/>
              </a:solidFill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CCB910F7-9A02-EC56-44F0-B00CFAF49C51}"/>
              </a:ext>
            </a:extLst>
          </p:cNvPr>
          <p:cNvSpPr/>
          <p:nvPr/>
        </p:nvSpPr>
        <p:spPr>
          <a:xfrm>
            <a:off x="3175589" y="3163387"/>
            <a:ext cx="1725181" cy="29020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2"/>
                </a:solidFill>
              </a:rPr>
              <a:t>Token 5</a:t>
            </a:r>
            <a:endParaRPr lang="en-CH" dirty="0">
              <a:solidFill>
                <a:schemeClr val="tx2"/>
              </a:solidFill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5D6A32-B69E-0879-0EE4-79A69FDDEAFA}"/>
              </a:ext>
            </a:extLst>
          </p:cNvPr>
          <p:cNvSpPr/>
          <p:nvPr/>
        </p:nvSpPr>
        <p:spPr>
          <a:xfrm>
            <a:off x="3175589" y="3492979"/>
            <a:ext cx="1725181" cy="29020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2"/>
                </a:solidFill>
              </a:rPr>
              <a:t>Token 6</a:t>
            </a:r>
            <a:endParaRPr lang="en-CH" dirty="0">
              <a:solidFill>
                <a:schemeClr val="tx2"/>
              </a:solidFill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FE586E15-3D0B-291F-24CB-CFD7918DAE97}"/>
              </a:ext>
            </a:extLst>
          </p:cNvPr>
          <p:cNvSpPr/>
          <p:nvPr/>
        </p:nvSpPr>
        <p:spPr>
          <a:xfrm>
            <a:off x="3175589" y="3822571"/>
            <a:ext cx="1725181" cy="29020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2"/>
                </a:solidFill>
              </a:rPr>
              <a:t>Token 7</a:t>
            </a:r>
            <a:endParaRPr lang="en-CH" dirty="0">
              <a:solidFill>
                <a:schemeClr val="tx2"/>
              </a:solidFill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62648750-66D5-C02F-77ED-0EAA047BC308}"/>
              </a:ext>
            </a:extLst>
          </p:cNvPr>
          <p:cNvSpPr/>
          <p:nvPr/>
        </p:nvSpPr>
        <p:spPr>
          <a:xfrm>
            <a:off x="6706980" y="4997412"/>
            <a:ext cx="1142637" cy="150410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2"/>
                </a:solidFill>
              </a:rPr>
              <a:t>W</a:t>
            </a:r>
            <a:r>
              <a:rPr lang="en-GB" baseline="30000" dirty="0">
                <a:solidFill>
                  <a:schemeClr val="tx2"/>
                </a:solidFill>
              </a:rPr>
              <a:t>DQ</a:t>
            </a:r>
            <a:endParaRPr lang="en-CH" baseline="30000" dirty="0">
              <a:solidFill>
                <a:schemeClr val="tx2"/>
              </a:solidFill>
            </a:endParaRPr>
          </a:p>
        </p:txBody>
      </p:sp>
      <p:sp>
        <p:nvSpPr>
          <p:cNvPr id="150" name="文本框 151">
            <a:extLst>
              <a:ext uri="{FF2B5EF4-FFF2-40B4-BE49-F238E27FC236}">
                <a16:creationId xmlns:a16="http://schemas.microsoft.com/office/drawing/2014/main" id="{E2291081-0855-F3B9-53D9-A8885ECDDFEB}"/>
              </a:ext>
            </a:extLst>
          </p:cNvPr>
          <p:cNvSpPr txBox="1"/>
          <p:nvPr/>
        </p:nvSpPr>
        <p:spPr>
          <a:xfrm>
            <a:off x="3535215" y="935703"/>
            <a:ext cx="12966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Input h</a:t>
            </a:r>
            <a:endParaRPr kumimoji="0" lang="zh-CN" altLang="en-US" sz="2400" b="1" i="0" u="none" strike="noStrike" kern="1200" cap="none" spc="0" normalizeH="0" baseline="-2500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6C8E7698-A1D6-BB41-AFFE-6FA5C71C5908}"/>
              </a:ext>
            </a:extLst>
          </p:cNvPr>
          <p:cNvSpPr/>
          <p:nvPr/>
        </p:nvSpPr>
        <p:spPr>
          <a:xfrm>
            <a:off x="7895492" y="4997412"/>
            <a:ext cx="1142637" cy="150410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2"/>
                </a:solidFill>
              </a:rPr>
              <a:t>W</a:t>
            </a:r>
            <a:r>
              <a:rPr lang="en-GB" baseline="30000" dirty="0">
                <a:solidFill>
                  <a:schemeClr val="tx2"/>
                </a:solidFill>
              </a:rPr>
              <a:t>DKV</a:t>
            </a:r>
            <a:endParaRPr lang="en-CH" baseline="30000" dirty="0">
              <a:solidFill>
                <a:schemeClr val="tx2"/>
              </a:solidFill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79566BC0-71A2-8582-5BB3-4201C3E08C20}"/>
              </a:ext>
            </a:extLst>
          </p:cNvPr>
          <p:cNvSpPr/>
          <p:nvPr/>
        </p:nvSpPr>
        <p:spPr>
          <a:xfrm>
            <a:off x="9084004" y="4997412"/>
            <a:ext cx="604725" cy="150410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2"/>
                </a:solidFill>
              </a:rPr>
              <a:t>W</a:t>
            </a:r>
            <a:r>
              <a:rPr lang="en-GB" baseline="30000" dirty="0">
                <a:solidFill>
                  <a:schemeClr val="tx2"/>
                </a:solidFill>
              </a:rPr>
              <a:t>KR</a:t>
            </a:r>
            <a:endParaRPr lang="en-CH" baseline="30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1258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355B4D-6C23-4F05-26BB-B56CC30622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53C0CC-A45E-2D33-68B9-474CBFF490B6}"/>
              </a:ext>
            </a:extLst>
          </p:cNvPr>
          <p:cNvSpPr txBox="1">
            <a:spLocks/>
          </p:cNvSpPr>
          <p:nvPr/>
        </p:nvSpPr>
        <p:spPr>
          <a:xfrm>
            <a:off x="299070" y="170391"/>
            <a:ext cx="11638929" cy="620851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 algn="l" defTabSz="8640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100" baseline="0">
                <a:ln w="15875" cmpd="sng">
                  <a:noFill/>
                  <a:round/>
                </a:ln>
                <a:solidFill>
                  <a:schemeClr val="accent3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86401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-100" normalizeH="0" baseline="0" noProof="0" dirty="0">
                <a:ln w="15875" cmpd="sng">
                  <a:noFill/>
                  <a:round/>
                </a:ln>
                <a:solidFill>
                  <a:srgbClr val="168638"/>
                </a:solidFill>
                <a:effectLst/>
                <a:uLnTx/>
                <a:uFillTx/>
                <a:latin typeface="Calibri"/>
                <a:ea typeface="Roboto" panose="02000000000000000000" pitchFamily="2" charset="0"/>
                <a:cs typeface="Roboto" panose="02000000000000000000" pitchFamily="2" charset="0"/>
              </a:rPr>
              <a:t>Low-Rank Compression -&gt; Latent matrices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2E2570C-3476-57FE-ED15-7AD238B7A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DD8BBF-345E-4024-ADB0-843CB582CCD3}" type="slidenum">
              <a:rPr kumimoji="0" lang="zh-CN" altLang="en-US" sz="1376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37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/>
              <a:cs typeface="+mn-cs"/>
            </a:endParaRPr>
          </a:p>
        </p:txBody>
      </p:sp>
      <p:grpSp>
        <p:nvGrpSpPr>
          <p:cNvPr id="3" name="组合 125">
            <a:extLst>
              <a:ext uri="{FF2B5EF4-FFF2-40B4-BE49-F238E27FC236}">
                <a16:creationId xmlns:a16="http://schemas.microsoft.com/office/drawing/2014/main" id="{6C0E97F7-7C4F-ABD5-0DD1-30EF1E8359DD}"/>
              </a:ext>
            </a:extLst>
          </p:cNvPr>
          <p:cNvGrpSpPr/>
          <p:nvPr/>
        </p:nvGrpSpPr>
        <p:grpSpPr>
          <a:xfrm>
            <a:off x="5170713" y="952787"/>
            <a:ext cx="4638449" cy="3706566"/>
            <a:chOff x="4518251" y="1601932"/>
            <a:chExt cx="6554979" cy="5238058"/>
          </a:xfrm>
        </p:grpSpPr>
        <p:grpSp>
          <p:nvGrpSpPr>
            <p:cNvPr id="5" name="组合 2">
              <a:extLst>
                <a:ext uri="{FF2B5EF4-FFF2-40B4-BE49-F238E27FC236}">
                  <a16:creationId xmlns:a16="http://schemas.microsoft.com/office/drawing/2014/main" id="{73EB7264-D7D7-F47F-39EA-49CB98E7BF31}"/>
                </a:ext>
              </a:extLst>
            </p:cNvPr>
            <p:cNvGrpSpPr/>
            <p:nvPr/>
          </p:nvGrpSpPr>
          <p:grpSpPr>
            <a:xfrm>
              <a:off x="6498911" y="1601932"/>
              <a:ext cx="4574319" cy="4692987"/>
              <a:chOff x="3090538" y="1935087"/>
              <a:chExt cx="2470008" cy="2534086"/>
            </a:xfrm>
          </p:grpSpPr>
          <p:grpSp>
            <p:nvGrpSpPr>
              <p:cNvPr id="24" name="组合 7">
                <a:extLst>
                  <a:ext uri="{FF2B5EF4-FFF2-40B4-BE49-F238E27FC236}">
                    <a16:creationId xmlns:a16="http://schemas.microsoft.com/office/drawing/2014/main" id="{84190F9B-5AE2-4676-D457-8E0055C6DD2A}"/>
                  </a:ext>
                </a:extLst>
              </p:cNvPr>
              <p:cNvGrpSpPr/>
              <p:nvPr/>
            </p:nvGrpSpPr>
            <p:grpSpPr>
              <a:xfrm>
                <a:off x="3190281" y="1986644"/>
                <a:ext cx="2304308" cy="2399530"/>
                <a:chOff x="3770120" y="903514"/>
                <a:chExt cx="2304308" cy="2399530"/>
              </a:xfrm>
            </p:grpSpPr>
            <p:sp>
              <p:nvSpPr>
                <p:cNvPr id="115" name="矩形 92">
                  <a:extLst>
                    <a:ext uri="{FF2B5EF4-FFF2-40B4-BE49-F238E27FC236}">
                      <a16:creationId xmlns:a16="http://schemas.microsoft.com/office/drawing/2014/main" id="{5693210A-AAF5-DCB6-B151-6B89BC1E6EC0}"/>
                    </a:ext>
                  </a:extLst>
                </p:cNvPr>
                <p:cNvSpPr/>
                <p:nvPr/>
              </p:nvSpPr>
              <p:spPr>
                <a:xfrm>
                  <a:off x="3770120" y="903514"/>
                  <a:ext cx="549234" cy="575389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16" name="矩形 93">
                  <a:extLst>
                    <a:ext uri="{FF2B5EF4-FFF2-40B4-BE49-F238E27FC236}">
                      <a16:creationId xmlns:a16="http://schemas.microsoft.com/office/drawing/2014/main" id="{9A12A115-BDD2-E3D1-4A74-AFF1BA15A3AF}"/>
                    </a:ext>
                  </a:extLst>
                </p:cNvPr>
                <p:cNvSpPr/>
                <p:nvPr/>
              </p:nvSpPr>
              <p:spPr>
                <a:xfrm>
                  <a:off x="4353001" y="903514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17" name="矩形 94">
                  <a:extLst>
                    <a:ext uri="{FF2B5EF4-FFF2-40B4-BE49-F238E27FC236}">
                      <a16:creationId xmlns:a16="http://schemas.microsoft.com/office/drawing/2014/main" id="{43427F7D-BAB6-92D0-9D30-745A85744FED}"/>
                    </a:ext>
                  </a:extLst>
                </p:cNvPr>
                <p:cNvSpPr/>
                <p:nvPr/>
              </p:nvSpPr>
              <p:spPr>
                <a:xfrm>
                  <a:off x="4942313" y="903514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18" name="矩形 95">
                  <a:extLst>
                    <a:ext uri="{FF2B5EF4-FFF2-40B4-BE49-F238E27FC236}">
                      <a16:creationId xmlns:a16="http://schemas.microsoft.com/office/drawing/2014/main" id="{8221FEB1-EC58-488B-32D6-5E917C9C7FE9}"/>
                    </a:ext>
                  </a:extLst>
                </p:cNvPr>
                <p:cNvSpPr/>
                <p:nvPr/>
              </p:nvSpPr>
              <p:spPr>
                <a:xfrm>
                  <a:off x="5525194" y="903514"/>
                  <a:ext cx="549234" cy="575389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19" name="矩形 96">
                  <a:extLst>
                    <a:ext uri="{FF2B5EF4-FFF2-40B4-BE49-F238E27FC236}">
                      <a16:creationId xmlns:a16="http://schemas.microsoft.com/office/drawing/2014/main" id="{A193DABF-E185-2247-8120-6F54A71DF42D}"/>
                    </a:ext>
                  </a:extLst>
                </p:cNvPr>
                <p:cNvSpPr/>
                <p:nvPr/>
              </p:nvSpPr>
              <p:spPr>
                <a:xfrm>
                  <a:off x="3770120" y="1511561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20" name="矩形 97">
                  <a:extLst>
                    <a:ext uri="{FF2B5EF4-FFF2-40B4-BE49-F238E27FC236}">
                      <a16:creationId xmlns:a16="http://schemas.microsoft.com/office/drawing/2014/main" id="{5D8CFC5B-04C8-F52B-1BC3-F418AF46DAAE}"/>
                    </a:ext>
                  </a:extLst>
                </p:cNvPr>
                <p:cNvSpPr/>
                <p:nvPr/>
              </p:nvSpPr>
              <p:spPr>
                <a:xfrm>
                  <a:off x="4353001" y="1511561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21" name="矩形 98">
                  <a:extLst>
                    <a:ext uri="{FF2B5EF4-FFF2-40B4-BE49-F238E27FC236}">
                      <a16:creationId xmlns:a16="http://schemas.microsoft.com/office/drawing/2014/main" id="{79B2AC79-2E09-7433-8F4A-938E72C65F85}"/>
                    </a:ext>
                  </a:extLst>
                </p:cNvPr>
                <p:cNvSpPr/>
                <p:nvPr/>
              </p:nvSpPr>
              <p:spPr>
                <a:xfrm>
                  <a:off x="4942313" y="1511561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22" name="矩形 99">
                  <a:extLst>
                    <a:ext uri="{FF2B5EF4-FFF2-40B4-BE49-F238E27FC236}">
                      <a16:creationId xmlns:a16="http://schemas.microsoft.com/office/drawing/2014/main" id="{6690C980-55DD-BCDC-6D94-590CEE992258}"/>
                    </a:ext>
                  </a:extLst>
                </p:cNvPr>
                <p:cNvSpPr/>
                <p:nvPr/>
              </p:nvSpPr>
              <p:spPr>
                <a:xfrm>
                  <a:off x="5525194" y="1511561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23" name="矩形 100">
                  <a:extLst>
                    <a:ext uri="{FF2B5EF4-FFF2-40B4-BE49-F238E27FC236}">
                      <a16:creationId xmlns:a16="http://schemas.microsoft.com/office/drawing/2014/main" id="{1758F843-4B4D-4134-201F-4FDE4A83407A}"/>
                    </a:ext>
                  </a:extLst>
                </p:cNvPr>
                <p:cNvSpPr/>
                <p:nvPr/>
              </p:nvSpPr>
              <p:spPr>
                <a:xfrm>
                  <a:off x="3770120" y="2119608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24" name="矩形 101">
                  <a:extLst>
                    <a:ext uri="{FF2B5EF4-FFF2-40B4-BE49-F238E27FC236}">
                      <a16:creationId xmlns:a16="http://schemas.microsoft.com/office/drawing/2014/main" id="{60D9BEAC-B9F3-4708-0CEE-9461E9CE2215}"/>
                    </a:ext>
                  </a:extLst>
                </p:cNvPr>
                <p:cNvSpPr/>
                <p:nvPr/>
              </p:nvSpPr>
              <p:spPr>
                <a:xfrm>
                  <a:off x="4353001" y="2119608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26" name="矩形 102">
                  <a:extLst>
                    <a:ext uri="{FF2B5EF4-FFF2-40B4-BE49-F238E27FC236}">
                      <a16:creationId xmlns:a16="http://schemas.microsoft.com/office/drawing/2014/main" id="{3E3F6A32-2B4B-98A9-0F62-4718CBD016EC}"/>
                    </a:ext>
                  </a:extLst>
                </p:cNvPr>
                <p:cNvSpPr/>
                <p:nvPr/>
              </p:nvSpPr>
              <p:spPr>
                <a:xfrm>
                  <a:off x="4942313" y="2119608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27" name="矩形 103">
                  <a:extLst>
                    <a:ext uri="{FF2B5EF4-FFF2-40B4-BE49-F238E27FC236}">
                      <a16:creationId xmlns:a16="http://schemas.microsoft.com/office/drawing/2014/main" id="{D52577C4-05D1-C829-E14D-9373BF97AA85}"/>
                    </a:ext>
                  </a:extLst>
                </p:cNvPr>
                <p:cNvSpPr/>
                <p:nvPr/>
              </p:nvSpPr>
              <p:spPr>
                <a:xfrm>
                  <a:off x="5525194" y="2119608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28" name="矩形 104">
                  <a:extLst>
                    <a:ext uri="{FF2B5EF4-FFF2-40B4-BE49-F238E27FC236}">
                      <a16:creationId xmlns:a16="http://schemas.microsoft.com/office/drawing/2014/main" id="{0B3B0B68-658E-711C-90E4-E3C0BFFB4BA9}"/>
                    </a:ext>
                  </a:extLst>
                </p:cNvPr>
                <p:cNvSpPr/>
                <p:nvPr/>
              </p:nvSpPr>
              <p:spPr>
                <a:xfrm>
                  <a:off x="3770120" y="2727655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30" name="矩形 105">
                  <a:extLst>
                    <a:ext uri="{FF2B5EF4-FFF2-40B4-BE49-F238E27FC236}">
                      <a16:creationId xmlns:a16="http://schemas.microsoft.com/office/drawing/2014/main" id="{1DBF1DB7-B137-701F-219D-9FDC40341F02}"/>
                    </a:ext>
                  </a:extLst>
                </p:cNvPr>
                <p:cNvSpPr/>
                <p:nvPr/>
              </p:nvSpPr>
              <p:spPr>
                <a:xfrm>
                  <a:off x="4353001" y="2727655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31" name="矩形 106">
                  <a:extLst>
                    <a:ext uri="{FF2B5EF4-FFF2-40B4-BE49-F238E27FC236}">
                      <a16:creationId xmlns:a16="http://schemas.microsoft.com/office/drawing/2014/main" id="{BDF07B38-F2A6-23E3-3266-4014096FE27A}"/>
                    </a:ext>
                  </a:extLst>
                </p:cNvPr>
                <p:cNvSpPr/>
                <p:nvPr/>
              </p:nvSpPr>
              <p:spPr>
                <a:xfrm>
                  <a:off x="4942313" y="2727655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33" name="矩形 107">
                  <a:extLst>
                    <a:ext uri="{FF2B5EF4-FFF2-40B4-BE49-F238E27FC236}">
                      <a16:creationId xmlns:a16="http://schemas.microsoft.com/office/drawing/2014/main" id="{7EC1540F-5197-C6E8-056B-ECD5B5DE90E5}"/>
                    </a:ext>
                  </a:extLst>
                </p:cNvPr>
                <p:cNvSpPr/>
                <p:nvPr/>
              </p:nvSpPr>
              <p:spPr>
                <a:xfrm>
                  <a:off x="5525194" y="2727655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</p:grpSp>
          <p:sp>
            <p:nvSpPr>
              <p:cNvPr id="25" name="矩形 8">
                <a:extLst>
                  <a:ext uri="{FF2B5EF4-FFF2-40B4-BE49-F238E27FC236}">
                    <a16:creationId xmlns:a16="http://schemas.microsoft.com/office/drawing/2014/main" id="{FFFA8DAD-AEE1-C5F7-660B-AA96B085E17A}"/>
                  </a:ext>
                </a:extLst>
              </p:cNvPr>
              <p:cNvSpPr/>
              <p:nvPr/>
            </p:nvSpPr>
            <p:spPr>
              <a:xfrm>
                <a:off x="3189970" y="2347223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26" name="矩形 9">
                <a:extLst>
                  <a:ext uri="{FF2B5EF4-FFF2-40B4-BE49-F238E27FC236}">
                    <a16:creationId xmlns:a16="http://schemas.microsoft.com/office/drawing/2014/main" id="{3520F580-D929-E649-D35A-B80821409B5D}"/>
                  </a:ext>
                </a:extLst>
              </p:cNvPr>
              <p:cNvSpPr/>
              <p:nvPr/>
            </p:nvSpPr>
            <p:spPr>
              <a:xfrm>
                <a:off x="3777138" y="2347223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28" name="矩形 10">
                <a:extLst>
                  <a:ext uri="{FF2B5EF4-FFF2-40B4-BE49-F238E27FC236}">
                    <a16:creationId xmlns:a16="http://schemas.microsoft.com/office/drawing/2014/main" id="{9D622638-F2D6-518A-C72B-0DC8107D5D71}"/>
                  </a:ext>
                </a:extLst>
              </p:cNvPr>
              <p:cNvSpPr/>
              <p:nvPr/>
            </p:nvSpPr>
            <p:spPr>
              <a:xfrm>
                <a:off x="4364306" y="2347223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29" name="矩形 11">
                <a:extLst>
                  <a:ext uri="{FF2B5EF4-FFF2-40B4-BE49-F238E27FC236}">
                    <a16:creationId xmlns:a16="http://schemas.microsoft.com/office/drawing/2014/main" id="{F7CC8DFC-9A1A-CEED-E4EB-7A522158438F}"/>
                  </a:ext>
                </a:extLst>
              </p:cNvPr>
              <p:cNvSpPr/>
              <p:nvPr/>
            </p:nvSpPr>
            <p:spPr>
              <a:xfrm>
                <a:off x="4951475" y="2347223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2" name="矩形 12">
                <a:extLst>
                  <a:ext uri="{FF2B5EF4-FFF2-40B4-BE49-F238E27FC236}">
                    <a16:creationId xmlns:a16="http://schemas.microsoft.com/office/drawing/2014/main" id="{61B34F00-EAA8-DE89-4085-5384B84CEC03}"/>
                  </a:ext>
                </a:extLst>
              </p:cNvPr>
              <p:cNvSpPr/>
              <p:nvPr/>
            </p:nvSpPr>
            <p:spPr>
              <a:xfrm>
                <a:off x="3189970" y="2953270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3" name="矩形 13">
                <a:extLst>
                  <a:ext uri="{FF2B5EF4-FFF2-40B4-BE49-F238E27FC236}">
                    <a16:creationId xmlns:a16="http://schemas.microsoft.com/office/drawing/2014/main" id="{75CABBB7-744C-A8A6-0E7C-A62230C23005}"/>
                  </a:ext>
                </a:extLst>
              </p:cNvPr>
              <p:cNvSpPr/>
              <p:nvPr/>
            </p:nvSpPr>
            <p:spPr>
              <a:xfrm>
                <a:off x="3777138" y="2953270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4" name="矩形 14">
                <a:extLst>
                  <a:ext uri="{FF2B5EF4-FFF2-40B4-BE49-F238E27FC236}">
                    <a16:creationId xmlns:a16="http://schemas.microsoft.com/office/drawing/2014/main" id="{E567AD55-2B70-E1D7-B76F-71B9BF4CE68B}"/>
                  </a:ext>
                </a:extLst>
              </p:cNvPr>
              <p:cNvSpPr/>
              <p:nvPr/>
            </p:nvSpPr>
            <p:spPr>
              <a:xfrm>
                <a:off x="4364306" y="2953270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5" name="矩形 15">
                <a:extLst>
                  <a:ext uri="{FF2B5EF4-FFF2-40B4-BE49-F238E27FC236}">
                    <a16:creationId xmlns:a16="http://schemas.microsoft.com/office/drawing/2014/main" id="{4A96C701-B602-C82D-90ED-A3DC6FD8089C}"/>
                  </a:ext>
                </a:extLst>
              </p:cNvPr>
              <p:cNvSpPr/>
              <p:nvPr/>
            </p:nvSpPr>
            <p:spPr>
              <a:xfrm>
                <a:off x="4951475" y="2953270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6" name="矩形 16">
                <a:extLst>
                  <a:ext uri="{FF2B5EF4-FFF2-40B4-BE49-F238E27FC236}">
                    <a16:creationId xmlns:a16="http://schemas.microsoft.com/office/drawing/2014/main" id="{F66EDAB1-2089-3293-818C-5E59BB7344D4}"/>
                  </a:ext>
                </a:extLst>
              </p:cNvPr>
              <p:cNvSpPr/>
              <p:nvPr/>
            </p:nvSpPr>
            <p:spPr>
              <a:xfrm>
                <a:off x="3189970" y="3559317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7" name="矩形 17">
                <a:extLst>
                  <a:ext uri="{FF2B5EF4-FFF2-40B4-BE49-F238E27FC236}">
                    <a16:creationId xmlns:a16="http://schemas.microsoft.com/office/drawing/2014/main" id="{90B69615-54F6-A0AD-BB28-EE3CF04F7358}"/>
                  </a:ext>
                </a:extLst>
              </p:cNvPr>
              <p:cNvSpPr/>
              <p:nvPr/>
            </p:nvSpPr>
            <p:spPr>
              <a:xfrm>
                <a:off x="3777138" y="3559317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8" name="矩形 18">
                <a:extLst>
                  <a:ext uri="{FF2B5EF4-FFF2-40B4-BE49-F238E27FC236}">
                    <a16:creationId xmlns:a16="http://schemas.microsoft.com/office/drawing/2014/main" id="{70663793-CEC7-53D9-6189-01C0A32E4C8B}"/>
                  </a:ext>
                </a:extLst>
              </p:cNvPr>
              <p:cNvSpPr/>
              <p:nvPr/>
            </p:nvSpPr>
            <p:spPr>
              <a:xfrm>
                <a:off x="4364306" y="3559317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9" name="矩形 19">
                <a:extLst>
                  <a:ext uri="{FF2B5EF4-FFF2-40B4-BE49-F238E27FC236}">
                    <a16:creationId xmlns:a16="http://schemas.microsoft.com/office/drawing/2014/main" id="{F0FA339F-5DE4-7AAA-1C35-67BA7D4FBFB2}"/>
                  </a:ext>
                </a:extLst>
              </p:cNvPr>
              <p:cNvSpPr/>
              <p:nvPr/>
            </p:nvSpPr>
            <p:spPr>
              <a:xfrm>
                <a:off x="4951475" y="3559317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0" name="矩形 20">
                <a:extLst>
                  <a:ext uri="{FF2B5EF4-FFF2-40B4-BE49-F238E27FC236}">
                    <a16:creationId xmlns:a16="http://schemas.microsoft.com/office/drawing/2014/main" id="{E7D47990-88C8-5C0A-52ED-F61B5B239DDA}"/>
                  </a:ext>
                </a:extLst>
              </p:cNvPr>
              <p:cNvSpPr/>
              <p:nvPr/>
            </p:nvSpPr>
            <p:spPr>
              <a:xfrm>
                <a:off x="3189970" y="4165364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1" name="矩形 21">
                <a:extLst>
                  <a:ext uri="{FF2B5EF4-FFF2-40B4-BE49-F238E27FC236}">
                    <a16:creationId xmlns:a16="http://schemas.microsoft.com/office/drawing/2014/main" id="{F84E5CAD-E8E1-0439-B661-0FFD3C06BE9F}"/>
                  </a:ext>
                </a:extLst>
              </p:cNvPr>
              <p:cNvSpPr/>
              <p:nvPr/>
            </p:nvSpPr>
            <p:spPr>
              <a:xfrm>
                <a:off x="3777138" y="4165364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2" name="矩形 22">
                <a:extLst>
                  <a:ext uri="{FF2B5EF4-FFF2-40B4-BE49-F238E27FC236}">
                    <a16:creationId xmlns:a16="http://schemas.microsoft.com/office/drawing/2014/main" id="{C4E4AC62-024F-13A0-C3F1-95224C4533AB}"/>
                  </a:ext>
                </a:extLst>
              </p:cNvPr>
              <p:cNvSpPr/>
              <p:nvPr/>
            </p:nvSpPr>
            <p:spPr>
              <a:xfrm>
                <a:off x="4364306" y="4165364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3" name="矩形 23">
                <a:extLst>
                  <a:ext uri="{FF2B5EF4-FFF2-40B4-BE49-F238E27FC236}">
                    <a16:creationId xmlns:a16="http://schemas.microsoft.com/office/drawing/2014/main" id="{B80226F5-3BBB-FE2E-E5A9-92107E824CA0}"/>
                  </a:ext>
                </a:extLst>
              </p:cNvPr>
              <p:cNvSpPr/>
              <p:nvPr/>
            </p:nvSpPr>
            <p:spPr>
              <a:xfrm>
                <a:off x="4951475" y="4165364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4" name="箭头: 左右 24">
                <a:extLst>
                  <a:ext uri="{FF2B5EF4-FFF2-40B4-BE49-F238E27FC236}">
                    <a16:creationId xmlns:a16="http://schemas.microsoft.com/office/drawing/2014/main" id="{F74DC3A3-C20B-E2A9-2926-AF276FE841B3}"/>
                  </a:ext>
                </a:extLst>
              </p:cNvPr>
              <p:cNvSpPr/>
              <p:nvPr/>
            </p:nvSpPr>
            <p:spPr>
              <a:xfrm>
                <a:off x="3395736" y="2371205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5" name="箭头: 左右 25">
                <a:extLst>
                  <a:ext uri="{FF2B5EF4-FFF2-40B4-BE49-F238E27FC236}">
                    <a16:creationId xmlns:a16="http://schemas.microsoft.com/office/drawing/2014/main" id="{34E5075A-5283-F028-7130-0BA0D8503D4A}"/>
                  </a:ext>
                </a:extLst>
              </p:cNvPr>
              <p:cNvSpPr/>
              <p:nvPr/>
            </p:nvSpPr>
            <p:spPr>
              <a:xfrm>
                <a:off x="3982904" y="2371205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7" name="箭头: 左右 26">
                <a:extLst>
                  <a:ext uri="{FF2B5EF4-FFF2-40B4-BE49-F238E27FC236}">
                    <a16:creationId xmlns:a16="http://schemas.microsoft.com/office/drawing/2014/main" id="{78DDC6DC-0184-6B36-EB07-BB477BD82F7C}"/>
                  </a:ext>
                </a:extLst>
              </p:cNvPr>
              <p:cNvSpPr/>
              <p:nvPr/>
            </p:nvSpPr>
            <p:spPr>
              <a:xfrm>
                <a:off x="4570072" y="2371205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8" name="箭头: 左右 27">
                <a:extLst>
                  <a:ext uri="{FF2B5EF4-FFF2-40B4-BE49-F238E27FC236}">
                    <a16:creationId xmlns:a16="http://schemas.microsoft.com/office/drawing/2014/main" id="{C5EE9028-5B55-188D-EA11-6D01435DFDE3}"/>
                  </a:ext>
                </a:extLst>
              </p:cNvPr>
              <p:cNvSpPr/>
              <p:nvPr/>
            </p:nvSpPr>
            <p:spPr>
              <a:xfrm>
                <a:off x="3390378" y="2974733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9" name="箭头: 左右 28">
                <a:extLst>
                  <a:ext uri="{FF2B5EF4-FFF2-40B4-BE49-F238E27FC236}">
                    <a16:creationId xmlns:a16="http://schemas.microsoft.com/office/drawing/2014/main" id="{B4B714FE-9E96-7213-8EC2-77655D54E60B}"/>
                  </a:ext>
                </a:extLst>
              </p:cNvPr>
              <p:cNvSpPr/>
              <p:nvPr/>
            </p:nvSpPr>
            <p:spPr>
              <a:xfrm>
                <a:off x="3977546" y="2974733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0" name="箭头: 左右 29">
                <a:extLst>
                  <a:ext uri="{FF2B5EF4-FFF2-40B4-BE49-F238E27FC236}">
                    <a16:creationId xmlns:a16="http://schemas.microsoft.com/office/drawing/2014/main" id="{36F65E65-EEEE-508E-A03D-9CB52A044E87}"/>
                  </a:ext>
                </a:extLst>
              </p:cNvPr>
              <p:cNvSpPr/>
              <p:nvPr/>
            </p:nvSpPr>
            <p:spPr>
              <a:xfrm>
                <a:off x="4564714" y="2974733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1" name="箭头: 左右 30">
                <a:extLst>
                  <a:ext uri="{FF2B5EF4-FFF2-40B4-BE49-F238E27FC236}">
                    <a16:creationId xmlns:a16="http://schemas.microsoft.com/office/drawing/2014/main" id="{1C08D4FB-A6C0-4DDE-20FB-ABF38C1F0405}"/>
                  </a:ext>
                </a:extLst>
              </p:cNvPr>
              <p:cNvSpPr/>
              <p:nvPr/>
            </p:nvSpPr>
            <p:spPr>
              <a:xfrm>
                <a:off x="3390378" y="3580678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2" name="箭头: 左右 31">
                <a:extLst>
                  <a:ext uri="{FF2B5EF4-FFF2-40B4-BE49-F238E27FC236}">
                    <a16:creationId xmlns:a16="http://schemas.microsoft.com/office/drawing/2014/main" id="{BF3E84F4-481A-8045-E896-7FB725409C42}"/>
                  </a:ext>
                </a:extLst>
              </p:cNvPr>
              <p:cNvSpPr/>
              <p:nvPr/>
            </p:nvSpPr>
            <p:spPr>
              <a:xfrm>
                <a:off x="3977546" y="3580678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3" name="箭头: 左右 32">
                <a:extLst>
                  <a:ext uri="{FF2B5EF4-FFF2-40B4-BE49-F238E27FC236}">
                    <a16:creationId xmlns:a16="http://schemas.microsoft.com/office/drawing/2014/main" id="{8BB75B14-4DD3-ADCF-890D-C225C01D1298}"/>
                  </a:ext>
                </a:extLst>
              </p:cNvPr>
              <p:cNvSpPr/>
              <p:nvPr/>
            </p:nvSpPr>
            <p:spPr>
              <a:xfrm>
                <a:off x="4564714" y="3580678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4" name="箭头: 左右 33">
                <a:extLst>
                  <a:ext uri="{FF2B5EF4-FFF2-40B4-BE49-F238E27FC236}">
                    <a16:creationId xmlns:a16="http://schemas.microsoft.com/office/drawing/2014/main" id="{5C4FDD94-D787-766C-7F20-BCFA79A044EB}"/>
                  </a:ext>
                </a:extLst>
              </p:cNvPr>
              <p:cNvSpPr/>
              <p:nvPr/>
            </p:nvSpPr>
            <p:spPr>
              <a:xfrm>
                <a:off x="3390378" y="4188161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5" name="箭头: 左右 34">
                <a:extLst>
                  <a:ext uri="{FF2B5EF4-FFF2-40B4-BE49-F238E27FC236}">
                    <a16:creationId xmlns:a16="http://schemas.microsoft.com/office/drawing/2014/main" id="{9FE403FF-F3AB-3656-A92D-8EB5BE368ABE}"/>
                  </a:ext>
                </a:extLst>
              </p:cNvPr>
              <p:cNvSpPr/>
              <p:nvPr/>
            </p:nvSpPr>
            <p:spPr>
              <a:xfrm>
                <a:off x="3977546" y="4188161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6" name="箭头: 左右 35">
                <a:extLst>
                  <a:ext uri="{FF2B5EF4-FFF2-40B4-BE49-F238E27FC236}">
                    <a16:creationId xmlns:a16="http://schemas.microsoft.com/office/drawing/2014/main" id="{B4CB4311-565F-CC3F-2B12-A97E2B427F84}"/>
                  </a:ext>
                </a:extLst>
              </p:cNvPr>
              <p:cNvSpPr/>
              <p:nvPr/>
            </p:nvSpPr>
            <p:spPr>
              <a:xfrm>
                <a:off x="4564714" y="4188161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7" name="箭头: 左右 36">
                <a:extLst>
                  <a:ext uri="{FF2B5EF4-FFF2-40B4-BE49-F238E27FC236}">
                    <a16:creationId xmlns:a16="http://schemas.microsoft.com/office/drawing/2014/main" id="{5F3328CE-F998-9DE0-BF42-FFE9E6D17EAC}"/>
                  </a:ext>
                </a:extLst>
              </p:cNvPr>
              <p:cNvSpPr/>
              <p:nvPr/>
            </p:nvSpPr>
            <p:spPr>
              <a:xfrm rot="5400000">
                <a:off x="3049982" y="2682114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8" name="箭头: 左右 37">
                <a:extLst>
                  <a:ext uri="{FF2B5EF4-FFF2-40B4-BE49-F238E27FC236}">
                    <a16:creationId xmlns:a16="http://schemas.microsoft.com/office/drawing/2014/main" id="{C1FFEAB8-08AC-56F3-B204-E086771DB10B}"/>
                  </a:ext>
                </a:extLst>
              </p:cNvPr>
              <p:cNvSpPr/>
              <p:nvPr/>
            </p:nvSpPr>
            <p:spPr>
              <a:xfrm rot="5400000">
                <a:off x="3049982" y="3297309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9" name="箭头: 左右 38">
                <a:extLst>
                  <a:ext uri="{FF2B5EF4-FFF2-40B4-BE49-F238E27FC236}">
                    <a16:creationId xmlns:a16="http://schemas.microsoft.com/office/drawing/2014/main" id="{2AA551B4-C7DB-054F-86CD-BF246190C508}"/>
                  </a:ext>
                </a:extLst>
              </p:cNvPr>
              <p:cNvSpPr/>
              <p:nvPr/>
            </p:nvSpPr>
            <p:spPr>
              <a:xfrm rot="5400000">
                <a:off x="3049982" y="3903356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0" name="箭头: 左右 39">
                <a:extLst>
                  <a:ext uri="{FF2B5EF4-FFF2-40B4-BE49-F238E27FC236}">
                    <a16:creationId xmlns:a16="http://schemas.microsoft.com/office/drawing/2014/main" id="{871292C9-2F88-C939-2CD9-FE3F0C8D0E10}"/>
                  </a:ext>
                </a:extLst>
              </p:cNvPr>
              <p:cNvSpPr/>
              <p:nvPr/>
            </p:nvSpPr>
            <p:spPr>
              <a:xfrm rot="5400000">
                <a:off x="3644129" y="2682114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1" name="箭头: 左右 40">
                <a:extLst>
                  <a:ext uri="{FF2B5EF4-FFF2-40B4-BE49-F238E27FC236}">
                    <a16:creationId xmlns:a16="http://schemas.microsoft.com/office/drawing/2014/main" id="{6F79E1AE-7F02-77CE-2AE3-3027FAF1DFB8}"/>
                  </a:ext>
                </a:extLst>
              </p:cNvPr>
              <p:cNvSpPr/>
              <p:nvPr/>
            </p:nvSpPr>
            <p:spPr>
              <a:xfrm rot="5400000">
                <a:off x="3644129" y="3297309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2" name="箭头: 左右 41">
                <a:extLst>
                  <a:ext uri="{FF2B5EF4-FFF2-40B4-BE49-F238E27FC236}">
                    <a16:creationId xmlns:a16="http://schemas.microsoft.com/office/drawing/2014/main" id="{E8AB6472-A7EC-626D-4905-8E5682EEE50C}"/>
                  </a:ext>
                </a:extLst>
              </p:cNvPr>
              <p:cNvSpPr/>
              <p:nvPr/>
            </p:nvSpPr>
            <p:spPr>
              <a:xfrm rot="5400000">
                <a:off x="3644129" y="3903356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3" name="箭头: 左右 42">
                <a:extLst>
                  <a:ext uri="{FF2B5EF4-FFF2-40B4-BE49-F238E27FC236}">
                    <a16:creationId xmlns:a16="http://schemas.microsoft.com/office/drawing/2014/main" id="{DA6C3F42-BAE9-E8D0-424C-A270CE8FAC67}"/>
                  </a:ext>
                </a:extLst>
              </p:cNvPr>
              <p:cNvSpPr/>
              <p:nvPr/>
            </p:nvSpPr>
            <p:spPr>
              <a:xfrm rot="5400000">
                <a:off x="4229398" y="2682114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4" name="箭头: 左右 43">
                <a:extLst>
                  <a:ext uri="{FF2B5EF4-FFF2-40B4-BE49-F238E27FC236}">
                    <a16:creationId xmlns:a16="http://schemas.microsoft.com/office/drawing/2014/main" id="{AC44D855-9667-BE7D-0D65-243F008320F3}"/>
                  </a:ext>
                </a:extLst>
              </p:cNvPr>
              <p:cNvSpPr/>
              <p:nvPr/>
            </p:nvSpPr>
            <p:spPr>
              <a:xfrm rot="5400000">
                <a:off x="4229398" y="3297309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5" name="箭头: 左右 44">
                <a:extLst>
                  <a:ext uri="{FF2B5EF4-FFF2-40B4-BE49-F238E27FC236}">
                    <a16:creationId xmlns:a16="http://schemas.microsoft.com/office/drawing/2014/main" id="{C3D2EBBF-43EB-5331-CFBD-BE79AC751D15}"/>
                  </a:ext>
                </a:extLst>
              </p:cNvPr>
              <p:cNvSpPr/>
              <p:nvPr/>
            </p:nvSpPr>
            <p:spPr>
              <a:xfrm rot="5400000">
                <a:off x="4229398" y="3903356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6" name="箭头: 左右 45">
                <a:extLst>
                  <a:ext uri="{FF2B5EF4-FFF2-40B4-BE49-F238E27FC236}">
                    <a16:creationId xmlns:a16="http://schemas.microsoft.com/office/drawing/2014/main" id="{176E9198-FA06-D05C-8380-6900B6328192}"/>
                  </a:ext>
                </a:extLst>
              </p:cNvPr>
              <p:cNvSpPr/>
              <p:nvPr/>
            </p:nvSpPr>
            <p:spPr>
              <a:xfrm rot="5400000">
                <a:off x="4822242" y="2682114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7" name="箭头: 左右 46">
                <a:extLst>
                  <a:ext uri="{FF2B5EF4-FFF2-40B4-BE49-F238E27FC236}">
                    <a16:creationId xmlns:a16="http://schemas.microsoft.com/office/drawing/2014/main" id="{B90EAF52-7413-6DDD-400A-C491E304163D}"/>
                  </a:ext>
                </a:extLst>
              </p:cNvPr>
              <p:cNvSpPr/>
              <p:nvPr/>
            </p:nvSpPr>
            <p:spPr>
              <a:xfrm rot="5400000">
                <a:off x="4822242" y="3288161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8" name="箭头: 左右 47">
                <a:extLst>
                  <a:ext uri="{FF2B5EF4-FFF2-40B4-BE49-F238E27FC236}">
                    <a16:creationId xmlns:a16="http://schemas.microsoft.com/office/drawing/2014/main" id="{4EF3C8A4-E472-2717-C5C5-E0671A21CED0}"/>
                  </a:ext>
                </a:extLst>
              </p:cNvPr>
              <p:cNvSpPr/>
              <p:nvPr/>
            </p:nvSpPr>
            <p:spPr>
              <a:xfrm rot="5400000">
                <a:off x="4822242" y="3903356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9" name="箭头: 左右 48">
                <a:extLst>
                  <a:ext uri="{FF2B5EF4-FFF2-40B4-BE49-F238E27FC236}">
                    <a16:creationId xmlns:a16="http://schemas.microsoft.com/office/drawing/2014/main" id="{E1157832-9723-8054-EDC7-5E39A83041C4}"/>
                  </a:ext>
                </a:extLst>
              </p:cNvPr>
              <p:cNvSpPr/>
              <p:nvPr/>
            </p:nvSpPr>
            <p:spPr>
              <a:xfrm>
                <a:off x="3395736" y="2496817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0" name="箭头: 左右 49">
                <a:extLst>
                  <a:ext uri="{FF2B5EF4-FFF2-40B4-BE49-F238E27FC236}">
                    <a16:creationId xmlns:a16="http://schemas.microsoft.com/office/drawing/2014/main" id="{ED0A383D-4A37-A03E-12D0-A5FF1BAC7B10}"/>
                  </a:ext>
                </a:extLst>
              </p:cNvPr>
              <p:cNvSpPr/>
              <p:nvPr/>
            </p:nvSpPr>
            <p:spPr>
              <a:xfrm>
                <a:off x="3984169" y="2496817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1" name="箭头: 左右 50">
                <a:extLst>
                  <a:ext uri="{FF2B5EF4-FFF2-40B4-BE49-F238E27FC236}">
                    <a16:creationId xmlns:a16="http://schemas.microsoft.com/office/drawing/2014/main" id="{CDD6FF0B-BFF7-B06E-41EF-E7082C052F5C}"/>
                  </a:ext>
                </a:extLst>
              </p:cNvPr>
              <p:cNvSpPr/>
              <p:nvPr/>
            </p:nvSpPr>
            <p:spPr>
              <a:xfrm>
                <a:off x="4572602" y="2496817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2" name="箭头: 左右 51">
                <a:extLst>
                  <a:ext uri="{FF2B5EF4-FFF2-40B4-BE49-F238E27FC236}">
                    <a16:creationId xmlns:a16="http://schemas.microsoft.com/office/drawing/2014/main" id="{5D0DD9D3-FE49-C82C-A845-28B1ECD7BCD0}"/>
                  </a:ext>
                </a:extLst>
              </p:cNvPr>
              <p:cNvSpPr/>
              <p:nvPr/>
            </p:nvSpPr>
            <p:spPr>
              <a:xfrm>
                <a:off x="3395736" y="3097546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3" name="箭头: 左右 52">
                <a:extLst>
                  <a:ext uri="{FF2B5EF4-FFF2-40B4-BE49-F238E27FC236}">
                    <a16:creationId xmlns:a16="http://schemas.microsoft.com/office/drawing/2014/main" id="{E3A5207B-F0E0-F3FC-EF25-8B71317D9E0A}"/>
                  </a:ext>
                </a:extLst>
              </p:cNvPr>
              <p:cNvSpPr/>
              <p:nvPr/>
            </p:nvSpPr>
            <p:spPr>
              <a:xfrm>
                <a:off x="3984169" y="3097546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4" name="箭头: 左右 53">
                <a:extLst>
                  <a:ext uri="{FF2B5EF4-FFF2-40B4-BE49-F238E27FC236}">
                    <a16:creationId xmlns:a16="http://schemas.microsoft.com/office/drawing/2014/main" id="{4F7419E2-86B2-7936-9F6E-45C8E3D4B00E}"/>
                  </a:ext>
                </a:extLst>
              </p:cNvPr>
              <p:cNvSpPr/>
              <p:nvPr/>
            </p:nvSpPr>
            <p:spPr>
              <a:xfrm>
                <a:off x="4572602" y="3097546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5" name="箭头: 左右 54">
                <a:extLst>
                  <a:ext uri="{FF2B5EF4-FFF2-40B4-BE49-F238E27FC236}">
                    <a16:creationId xmlns:a16="http://schemas.microsoft.com/office/drawing/2014/main" id="{18705FD0-7307-137B-8685-FC4B99DA0D9A}"/>
                  </a:ext>
                </a:extLst>
              </p:cNvPr>
              <p:cNvSpPr/>
              <p:nvPr/>
            </p:nvSpPr>
            <p:spPr>
              <a:xfrm>
                <a:off x="3395736" y="3704622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6" name="箭头: 左右 55">
                <a:extLst>
                  <a:ext uri="{FF2B5EF4-FFF2-40B4-BE49-F238E27FC236}">
                    <a16:creationId xmlns:a16="http://schemas.microsoft.com/office/drawing/2014/main" id="{92EE123C-330A-2154-3B1B-D4A712EA1902}"/>
                  </a:ext>
                </a:extLst>
              </p:cNvPr>
              <p:cNvSpPr/>
              <p:nvPr/>
            </p:nvSpPr>
            <p:spPr>
              <a:xfrm>
                <a:off x="3984169" y="3704622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7" name="箭头: 左右 56">
                <a:extLst>
                  <a:ext uri="{FF2B5EF4-FFF2-40B4-BE49-F238E27FC236}">
                    <a16:creationId xmlns:a16="http://schemas.microsoft.com/office/drawing/2014/main" id="{6E83A48B-33F9-C5F2-6808-EB86053ED306}"/>
                  </a:ext>
                </a:extLst>
              </p:cNvPr>
              <p:cNvSpPr/>
              <p:nvPr/>
            </p:nvSpPr>
            <p:spPr>
              <a:xfrm>
                <a:off x="4572602" y="3704622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8" name="箭头: 左右 57">
                <a:extLst>
                  <a:ext uri="{FF2B5EF4-FFF2-40B4-BE49-F238E27FC236}">
                    <a16:creationId xmlns:a16="http://schemas.microsoft.com/office/drawing/2014/main" id="{62A909FE-5FE9-0703-F909-BC1AB3A8FCBE}"/>
                  </a:ext>
                </a:extLst>
              </p:cNvPr>
              <p:cNvSpPr/>
              <p:nvPr/>
            </p:nvSpPr>
            <p:spPr>
              <a:xfrm>
                <a:off x="3395736" y="4307466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9" name="箭头: 左右 58">
                <a:extLst>
                  <a:ext uri="{FF2B5EF4-FFF2-40B4-BE49-F238E27FC236}">
                    <a16:creationId xmlns:a16="http://schemas.microsoft.com/office/drawing/2014/main" id="{96D6FD9E-DC9F-D4D6-DE41-49E6E9AC95DE}"/>
                  </a:ext>
                </a:extLst>
              </p:cNvPr>
              <p:cNvSpPr/>
              <p:nvPr/>
            </p:nvSpPr>
            <p:spPr>
              <a:xfrm>
                <a:off x="3984169" y="4307466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0" name="箭头: 左右 59">
                <a:extLst>
                  <a:ext uri="{FF2B5EF4-FFF2-40B4-BE49-F238E27FC236}">
                    <a16:creationId xmlns:a16="http://schemas.microsoft.com/office/drawing/2014/main" id="{AD2953EC-D968-1A7E-4EBF-F249310BA658}"/>
                  </a:ext>
                </a:extLst>
              </p:cNvPr>
              <p:cNvSpPr/>
              <p:nvPr/>
            </p:nvSpPr>
            <p:spPr>
              <a:xfrm>
                <a:off x="4572602" y="4307466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1" name="箭头: 左右 60">
                <a:extLst>
                  <a:ext uri="{FF2B5EF4-FFF2-40B4-BE49-F238E27FC236}">
                    <a16:creationId xmlns:a16="http://schemas.microsoft.com/office/drawing/2014/main" id="{95B75636-D4A5-78C4-47C9-2A2321B9611A}"/>
                  </a:ext>
                </a:extLst>
              </p:cNvPr>
              <p:cNvSpPr/>
              <p:nvPr/>
            </p:nvSpPr>
            <p:spPr>
              <a:xfrm rot="5400000">
                <a:off x="3143869" y="2718402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2" name="箭头: 左右 61">
                <a:extLst>
                  <a:ext uri="{FF2B5EF4-FFF2-40B4-BE49-F238E27FC236}">
                    <a16:creationId xmlns:a16="http://schemas.microsoft.com/office/drawing/2014/main" id="{1579ABE5-1D6B-9425-D9EB-D6022F30A19C}"/>
                  </a:ext>
                </a:extLst>
              </p:cNvPr>
              <p:cNvSpPr/>
              <p:nvPr/>
            </p:nvSpPr>
            <p:spPr>
              <a:xfrm rot="5400000">
                <a:off x="3730186" y="2718403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3" name="箭头: 左右 62">
                <a:extLst>
                  <a:ext uri="{FF2B5EF4-FFF2-40B4-BE49-F238E27FC236}">
                    <a16:creationId xmlns:a16="http://schemas.microsoft.com/office/drawing/2014/main" id="{C040F0CC-7D2A-74D3-D0AC-91AE6242CE0C}"/>
                  </a:ext>
                </a:extLst>
              </p:cNvPr>
              <p:cNvSpPr/>
              <p:nvPr/>
            </p:nvSpPr>
            <p:spPr>
              <a:xfrm rot="5400000">
                <a:off x="4316503" y="2718404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4" name="箭头: 左右 63">
                <a:extLst>
                  <a:ext uri="{FF2B5EF4-FFF2-40B4-BE49-F238E27FC236}">
                    <a16:creationId xmlns:a16="http://schemas.microsoft.com/office/drawing/2014/main" id="{B6AE12E5-F521-3DF1-32CD-DF647BB1C7A4}"/>
                  </a:ext>
                </a:extLst>
              </p:cNvPr>
              <p:cNvSpPr/>
              <p:nvPr/>
            </p:nvSpPr>
            <p:spPr>
              <a:xfrm rot="5400000">
                <a:off x="4902820" y="2718405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5" name="箭头: 左右 64">
                <a:extLst>
                  <a:ext uri="{FF2B5EF4-FFF2-40B4-BE49-F238E27FC236}">
                    <a16:creationId xmlns:a16="http://schemas.microsoft.com/office/drawing/2014/main" id="{EB0DD7B8-4E23-4FE1-9442-64E9BE4C4911}"/>
                  </a:ext>
                </a:extLst>
              </p:cNvPr>
              <p:cNvSpPr/>
              <p:nvPr/>
            </p:nvSpPr>
            <p:spPr>
              <a:xfrm rot="5400000">
                <a:off x="3143869" y="3327621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7" name="箭头: 左右 65">
                <a:extLst>
                  <a:ext uri="{FF2B5EF4-FFF2-40B4-BE49-F238E27FC236}">
                    <a16:creationId xmlns:a16="http://schemas.microsoft.com/office/drawing/2014/main" id="{80443D0B-E6B6-AEF5-CE8C-5C02121D2065}"/>
                  </a:ext>
                </a:extLst>
              </p:cNvPr>
              <p:cNvSpPr/>
              <p:nvPr/>
            </p:nvSpPr>
            <p:spPr>
              <a:xfrm rot="5400000">
                <a:off x="3730186" y="3327622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8" name="箭头: 左右 66">
                <a:extLst>
                  <a:ext uri="{FF2B5EF4-FFF2-40B4-BE49-F238E27FC236}">
                    <a16:creationId xmlns:a16="http://schemas.microsoft.com/office/drawing/2014/main" id="{6DBE7AF1-8713-0CDD-86FF-AC6A2E33808C}"/>
                  </a:ext>
                </a:extLst>
              </p:cNvPr>
              <p:cNvSpPr/>
              <p:nvPr/>
            </p:nvSpPr>
            <p:spPr>
              <a:xfrm rot="5400000">
                <a:off x="4316503" y="3327623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9" name="箭头: 左右 67">
                <a:extLst>
                  <a:ext uri="{FF2B5EF4-FFF2-40B4-BE49-F238E27FC236}">
                    <a16:creationId xmlns:a16="http://schemas.microsoft.com/office/drawing/2014/main" id="{31C3241B-9B29-5D10-8D6B-5B67C2EF854D}"/>
                  </a:ext>
                </a:extLst>
              </p:cNvPr>
              <p:cNvSpPr/>
              <p:nvPr/>
            </p:nvSpPr>
            <p:spPr>
              <a:xfrm rot="5400000">
                <a:off x="4902820" y="3324449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90" name="箭头: 左右 68">
                <a:extLst>
                  <a:ext uri="{FF2B5EF4-FFF2-40B4-BE49-F238E27FC236}">
                    <a16:creationId xmlns:a16="http://schemas.microsoft.com/office/drawing/2014/main" id="{23AF68A4-185A-16CC-726A-D335C9385145}"/>
                  </a:ext>
                </a:extLst>
              </p:cNvPr>
              <p:cNvSpPr/>
              <p:nvPr/>
            </p:nvSpPr>
            <p:spPr>
              <a:xfrm rot="5400000">
                <a:off x="3143869" y="3936840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91" name="箭头: 左右 69">
                <a:extLst>
                  <a:ext uri="{FF2B5EF4-FFF2-40B4-BE49-F238E27FC236}">
                    <a16:creationId xmlns:a16="http://schemas.microsoft.com/office/drawing/2014/main" id="{D566EC28-AC17-F9BC-CF87-0DE3B4A2F748}"/>
                  </a:ext>
                </a:extLst>
              </p:cNvPr>
              <p:cNvSpPr/>
              <p:nvPr/>
            </p:nvSpPr>
            <p:spPr>
              <a:xfrm rot="5400000">
                <a:off x="3730186" y="3936841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93" name="箭头: 左右 70">
                <a:extLst>
                  <a:ext uri="{FF2B5EF4-FFF2-40B4-BE49-F238E27FC236}">
                    <a16:creationId xmlns:a16="http://schemas.microsoft.com/office/drawing/2014/main" id="{14012D29-315D-ADB9-F13F-58B97CEDF2A6}"/>
                  </a:ext>
                </a:extLst>
              </p:cNvPr>
              <p:cNvSpPr/>
              <p:nvPr/>
            </p:nvSpPr>
            <p:spPr>
              <a:xfrm rot="5400000">
                <a:off x="4316503" y="3936842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94" name="箭头: 左右 71">
                <a:extLst>
                  <a:ext uri="{FF2B5EF4-FFF2-40B4-BE49-F238E27FC236}">
                    <a16:creationId xmlns:a16="http://schemas.microsoft.com/office/drawing/2014/main" id="{41FB76EA-657B-C641-0E98-4FFAB22D67CF}"/>
                  </a:ext>
                </a:extLst>
              </p:cNvPr>
              <p:cNvSpPr/>
              <p:nvPr/>
            </p:nvSpPr>
            <p:spPr>
              <a:xfrm rot="5400000">
                <a:off x="4902820" y="3936843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grpSp>
            <p:nvGrpSpPr>
              <p:cNvPr id="95" name="组合 72">
                <a:extLst>
                  <a:ext uri="{FF2B5EF4-FFF2-40B4-BE49-F238E27FC236}">
                    <a16:creationId xmlns:a16="http://schemas.microsoft.com/office/drawing/2014/main" id="{92D93A8C-EE5A-F1F4-34FE-9F061EA98F4B}"/>
                  </a:ext>
                </a:extLst>
              </p:cNvPr>
              <p:cNvGrpSpPr/>
              <p:nvPr/>
            </p:nvGrpSpPr>
            <p:grpSpPr>
              <a:xfrm>
                <a:off x="3213445" y="1935087"/>
                <a:ext cx="1868370" cy="429342"/>
                <a:chOff x="6685631" y="835025"/>
                <a:chExt cx="1868370" cy="429342"/>
              </a:xfrm>
            </p:grpSpPr>
            <p:sp>
              <p:nvSpPr>
                <p:cNvPr id="111" name="箭头: 左右 88">
                  <a:extLst>
                    <a:ext uri="{FF2B5EF4-FFF2-40B4-BE49-F238E27FC236}">
                      <a16:creationId xmlns:a16="http://schemas.microsoft.com/office/drawing/2014/main" id="{5FA2D135-FA41-8725-D498-637000A944C0}"/>
                    </a:ext>
                  </a:extLst>
                </p:cNvPr>
                <p:cNvSpPr/>
                <p:nvPr/>
              </p:nvSpPr>
              <p:spPr>
                <a:xfrm rot="5400000">
                  <a:off x="6535196" y="985460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12" name="箭头: 左右 89">
                  <a:extLst>
                    <a:ext uri="{FF2B5EF4-FFF2-40B4-BE49-F238E27FC236}">
                      <a16:creationId xmlns:a16="http://schemas.microsoft.com/office/drawing/2014/main" id="{556877EF-5249-89A8-E39E-87A401002A5E}"/>
                    </a:ext>
                  </a:extLst>
                </p:cNvPr>
                <p:cNvSpPr/>
                <p:nvPr/>
              </p:nvSpPr>
              <p:spPr>
                <a:xfrm rot="5400000">
                  <a:off x="7097171" y="985461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13" name="箭头: 左右 90">
                  <a:extLst>
                    <a:ext uri="{FF2B5EF4-FFF2-40B4-BE49-F238E27FC236}">
                      <a16:creationId xmlns:a16="http://schemas.microsoft.com/office/drawing/2014/main" id="{B7DD1D17-25CE-B6A7-F22D-F0AA2E1807D7}"/>
                    </a:ext>
                  </a:extLst>
                </p:cNvPr>
                <p:cNvSpPr/>
                <p:nvPr/>
              </p:nvSpPr>
              <p:spPr>
                <a:xfrm rot="5400000">
                  <a:off x="7681371" y="985462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14" name="箭头: 左右 91">
                  <a:extLst>
                    <a:ext uri="{FF2B5EF4-FFF2-40B4-BE49-F238E27FC236}">
                      <a16:creationId xmlns:a16="http://schemas.microsoft.com/office/drawing/2014/main" id="{7170D874-E4FB-00A1-672E-24DF1F79EC0E}"/>
                    </a:ext>
                  </a:extLst>
                </p:cNvPr>
                <p:cNvSpPr/>
                <p:nvPr/>
              </p:nvSpPr>
              <p:spPr>
                <a:xfrm rot="5400000">
                  <a:off x="8275096" y="985463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</p:grpSp>
          <p:grpSp>
            <p:nvGrpSpPr>
              <p:cNvPr id="96" name="组合 73">
                <a:extLst>
                  <a:ext uri="{FF2B5EF4-FFF2-40B4-BE49-F238E27FC236}">
                    <a16:creationId xmlns:a16="http://schemas.microsoft.com/office/drawing/2014/main" id="{F4305B3E-81B2-55D3-EB8D-30C67D583C4C}"/>
                  </a:ext>
                </a:extLst>
              </p:cNvPr>
              <p:cNvGrpSpPr/>
              <p:nvPr/>
            </p:nvGrpSpPr>
            <p:grpSpPr>
              <a:xfrm>
                <a:off x="3213445" y="4339124"/>
                <a:ext cx="1868370" cy="130049"/>
                <a:chOff x="6685631" y="3273987"/>
                <a:chExt cx="1868370" cy="429342"/>
              </a:xfrm>
            </p:grpSpPr>
            <p:sp>
              <p:nvSpPr>
                <p:cNvPr id="107" name="箭头: 左右 84">
                  <a:extLst>
                    <a:ext uri="{FF2B5EF4-FFF2-40B4-BE49-F238E27FC236}">
                      <a16:creationId xmlns:a16="http://schemas.microsoft.com/office/drawing/2014/main" id="{2F5DA4B9-996E-7B49-F0C8-7C961296DD31}"/>
                    </a:ext>
                  </a:extLst>
                </p:cNvPr>
                <p:cNvSpPr/>
                <p:nvPr/>
              </p:nvSpPr>
              <p:spPr>
                <a:xfrm rot="5400000">
                  <a:off x="6535196" y="3424422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8" name="箭头: 左右 85">
                  <a:extLst>
                    <a:ext uri="{FF2B5EF4-FFF2-40B4-BE49-F238E27FC236}">
                      <a16:creationId xmlns:a16="http://schemas.microsoft.com/office/drawing/2014/main" id="{B8A680FE-D774-55B6-48FD-B0819CD632C7}"/>
                    </a:ext>
                  </a:extLst>
                </p:cNvPr>
                <p:cNvSpPr/>
                <p:nvPr/>
              </p:nvSpPr>
              <p:spPr>
                <a:xfrm rot="5400000">
                  <a:off x="7097171" y="3424423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9" name="箭头: 左右 86">
                  <a:extLst>
                    <a:ext uri="{FF2B5EF4-FFF2-40B4-BE49-F238E27FC236}">
                      <a16:creationId xmlns:a16="http://schemas.microsoft.com/office/drawing/2014/main" id="{80A8EEAB-999B-FECB-3C5B-E5278314CE24}"/>
                    </a:ext>
                  </a:extLst>
                </p:cNvPr>
                <p:cNvSpPr/>
                <p:nvPr/>
              </p:nvSpPr>
              <p:spPr>
                <a:xfrm rot="5400000">
                  <a:off x="7681371" y="3424424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10" name="箭头: 左右 87">
                  <a:extLst>
                    <a:ext uri="{FF2B5EF4-FFF2-40B4-BE49-F238E27FC236}">
                      <a16:creationId xmlns:a16="http://schemas.microsoft.com/office/drawing/2014/main" id="{4F4BA48A-1B67-7B4C-041C-9C0E0377293C}"/>
                    </a:ext>
                  </a:extLst>
                </p:cNvPr>
                <p:cNvSpPr/>
                <p:nvPr/>
              </p:nvSpPr>
              <p:spPr>
                <a:xfrm rot="5400000">
                  <a:off x="8275096" y="3424425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</p:grpSp>
          <p:grpSp>
            <p:nvGrpSpPr>
              <p:cNvPr id="97" name="组合 74">
                <a:extLst>
                  <a:ext uri="{FF2B5EF4-FFF2-40B4-BE49-F238E27FC236}">
                    <a16:creationId xmlns:a16="http://schemas.microsoft.com/office/drawing/2014/main" id="{606C92A8-82C3-E4D5-8B47-A7883D59D9C1}"/>
                  </a:ext>
                </a:extLst>
              </p:cNvPr>
              <p:cNvGrpSpPr/>
              <p:nvPr/>
            </p:nvGrpSpPr>
            <p:grpSpPr>
              <a:xfrm rot="5400000">
                <a:off x="2196894" y="3301106"/>
                <a:ext cx="1932604" cy="145316"/>
                <a:chOff x="6685631" y="3273987"/>
                <a:chExt cx="1868370" cy="429342"/>
              </a:xfrm>
            </p:grpSpPr>
            <p:sp>
              <p:nvSpPr>
                <p:cNvPr id="103" name="箭头: 左右 80">
                  <a:extLst>
                    <a:ext uri="{FF2B5EF4-FFF2-40B4-BE49-F238E27FC236}">
                      <a16:creationId xmlns:a16="http://schemas.microsoft.com/office/drawing/2014/main" id="{390B0FC1-3C85-C883-9E85-8E2598550CD6}"/>
                    </a:ext>
                  </a:extLst>
                </p:cNvPr>
                <p:cNvSpPr/>
                <p:nvPr/>
              </p:nvSpPr>
              <p:spPr>
                <a:xfrm rot="5400000">
                  <a:off x="6535196" y="3424422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4" name="箭头: 左右 81">
                  <a:extLst>
                    <a:ext uri="{FF2B5EF4-FFF2-40B4-BE49-F238E27FC236}">
                      <a16:creationId xmlns:a16="http://schemas.microsoft.com/office/drawing/2014/main" id="{9109A53C-7647-A433-C9A2-54097DEB9CDE}"/>
                    </a:ext>
                  </a:extLst>
                </p:cNvPr>
                <p:cNvSpPr/>
                <p:nvPr/>
              </p:nvSpPr>
              <p:spPr>
                <a:xfrm rot="5400000">
                  <a:off x="7097171" y="3424423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5" name="箭头: 左右 82">
                  <a:extLst>
                    <a:ext uri="{FF2B5EF4-FFF2-40B4-BE49-F238E27FC236}">
                      <a16:creationId xmlns:a16="http://schemas.microsoft.com/office/drawing/2014/main" id="{C318148C-C136-0D30-43FD-9FD08CF5EF7A}"/>
                    </a:ext>
                  </a:extLst>
                </p:cNvPr>
                <p:cNvSpPr/>
                <p:nvPr/>
              </p:nvSpPr>
              <p:spPr>
                <a:xfrm rot="5400000">
                  <a:off x="7681371" y="3424424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6" name="箭头: 左右 83">
                  <a:extLst>
                    <a:ext uri="{FF2B5EF4-FFF2-40B4-BE49-F238E27FC236}">
                      <a16:creationId xmlns:a16="http://schemas.microsoft.com/office/drawing/2014/main" id="{D676B44F-7280-8DB5-0829-11B5B2EBA07E}"/>
                    </a:ext>
                  </a:extLst>
                </p:cNvPr>
                <p:cNvSpPr/>
                <p:nvPr/>
              </p:nvSpPr>
              <p:spPr>
                <a:xfrm rot="5400000">
                  <a:off x="8275096" y="3424425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</p:grpSp>
          <p:grpSp>
            <p:nvGrpSpPr>
              <p:cNvPr id="98" name="组合 75">
                <a:extLst>
                  <a:ext uri="{FF2B5EF4-FFF2-40B4-BE49-F238E27FC236}">
                    <a16:creationId xmlns:a16="http://schemas.microsoft.com/office/drawing/2014/main" id="{C3B4DC23-2877-1A78-8FC4-6745A339EDFA}"/>
                  </a:ext>
                </a:extLst>
              </p:cNvPr>
              <p:cNvGrpSpPr/>
              <p:nvPr/>
            </p:nvGrpSpPr>
            <p:grpSpPr>
              <a:xfrm rot="5400000">
                <a:off x="4362579" y="3176085"/>
                <a:ext cx="1966592" cy="429342"/>
                <a:chOff x="6685631" y="835025"/>
                <a:chExt cx="1868370" cy="429342"/>
              </a:xfrm>
            </p:grpSpPr>
            <p:sp>
              <p:nvSpPr>
                <p:cNvPr id="99" name="箭头: 左右 76">
                  <a:extLst>
                    <a:ext uri="{FF2B5EF4-FFF2-40B4-BE49-F238E27FC236}">
                      <a16:creationId xmlns:a16="http://schemas.microsoft.com/office/drawing/2014/main" id="{AF8967FE-C898-2733-D70A-451F4931348E}"/>
                    </a:ext>
                  </a:extLst>
                </p:cNvPr>
                <p:cNvSpPr/>
                <p:nvPr/>
              </p:nvSpPr>
              <p:spPr>
                <a:xfrm rot="5400000">
                  <a:off x="6535196" y="985460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0" name="箭头: 左右 77">
                  <a:extLst>
                    <a:ext uri="{FF2B5EF4-FFF2-40B4-BE49-F238E27FC236}">
                      <a16:creationId xmlns:a16="http://schemas.microsoft.com/office/drawing/2014/main" id="{3E250586-777F-A575-298B-9B791EA7C402}"/>
                    </a:ext>
                  </a:extLst>
                </p:cNvPr>
                <p:cNvSpPr/>
                <p:nvPr/>
              </p:nvSpPr>
              <p:spPr>
                <a:xfrm rot="5400000">
                  <a:off x="7097171" y="985461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1" name="箭头: 左右 78">
                  <a:extLst>
                    <a:ext uri="{FF2B5EF4-FFF2-40B4-BE49-F238E27FC236}">
                      <a16:creationId xmlns:a16="http://schemas.microsoft.com/office/drawing/2014/main" id="{D2571151-7846-460C-A37B-7CF4523198E2}"/>
                    </a:ext>
                  </a:extLst>
                </p:cNvPr>
                <p:cNvSpPr/>
                <p:nvPr/>
              </p:nvSpPr>
              <p:spPr>
                <a:xfrm rot="5400000">
                  <a:off x="7681371" y="985462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2" name="箭头: 左右 79">
                  <a:extLst>
                    <a:ext uri="{FF2B5EF4-FFF2-40B4-BE49-F238E27FC236}">
                      <a16:creationId xmlns:a16="http://schemas.microsoft.com/office/drawing/2014/main" id="{D5A773ED-9180-7634-2499-38BFF5C97988}"/>
                    </a:ext>
                  </a:extLst>
                </p:cNvPr>
                <p:cNvSpPr/>
                <p:nvPr/>
              </p:nvSpPr>
              <p:spPr>
                <a:xfrm rot="5400000">
                  <a:off x="8275096" y="985463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</p:grpSp>
        </p:grpSp>
        <p:grpSp>
          <p:nvGrpSpPr>
            <p:cNvPr id="6" name="组合 108">
              <a:extLst>
                <a:ext uri="{FF2B5EF4-FFF2-40B4-BE49-F238E27FC236}">
                  <a16:creationId xmlns:a16="http://schemas.microsoft.com/office/drawing/2014/main" id="{D7E204EC-9A11-1CE2-4A5B-BC07B1CEB6D0}"/>
                </a:ext>
              </a:extLst>
            </p:cNvPr>
            <p:cNvGrpSpPr/>
            <p:nvPr/>
          </p:nvGrpSpPr>
          <p:grpSpPr>
            <a:xfrm>
              <a:off x="5639205" y="2423467"/>
              <a:ext cx="854588" cy="3706129"/>
              <a:chOff x="2862668" y="2193494"/>
              <a:chExt cx="1055914" cy="3706129"/>
            </a:xfrm>
            <a:solidFill>
              <a:schemeClr val="bg2"/>
            </a:solidFill>
          </p:grpSpPr>
          <p:sp>
            <p:nvSpPr>
              <p:cNvPr id="20" name="矩形 109">
                <a:extLst>
                  <a:ext uri="{FF2B5EF4-FFF2-40B4-BE49-F238E27FC236}">
                    <a16:creationId xmlns:a16="http://schemas.microsoft.com/office/drawing/2014/main" id="{5B9F7B5F-F92D-2C10-B6F1-D6C2F14F0C37}"/>
                  </a:ext>
                </a:extLst>
              </p:cNvPr>
              <p:cNvSpPr/>
              <p:nvPr/>
            </p:nvSpPr>
            <p:spPr>
              <a:xfrm>
                <a:off x="2862668" y="2193494"/>
                <a:ext cx="1055914" cy="272143"/>
              </a:xfrm>
              <a:prstGeom prst="rect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>
                    <a:solidFill>
                      <a:schemeClr val="tx2"/>
                    </a:solidFill>
                  </a:rPr>
                  <a:t>CTRL</a:t>
                </a:r>
                <a:endParaRPr lang="zh-CN" altLang="en-US" sz="9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1" name="矩形 110">
                <a:extLst>
                  <a:ext uri="{FF2B5EF4-FFF2-40B4-BE49-F238E27FC236}">
                    <a16:creationId xmlns:a16="http://schemas.microsoft.com/office/drawing/2014/main" id="{BB6D4976-C06E-0950-6A53-B8E630037C4D}"/>
                  </a:ext>
                </a:extLst>
              </p:cNvPr>
              <p:cNvSpPr/>
              <p:nvPr/>
            </p:nvSpPr>
            <p:spPr>
              <a:xfrm>
                <a:off x="2862668" y="3338156"/>
                <a:ext cx="1055914" cy="272143"/>
              </a:xfrm>
              <a:prstGeom prst="rect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>
                    <a:solidFill>
                      <a:schemeClr val="tx2"/>
                    </a:solidFill>
                  </a:rPr>
                  <a:t>CTRL</a:t>
                </a:r>
                <a:endParaRPr lang="zh-CN" altLang="en-US" sz="9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2" name="矩形 111">
                <a:extLst>
                  <a:ext uri="{FF2B5EF4-FFF2-40B4-BE49-F238E27FC236}">
                    <a16:creationId xmlns:a16="http://schemas.microsoft.com/office/drawing/2014/main" id="{AAA05EC0-9B72-EC1E-1492-3A03C0D762EA}"/>
                  </a:ext>
                </a:extLst>
              </p:cNvPr>
              <p:cNvSpPr/>
              <p:nvPr/>
            </p:nvSpPr>
            <p:spPr>
              <a:xfrm>
                <a:off x="2862668" y="4482818"/>
                <a:ext cx="1055914" cy="272143"/>
              </a:xfrm>
              <a:prstGeom prst="rect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>
                    <a:solidFill>
                      <a:schemeClr val="tx2"/>
                    </a:solidFill>
                  </a:rPr>
                  <a:t>CTRL</a:t>
                </a:r>
                <a:endParaRPr lang="zh-CN" altLang="en-US" sz="9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3" name="矩形 112">
                <a:extLst>
                  <a:ext uri="{FF2B5EF4-FFF2-40B4-BE49-F238E27FC236}">
                    <a16:creationId xmlns:a16="http://schemas.microsoft.com/office/drawing/2014/main" id="{B720EFD6-34BC-EC6C-9169-1D9C34C008BB}"/>
                  </a:ext>
                </a:extLst>
              </p:cNvPr>
              <p:cNvSpPr/>
              <p:nvPr/>
            </p:nvSpPr>
            <p:spPr>
              <a:xfrm>
                <a:off x="2862668" y="5627480"/>
                <a:ext cx="1055914" cy="272143"/>
              </a:xfrm>
              <a:prstGeom prst="rect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>
                    <a:solidFill>
                      <a:schemeClr val="tx2"/>
                    </a:solidFill>
                  </a:rPr>
                  <a:t>CTRL</a:t>
                </a:r>
                <a:endParaRPr lang="zh-CN" altLang="en-US" sz="900" dirty="0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8" name="矩形 113">
              <a:extLst>
                <a:ext uri="{FF2B5EF4-FFF2-40B4-BE49-F238E27FC236}">
                  <a16:creationId xmlns:a16="http://schemas.microsoft.com/office/drawing/2014/main" id="{53E86986-405F-A189-F06A-D574102B62E5}"/>
                </a:ext>
              </a:extLst>
            </p:cNvPr>
            <p:cNvSpPr/>
            <p:nvPr/>
          </p:nvSpPr>
          <p:spPr>
            <a:xfrm>
              <a:off x="4518251" y="2423467"/>
              <a:ext cx="1055914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9" name="矩形 114">
              <a:extLst>
                <a:ext uri="{FF2B5EF4-FFF2-40B4-BE49-F238E27FC236}">
                  <a16:creationId xmlns:a16="http://schemas.microsoft.com/office/drawing/2014/main" id="{9A36FF74-1D73-872C-E8BE-340647C20E61}"/>
                </a:ext>
              </a:extLst>
            </p:cNvPr>
            <p:cNvSpPr/>
            <p:nvPr/>
          </p:nvSpPr>
          <p:spPr>
            <a:xfrm>
              <a:off x="4518251" y="3568129"/>
              <a:ext cx="1055914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0" name="矩形 115">
              <a:extLst>
                <a:ext uri="{FF2B5EF4-FFF2-40B4-BE49-F238E27FC236}">
                  <a16:creationId xmlns:a16="http://schemas.microsoft.com/office/drawing/2014/main" id="{DD976AEC-3B4A-CB77-3888-43BA1F121007}"/>
                </a:ext>
              </a:extLst>
            </p:cNvPr>
            <p:cNvSpPr/>
            <p:nvPr/>
          </p:nvSpPr>
          <p:spPr>
            <a:xfrm>
              <a:off x="4518251" y="4712791"/>
              <a:ext cx="1055914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1" name="矩形 116">
              <a:extLst>
                <a:ext uri="{FF2B5EF4-FFF2-40B4-BE49-F238E27FC236}">
                  <a16:creationId xmlns:a16="http://schemas.microsoft.com/office/drawing/2014/main" id="{FAA51BE0-2BC8-630A-F1A4-A7466848816C}"/>
                </a:ext>
              </a:extLst>
            </p:cNvPr>
            <p:cNvSpPr/>
            <p:nvPr/>
          </p:nvSpPr>
          <p:spPr>
            <a:xfrm>
              <a:off x="4518251" y="5857453"/>
              <a:ext cx="1055914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2" name="矩形 117">
              <a:extLst>
                <a:ext uri="{FF2B5EF4-FFF2-40B4-BE49-F238E27FC236}">
                  <a16:creationId xmlns:a16="http://schemas.microsoft.com/office/drawing/2014/main" id="{0D60072D-ED29-5FAE-447A-7AEC82434C46}"/>
                </a:ext>
              </a:extLst>
            </p:cNvPr>
            <p:cNvSpPr/>
            <p:nvPr/>
          </p:nvSpPr>
          <p:spPr>
            <a:xfrm>
              <a:off x="6685685" y="6267411"/>
              <a:ext cx="854588" cy="27214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CTRL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3" name="矩形 118">
              <a:extLst>
                <a:ext uri="{FF2B5EF4-FFF2-40B4-BE49-F238E27FC236}">
                  <a16:creationId xmlns:a16="http://schemas.microsoft.com/office/drawing/2014/main" id="{36D82BFD-FB10-BAF1-850C-2E133C5110FE}"/>
                </a:ext>
              </a:extLst>
            </p:cNvPr>
            <p:cNvSpPr/>
            <p:nvPr/>
          </p:nvSpPr>
          <p:spPr>
            <a:xfrm>
              <a:off x="7769998" y="6267411"/>
              <a:ext cx="854588" cy="27214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CTRL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4" name="矩形 119">
              <a:extLst>
                <a:ext uri="{FF2B5EF4-FFF2-40B4-BE49-F238E27FC236}">
                  <a16:creationId xmlns:a16="http://schemas.microsoft.com/office/drawing/2014/main" id="{39A13440-8261-CB80-013F-238252A30D6D}"/>
                </a:ext>
              </a:extLst>
            </p:cNvPr>
            <p:cNvSpPr/>
            <p:nvPr/>
          </p:nvSpPr>
          <p:spPr>
            <a:xfrm>
              <a:off x="8854311" y="6267410"/>
              <a:ext cx="854588" cy="27214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CTRL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5" name="矩形 120">
              <a:extLst>
                <a:ext uri="{FF2B5EF4-FFF2-40B4-BE49-F238E27FC236}">
                  <a16:creationId xmlns:a16="http://schemas.microsoft.com/office/drawing/2014/main" id="{B0AD7D91-61B2-F950-FC56-FC20E253F784}"/>
                </a:ext>
              </a:extLst>
            </p:cNvPr>
            <p:cNvSpPr/>
            <p:nvPr/>
          </p:nvSpPr>
          <p:spPr>
            <a:xfrm>
              <a:off x="9938623" y="6267409"/>
              <a:ext cx="854588" cy="27214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CTRL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6" name="矩形 121">
              <a:extLst>
                <a:ext uri="{FF2B5EF4-FFF2-40B4-BE49-F238E27FC236}">
                  <a16:creationId xmlns:a16="http://schemas.microsoft.com/office/drawing/2014/main" id="{912339D2-3434-6858-9E5D-209196694ACC}"/>
                </a:ext>
              </a:extLst>
            </p:cNvPr>
            <p:cNvSpPr/>
            <p:nvPr/>
          </p:nvSpPr>
          <p:spPr>
            <a:xfrm>
              <a:off x="6685685" y="6567847"/>
              <a:ext cx="854588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7" name="矩形 122">
              <a:extLst>
                <a:ext uri="{FF2B5EF4-FFF2-40B4-BE49-F238E27FC236}">
                  <a16:creationId xmlns:a16="http://schemas.microsoft.com/office/drawing/2014/main" id="{913C47F9-D8AD-FE85-1DC8-EC32A3235A5E}"/>
                </a:ext>
              </a:extLst>
            </p:cNvPr>
            <p:cNvSpPr/>
            <p:nvPr/>
          </p:nvSpPr>
          <p:spPr>
            <a:xfrm>
              <a:off x="7769998" y="6567847"/>
              <a:ext cx="854588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8" name="矩形 123">
              <a:extLst>
                <a:ext uri="{FF2B5EF4-FFF2-40B4-BE49-F238E27FC236}">
                  <a16:creationId xmlns:a16="http://schemas.microsoft.com/office/drawing/2014/main" id="{64176AAA-35D1-D6B5-8A3F-80DF951B49A5}"/>
                </a:ext>
              </a:extLst>
            </p:cNvPr>
            <p:cNvSpPr/>
            <p:nvPr/>
          </p:nvSpPr>
          <p:spPr>
            <a:xfrm>
              <a:off x="8854311" y="6567847"/>
              <a:ext cx="854588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9" name="矩形 124">
              <a:extLst>
                <a:ext uri="{FF2B5EF4-FFF2-40B4-BE49-F238E27FC236}">
                  <a16:creationId xmlns:a16="http://schemas.microsoft.com/office/drawing/2014/main" id="{B2838DAC-27BF-10EE-15D1-26A9579B7C29}"/>
                </a:ext>
              </a:extLst>
            </p:cNvPr>
            <p:cNvSpPr/>
            <p:nvPr/>
          </p:nvSpPr>
          <p:spPr>
            <a:xfrm>
              <a:off x="9938624" y="6567847"/>
              <a:ext cx="854588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</p:grpSp>
      <p:sp>
        <p:nvSpPr>
          <p:cNvPr id="136" name="Rectangle 135">
            <a:extLst>
              <a:ext uri="{FF2B5EF4-FFF2-40B4-BE49-F238E27FC236}">
                <a16:creationId xmlns:a16="http://schemas.microsoft.com/office/drawing/2014/main" id="{1937550F-5CE5-9AE9-DFDE-BF2CD71BD220}"/>
              </a:ext>
            </a:extLst>
          </p:cNvPr>
          <p:cNvSpPr/>
          <p:nvPr/>
        </p:nvSpPr>
        <p:spPr>
          <a:xfrm>
            <a:off x="3175589" y="1515427"/>
            <a:ext cx="1725181" cy="29020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2"/>
                </a:solidFill>
              </a:rPr>
              <a:t>Token 0</a:t>
            </a:r>
            <a:endParaRPr lang="en-CH" dirty="0">
              <a:solidFill>
                <a:schemeClr val="tx2"/>
              </a:solidFill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EFEF0A30-F773-1B03-7B61-1CF1DA1BA83F}"/>
              </a:ext>
            </a:extLst>
          </p:cNvPr>
          <p:cNvSpPr/>
          <p:nvPr/>
        </p:nvSpPr>
        <p:spPr>
          <a:xfrm>
            <a:off x="3175589" y="1845019"/>
            <a:ext cx="1725181" cy="29020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2"/>
                </a:solidFill>
              </a:rPr>
              <a:t>Token 1</a:t>
            </a:r>
            <a:endParaRPr lang="en-CH" dirty="0">
              <a:solidFill>
                <a:schemeClr val="tx2"/>
              </a:solidFill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E22C0AB6-3DCE-E35B-C3C2-861FE815B496}"/>
              </a:ext>
            </a:extLst>
          </p:cNvPr>
          <p:cNvSpPr/>
          <p:nvPr/>
        </p:nvSpPr>
        <p:spPr>
          <a:xfrm>
            <a:off x="3175589" y="2174611"/>
            <a:ext cx="1725181" cy="29020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2"/>
                </a:solidFill>
              </a:rPr>
              <a:t>Token 2</a:t>
            </a:r>
            <a:endParaRPr lang="en-CH" dirty="0">
              <a:solidFill>
                <a:schemeClr val="tx2"/>
              </a:solidFill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89625562-A5E5-BF7B-1413-6CD528C9FF33}"/>
              </a:ext>
            </a:extLst>
          </p:cNvPr>
          <p:cNvSpPr/>
          <p:nvPr/>
        </p:nvSpPr>
        <p:spPr>
          <a:xfrm>
            <a:off x="3175589" y="2504203"/>
            <a:ext cx="1725181" cy="29020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2"/>
                </a:solidFill>
              </a:rPr>
              <a:t>Token 3</a:t>
            </a:r>
            <a:endParaRPr lang="en-CH" dirty="0">
              <a:solidFill>
                <a:schemeClr val="tx2"/>
              </a:solidFill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93AA8112-CD0D-EBAC-C724-4979D890891F}"/>
              </a:ext>
            </a:extLst>
          </p:cNvPr>
          <p:cNvSpPr/>
          <p:nvPr/>
        </p:nvSpPr>
        <p:spPr>
          <a:xfrm>
            <a:off x="3175589" y="2833795"/>
            <a:ext cx="1725181" cy="29020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2"/>
                </a:solidFill>
              </a:rPr>
              <a:t>Token 4</a:t>
            </a:r>
            <a:endParaRPr lang="en-CH" dirty="0">
              <a:solidFill>
                <a:schemeClr val="tx2"/>
              </a:solidFill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CCB910F7-9A02-EC56-44F0-B00CFAF49C51}"/>
              </a:ext>
            </a:extLst>
          </p:cNvPr>
          <p:cNvSpPr/>
          <p:nvPr/>
        </p:nvSpPr>
        <p:spPr>
          <a:xfrm>
            <a:off x="3175589" y="3163387"/>
            <a:ext cx="1725181" cy="29020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2"/>
                </a:solidFill>
              </a:rPr>
              <a:t>Token 5</a:t>
            </a:r>
            <a:endParaRPr lang="en-CH" dirty="0">
              <a:solidFill>
                <a:schemeClr val="tx2"/>
              </a:solidFill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5D6A32-B69E-0879-0EE4-79A69FDDEAFA}"/>
              </a:ext>
            </a:extLst>
          </p:cNvPr>
          <p:cNvSpPr/>
          <p:nvPr/>
        </p:nvSpPr>
        <p:spPr>
          <a:xfrm>
            <a:off x="3175589" y="3492979"/>
            <a:ext cx="1725181" cy="29020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2"/>
                </a:solidFill>
              </a:rPr>
              <a:t>Token 6</a:t>
            </a:r>
            <a:endParaRPr lang="en-CH" dirty="0">
              <a:solidFill>
                <a:schemeClr val="tx2"/>
              </a:solidFill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FE586E15-3D0B-291F-24CB-CFD7918DAE97}"/>
              </a:ext>
            </a:extLst>
          </p:cNvPr>
          <p:cNvSpPr/>
          <p:nvPr/>
        </p:nvSpPr>
        <p:spPr>
          <a:xfrm>
            <a:off x="3175589" y="3822571"/>
            <a:ext cx="1725181" cy="29020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2"/>
                </a:solidFill>
              </a:rPr>
              <a:t>Token 7</a:t>
            </a:r>
            <a:endParaRPr lang="en-CH" dirty="0">
              <a:solidFill>
                <a:schemeClr val="tx2"/>
              </a:solidFill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62648750-66D5-C02F-77ED-0EAA047BC308}"/>
              </a:ext>
            </a:extLst>
          </p:cNvPr>
          <p:cNvSpPr/>
          <p:nvPr/>
        </p:nvSpPr>
        <p:spPr>
          <a:xfrm>
            <a:off x="6706980" y="4997412"/>
            <a:ext cx="1142637" cy="150410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2"/>
                </a:solidFill>
              </a:rPr>
              <a:t>W</a:t>
            </a:r>
            <a:r>
              <a:rPr lang="en-GB" baseline="30000" dirty="0">
                <a:solidFill>
                  <a:schemeClr val="tx2"/>
                </a:solidFill>
              </a:rPr>
              <a:t>DQ</a:t>
            </a:r>
            <a:endParaRPr lang="en-CH" baseline="30000" dirty="0">
              <a:solidFill>
                <a:schemeClr val="tx2"/>
              </a:solidFill>
            </a:endParaRPr>
          </a:p>
        </p:txBody>
      </p:sp>
      <p:sp>
        <p:nvSpPr>
          <p:cNvPr id="150" name="文本框 151">
            <a:extLst>
              <a:ext uri="{FF2B5EF4-FFF2-40B4-BE49-F238E27FC236}">
                <a16:creationId xmlns:a16="http://schemas.microsoft.com/office/drawing/2014/main" id="{E2291081-0855-F3B9-53D9-A8885ECDDFEB}"/>
              </a:ext>
            </a:extLst>
          </p:cNvPr>
          <p:cNvSpPr txBox="1"/>
          <p:nvPr/>
        </p:nvSpPr>
        <p:spPr>
          <a:xfrm>
            <a:off x="3535215" y="935703"/>
            <a:ext cx="12966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Input h</a:t>
            </a:r>
            <a:endParaRPr kumimoji="0" lang="zh-CN" altLang="en-US" sz="2400" b="1" i="0" u="none" strike="noStrike" kern="1200" cap="none" spc="0" normalizeH="0" baseline="-2500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6C8E7698-A1D6-BB41-AFFE-6FA5C71C5908}"/>
              </a:ext>
            </a:extLst>
          </p:cNvPr>
          <p:cNvSpPr/>
          <p:nvPr/>
        </p:nvSpPr>
        <p:spPr>
          <a:xfrm>
            <a:off x="7895492" y="4997412"/>
            <a:ext cx="1142637" cy="150410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2"/>
                </a:solidFill>
              </a:rPr>
              <a:t>W</a:t>
            </a:r>
            <a:r>
              <a:rPr lang="en-GB" baseline="30000" dirty="0">
                <a:solidFill>
                  <a:schemeClr val="tx2"/>
                </a:solidFill>
              </a:rPr>
              <a:t>DKV</a:t>
            </a:r>
            <a:endParaRPr lang="en-CH" baseline="30000" dirty="0">
              <a:solidFill>
                <a:schemeClr val="tx2"/>
              </a:solidFill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79566BC0-71A2-8582-5BB3-4201C3E08C20}"/>
              </a:ext>
            </a:extLst>
          </p:cNvPr>
          <p:cNvSpPr/>
          <p:nvPr/>
        </p:nvSpPr>
        <p:spPr>
          <a:xfrm>
            <a:off x="9084004" y="4997412"/>
            <a:ext cx="604725" cy="150410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2"/>
                </a:solidFill>
              </a:rPr>
              <a:t>W</a:t>
            </a:r>
            <a:r>
              <a:rPr lang="en-GB" baseline="30000" dirty="0">
                <a:solidFill>
                  <a:schemeClr val="tx2"/>
                </a:solidFill>
              </a:rPr>
              <a:t>KR</a:t>
            </a:r>
            <a:endParaRPr lang="en-CH" baseline="30000" dirty="0">
              <a:solidFill>
                <a:schemeClr val="tx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24CF43-3220-922C-C4C4-F854880F2263}"/>
              </a:ext>
            </a:extLst>
          </p:cNvPr>
          <p:cNvSpPr/>
          <p:nvPr/>
        </p:nvSpPr>
        <p:spPr>
          <a:xfrm>
            <a:off x="5062888" y="935703"/>
            <a:ext cx="4918510" cy="3876929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A04A9B9-F601-9B8C-59EC-35109B0950C5}"/>
              </a:ext>
            </a:extLst>
          </p:cNvPr>
          <p:cNvSpPr/>
          <p:nvPr/>
        </p:nvSpPr>
        <p:spPr>
          <a:xfrm>
            <a:off x="6706980" y="1492528"/>
            <a:ext cx="1142637" cy="2604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2"/>
                </a:solidFill>
              </a:rPr>
              <a:t>C</a:t>
            </a:r>
            <a:r>
              <a:rPr lang="en-GB" baseline="30000" dirty="0">
                <a:solidFill>
                  <a:schemeClr val="tx2"/>
                </a:solidFill>
              </a:rPr>
              <a:t>Q</a:t>
            </a:r>
            <a:endParaRPr lang="en-CH" baseline="30000" dirty="0">
              <a:solidFill>
                <a:schemeClr val="tx2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AF8F692-F3C3-6CEA-BBBC-D3A952A0D03D}"/>
              </a:ext>
            </a:extLst>
          </p:cNvPr>
          <p:cNvSpPr/>
          <p:nvPr/>
        </p:nvSpPr>
        <p:spPr>
          <a:xfrm>
            <a:off x="7895492" y="1492528"/>
            <a:ext cx="1142637" cy="2604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2"/>
                </a:solidFill>
              </a:rPr>
              <a:t>C</a:t>
            </a:r>
            <a:r>
              <a:rPr lang="en-GB" baseline="30000" dirty="0">
                <a:solidFill>
                  <a:schemeClr val="tx2"/>
                </a:solidFill>
              </a:rPr>
              <a:t>KV</a:t>
            </a:r>
            <a:endParaRPr lang="en-CH" baseline="30000" dirty="0">
              <a:solidFill>
                <a:schemeClr val="tx2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C441A7D-2D05-58EA-BD34-1D7307800CE1}"/>
              </a:ext>
            </a:extLst>
          </p:cNvPr>
          <p:cNvSpPr/>
          <p:nvPr/>
        </p:nvSpPr>
        <p:spPr>
          <a:xfrm>
            <a:off x="9084004" y="1492528"/>
            <a:ext cx="604725" cy="2604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2"/>
                </a:solidFill>
              </a:rPr>
              <a:t>K</a:t>
            </a:r>
            <a:r>
              <a:rPr lang="en-GB" baseline="30000" dirty="0">
                <a:solidFill>
                  <a:schemeClr val="tx2"/>
                </a:solidFill>
              </a:rPr>
              <a:t>R</a:t>
            </a:r>
            <a:endParaRPr lang="en-CH" baseline="30000" dirty="0">
              <a:solidFill>
                <a:schemeClr val="tx2"/>
              </a:solidFill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3503426F-376D-0011-FA5E-5CB7EC1B97D0}"/>
              </a:ext>
            </a:extLst>
          </p:cNvPr>
          <p:cNvSpPr/>
          <p:nvPr/>
        </p:nvSpPr>
        <p:spPr>
          <a:xfrm>
            <a:off x="9038129" y="750923"/>
            <a:ext cx="742592" cy="340573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6" name="文本框 151">
            <a:extLst>
              <a:ext uri="{FF2B5EF4-FFF2-40B4-BE49-F238E27FC236}">
                <a16:creationId xmlns:a16="http://schemas.microsoft.com/office/drawing/2014/main" id="{53250978-B9BA-9A38-12C4-F8905952EEFB}"/>
              </a:ext>
            </a:extLst>
          </p:cNvPr>
          <p:cNvSpPr txBox="1"/>
          <p:nvPr/>
        </p:nvSpPr>
        <p:spPr>
          <a:xfrm>
            <a:off x="9040394" y="915952"/>
            <a:ext cx="30154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RoPE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 -&gt; element-wise</a:t>
            </a:r>
            <a:endParaRPr kumimoji="0" lang="zh-CN" altLang="en-US" sz="2400" b="1" i="0" u="none" strike="noStrike" kern="1200" cap="none" spc="0" normalizeH="0" baseline="-2500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88790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355B4D-6C23-4F05-26BB-B56CC30622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53C0CC-A45E-2D33-68B9-474CBFF490B6}"/>
              </a:ext>
            </a:extLst>
          </p:cNvPr>
          <p:cNvSpPr txBox="1">
            <a:spLocks/>
          </p:cNvSpPr>
          <p:nvPr/>
        </p:nvSpPr>
        <p:spPr>
          <a:xfrm>
            <a:off x="299070" y="170391"/>
            <a:ext cx="11638929" cy="620851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 algn="l" defTabSz="8640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100" baseline="0">
                <a:ln w="15875" cmpd="sng">
                  <a:noFill/>
                  <a:round/>
                </a:ln>
                <a:solidFill>
                  <a:schemeClr val="accent3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86401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-100" normalizeH="0" baseline="0" noProof="0" dirty="0">
                <a:ln w="15875" cmpd="sng">
                  <a:noFill/>
                  <a:round/>
                </a:ln>
                <a:solidFill>
                  <a:srgbClr val="168638"/>
                </a:solidFill>
                <a:effectLst/>
                <a:uLnTx/>
                <a:uFillTx/>
                <a:latin typeface="Calibri"/>
                <a:ea typeface="Roboto" panose="02000000000000000000" pitchFamily="2" charset="0"/>
                <a:cs typeface="Roboto" panose="02000000000000000000" pitchFamily="2" charset="0"/>
              </a:rPr>
              <a:t>Low-Rank Compression -&gt; Latent matrices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2E2570C-3476-57FE-ED15-7AD238B7A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DD8BBF-345E-4024-ADB0-843CB582CCD3}" type="slidenum">
              <a:rPr kumimoji="0" lang="zh-CN" altLang="en-US" sz="1376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37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/>
              <a:cs typeface="+mn-cs"/>
            </a:endParaRPr>
          </a:p>
        </p:txBody>
      </p:sp>
      <p:grpSp>
        <p:nvGrpSpPr>
          <p:cNvPr id="3" name="组合 125">
            <a:extLst>
              <a:ext uri="{FF2B5EF4-FFF2-40B4-BE49-F238E27FC236}">
                <a16:creationId xmlns:a16="http://schemas.microsoft.com/office/drawing/2014/main" id="{6C0E97F7-7C4F-ABD5-0DD1-30EF1E8359DD}"/>
              </a:ext>
            </a:extLst>
          </p:cNvPr>
          <p:cNvGrpSpPr/>
          <p:nvPr/>
        </p:nvGrpSpPr>
        <p:grpSpPr>
          <a:xfrm>
            <a:off x="5170713" y="952787"/>
            <a:ext cx="4638449" cy="3706566"/>
            <a:chOff x="4518251" y="1601932"/>
            <a:chExt cx="6554979" cy="5238058"/>
          </a:xfrm>
        </p:grpSpPr>
        <p:grpSp>
          <p:nvGrpSpPr>
            <p:cNvPr id="5" name="组合 2">
              <a:extLst>
                <a:ext uri="{FF2B5EF4-FFF2-40B4-BE49-F238E27FC236}">
                  <a16:creationId xmlns:a16="http://schemas.microsoft.com/office/drawing/2014/main" id="{73EB7264-D7D7-F47F-39EA-49CB98E7BF31}"/>
                </a:ext>
              </a:extLst>
            </p:cNvPr>
            <p:cNvGrpSpPr/>
            <p:nvPr/>
          </p:nvGrpSpPr>
          <p:grpSpPr>
            <a:xfrm>
              <a:off x="6498911" y="1601932"/>
              <a:ext cx="4574319" cy="4692987"/>
              <a:chOff x="3090538" y="1935087"/>
              <a:chExt cx="2470008" cy="2534086"/>
            </a:xfrm>
          </p:grpSpPr>
          <p:grpSp>
            <p:nvGrpSpPr>
              <p:cNvPr id="24" name="组合 7">
                <a:extLst>
                  <a:ext uri="{FF2B5EF4-FFF2-40B4-BE49-F238E27FC236}">
                    <a16:creationId xmlns:a16="http://schemas.microsoft.com/office/drawing/2014/main" id="{84190F9B-5AE2-4676-D457-8E0055C6DD2A}"/>
                  </a:ext>
                </a:extLst>
              </p:cNvPr>
              <p:cNvGrpSpPr/>
              <p:nvPr/>
            </p:nvGrpSpPr>
            <p:grpSpPr>
              <a:xfrm>
                <a:off x="3190281" y="1986644"/>
                <a:ext cx="2304308" cy="2399530"/>
                <a:chOff x="3770120" y="903514"/>
                <a:chExt cx="2304308" cy="2399530"/>
              </a:xfrm>
            </p:grpSpPr>
            <p:sp>
              <p:nvSpPr>
                <p:cNvPr id="115" name="矩形 92">
                  <a:extLst>
                    <a:ext uri="{FF2B5EF4-FFF2-40B4-BE49-F238E27FC236}">
                      <a16:creationId xmlns:a16="http://schemas.microsoft.com/office/drawing/2014/main" id="{5693210A-AAF5-DCB6-B151-6B89BC1E6EC0}"/>
                    </a:ext>
                  </a:extLst>
                </p:cNvPr>
                <p:cNvSpPr/>
                <p:nvPr/>
              </p:nvSpPr>
              <p:spPr>
                <a:xfrm>
                  <a:off x="3770120" y="903514"/>
                  <a:ext cx="549234" cy="575389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16" name="矩形 93">
                  <a:extLst>
                    <a:ext uri="{FF2B5EF4-FFF2-40B4-BE49-F238E27FC236}">
                      <a16:creationId xmlns:a16="http://schemas.microsoft.com/office/drawing/2014/main" id="{9A12A115-BDD2-E3D1-4A74-AFF1BA15A3AF}"/>
                    </a:ext>
                  </a:extLst>
                </p:cNvPr>
                <p:cNvSpPr/>
                <p:nvPr/>
              </p:nvSpPr>
              <p:spPr>
                <a:xfrm>
                  <a:off x="4353001" y="903514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17" name="矩形 94">
                  <a:extLst>
                    <a:ext uri="{FF2B5EF4-FFF2-40B4-BE49-F238E27FC236}">
                      <a16:creationId xmlns:a16="http://schemas.microsoft.com/office/drawing/2014/main" id="{43427F7D-BAB6-92D0-9D30-745A85744FED}"/>
                    </a:ext>
                  </a:extLst>
                </p:cNvPr>
                <p:cNvSpPr/>
                <p:nvPr/>
              </p:nvSpPr>
              <p:spPr>
                <a:xfrm>
                  <a:off x="4942313" y="903514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18" name="矩形 95">
                  <a:extLst>
                    <a:ext uri="{FF2B5EF4-FFF2-40B4-BE49-F238E27FC236}">
                      <a16:creationId xmlns:a16="http://schemas.microsoft.com/office/drawing/2014/main" id="{8221FEB1-EC58-488B-32D6-5E917C9C7FE9}"/>
                    </a:ext>
                  </a:extLst>
                </p:cNvPr>
                <p:cNvSpPr/>
                <p:nvPr/>
              </p:nvSpPr>
              <p:spPr>
                <a:xfrm>
                  <a:off x="5525194" y="903514"/>
                  <a:ext cx="549234" cy="575389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19" name="矩形 96">
                  <a:extLst>
                    <a:ext uri="{FF2B5EF4-FFF2-40B4-BE49-F238E27FC236}">
                      <a16:creationId xmlns:a16="http://schemas.microsoft.com/office/drawing/2014/main" id="{A193DABF-E185-2247-8120-6F54A71DF42D}"/>
                    </a:ext>
                  </a:extLst>
                </p:cNvPr>
                <p:cNvSpPr/>
                <p:nvPr/>
              </p:nvSpPr>
              <p:spPr>
                <a:xfrm>
                  <a:off x="3770120" y="1511561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20" name="矩形 97">
                  <a:extLst>
                    <a:ext uri="{FF2B5EF4-FFF2-40B4-BE49-F238E27FC236}">
                      <a16:creationId xmlns:a16="http://schemas.microsoft.com/office/drawing/2014/main" id="{5D8CFC5B-04C8-F52B-1BC3-F418AF46DAAE}"/>
                    </a:ext>
                  </a:extLst>
                </p:cNvPr>
                <p:cNvSpPr/>
                <p:nvPr/>
              </p:nvSpPr>
              <p:spPr>
                <a:xfrm>
                  <a:off x="4353001" y="1511561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21" name="矩形 98">
                  <a:extLst>
                    <a:ext uri="{FF2B5EF4-FFF2-40B4-BE49-F238E27FC236}">
                      <a16:creationId xmlns:a16="http://schemas.microsoft.com/office/drawing/2014/main" id="{79B2AC79-2E09-7433-8F4A-938E72C65F85}"/>
                    </a:ext>
                  </a:extLst>
                </p:cNvPr>
                <p:cNvSpPr/>
                <p:nvPr/>
              </p:nvSpPr>
              <p:spPr>
                <a:xfrm>
                  <a:off x="4942313" y="1511561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22" name="矩形 99">
                  <a:extLst>
                    <a:ext uri="{FF2B5EF4-FFF2-40B4-BE49-F238E27FC236}">
                      <a16:creationId xmlns:a16="http://schemas.microsoft.com/office/drawing/2014/main" id="{6690C980-55DD-BCDC-6D94-590CEE992258}"/>
                    </a:ext>
                  </a:extLst>
                </p:cNvPr>
                <p:cNvSpPr/>
                <p:nvPr/>
              </p:nvSpPr>
              <p:spPr>
                <a:xfrm>
                  <a:off x="5525194" y="1511561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23" name="矩形 100">
                  <a:extLst>
                    <a:ext uri="{FF2B5EF4-FFF2-40B4-BE49-F238E27FC236}">
                      <a16:creationId xmlns:a16="http://schemas.microsoft.com/office/drawing/2014/main" id="{1758F843-4B4D-4134-201F-4FDE4A83407A}"/>
                    </a:ext>
                  </a:extLst>
                </p:cNvPr>
                <p:cNvSpPr/>
                <p:nvPr/>
              </p:nvSpPr>
              <p:spPr>
                <a:xfrm>
                  <a:off x="3770120" y="2119608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24" name="矩形 101">
                  <a:extLst>
                    <a:ext uri="{FF2B5EF4-FFF2-40B4-BE49-F238E27FC236}">
                      <a16:creationId xmlns:a16="http://schemas.microsoft.com/office/drawing/2014/main" id="{60D9BEAC-B9F3-4708-0CEE-9461E9CE2215}"/>
                    </a:ext>
                  </a:extLst>
                </p:cNvPr>
                <p:cNvSpPr/>
                <p:nvPr/>
              </p:nvSpPr>
              <p:spPr>
                <a:xfrm>
                  <a:off x="4353001" y="2119608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26" name="矩形 102">
                  <a:extLst>
                    <a:ext uri="{FF2B5EF4-FFF2-40B4-BE49-F238E27FC236}">
                      <a16:creationId xmlns:a16="http://schemas.microsoft.com/office/drawing/2014/main" id="{3E3F6A32-2B4B-98A9-0F62-4718CBD016EC}"/>
                    </a:ext>
                  </a:extLst>
                </p:cNvPr>
                <p:cNvSpPr/>
                <p:nvPr/>
              </p:nvSpPr>
              <p:spPr>
                <a:xfrm>
                  <a:off x="4942313" y="2119608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27" name="矩形 103">
                  <a:extLst>
                    <a:ext uri="{FF2B5EF4-FFF2-40B4-BE49-F238E27FC236}">
                      <a16:creationId xmlns:a16="http://schemas.microsoft.com/office/drawing/2014/main" id="{D52577C4-05D1-C829-E14D-9373BF97AA85}"/>
                    </a:ext>
                  </a:extLst>
                </p:cNvPr>
                <p:cNvSpPr/>
                <p:nvPr/>
              </p:nvSpPr>
              <p:spPr>
                <a:xfrm>
                  <a:off x="5525194" y="2119608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28" name="矩形 104">
                  <a:extLst>
                    <a:ext uri="{FF2B5EF4-FFF2-40B4-BE49-F238E27FC236}">
                      <a16:creationId xmlns:a16="http://schemas.microsoft.com/office/drawing/2014/main" id="{0B3B0B68-658E-711C-90E4-E3C0BFFB4BA9}"/>
                    </a:ext>
                  </a:extLst>
                </p:cNvPr>
                <p:cNvSpPr/>
                <p:nvPr/>
              </p:nvSpPr>
              <p:spPr>
                <a:xfrm>
                  <a:off x="3770120" y="2727655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30" name="矩形 105">
                  <a:extLst>
                    <a:ext uri="{FF2B5EF4-FFF2-40B4-BE49-F238E27FC236}">
                      <a16:creationId xmlns:a16="http://schemas.microsoft.com/office/drawing/2014/main" id="{1DBF1DB7-B137-701F-219D-9FDC40341F02}"/>
                    </a:ext>
                  </a:extLst>
                </p:cNvPr>
                <p:cNvSpPr/>
                <p:nvPr/>
              </p:nvSpPr>
              <p:spPr>
                <a:xfrm>
                  <a:off x="4353001" y="2727655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31" name="矩形 106">
                  <a:extLst>
                    <a:ext uri="{FF2B5EF4-FFF2-40B4-BE49-F238E27FC236}">
                      <a16:creationId xmlns:a16="http://schemas.microsoft.com/office/drawing/2014/main" id="{BDF07B38-F2A6-23E3-3266-4014096FE27A}"/>
                    </a:ext>
                  </a:extLst>
                </p:cNvPr>
                <p:cNvSpPr/>
                <p:nvPr/>
              </p:nvSpPr>
              <p:spPr>
                <a:xfrm>
                  <a:off x="4942313" y="2727655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33" name="矩形 107">
                  <a:extLst>
                    <a:ext uri="{FF2B5EF4-FFF2-40B4-BE49-F238E27FC236}">
                      <a16:creationId xmlns:a16="http://schemas.microsoft.com/office/drawing/2014/main" id="{7EC1540F-5197-C6E8-056B-ECD5B5DE90E5}"/>
                    </a:ext>
                  </a:extLst>
                </p:cNvPr>
                <p:cNvSpPr/>
                <p:nvPr/>
              </p:nvSpPr>
              <p:spPr>
                <a:xfrm>
                  <a:off x="5525194" y="2727655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 Narrow" panose="020B0604020202020204" pitchFamily="34" charset="0"/>
                      <a:ea typeface="+mn-ea"/>
                      <a:cs typeface="Arial Narrow" panose="020B0604020202020204" pitchFamily="34" charset="0"/>
                    </a:rPr>
                    <a:t>Cluster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</p:grpSp>
          <p:sp>
            <p:nvSpPr>
              <p:cNvPr id="25" name="矩形 8">
                <a:extLst>
                  <a:ext uri="{FF2B5EF4-FFF2-40B4-BE49-F238E27FC236}">
                    <a16:creationId xmlns:a16="http://schemas.microsoft.com/office/drawing/2014/main" id="{FFFA8DAD-AEE1-C5F7-660B-AA96B085E17A}"/>
                  </a:ext>
                </a:extLst>
              </p:cNvPr>
              <p:cNvSpPr/>
              <p:nvPr/>
            </p:nvSpPr>
            <p:spPr>
              <a:xfrm>
                <a:off x="3189970" y="2347223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26" name="矩形 9">
                <a:extLst>
                  <a:ext uri="{FF2B5EF4-FFF2-40B4-BE49-F238E27FC236}">
                    <a16:creationId xmlns:a16="http://schemas.microsoft.com/office/drawing/2014/main" id="{3520F580-D929-E649-D35A-B80821409B5D}"/>
                  </a:ext>
                </a:extLst>
              </p:cNvPr>
              <p:cNvSpPr/>
              <p:nvPr/>
            </p:nvSpPr>
            <p:spPr>
              <a:xfrm>
                <a:off x="3777138" y="2347223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28" name="矩形 10">
                <a:extLst>
                  <a:ext uri="{FF2B5EF4-FFF2-40B4-BE49-F238E27FC236}">
                    <a16:creationId xmlns:a16="http://schemas.microsoft.com/office/drawing/2014/main" id="{9D622638-F2D6-518A-C72B-0DC8107D5D71}"/>
                  </a:ext>
                </a:extLst>
              </p:cNvPr>
              <p:cNvSpPr/>
              <p:nvPr/>
            </p:nvSpPr>
            <p:spPr>
              <a:xfrm>
                <a:off x="4364306" y="2347223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29" name="矩形 11">
                <a:extLst>
                  <a:ext uri="{FF2B5EF4-FFF2-40B4-BE49-F238E27FC236}">
                    <a16:creationId xmlns:a16="http://schemas.microsoft.com/office/drawing/2014/main" id="{F7CC8DFC-9A1A-CEED-E4EB-7A522158438F}"/>
                  </a:ext>
                </a:extLst>
              </p:cNvPr>
              <p:cNvSpPr/>
              <p:nvPr/>
            </p:nvSpPr>
            <p:spPr>
              <a:xfrm>
                <a:off x="4951475" y="2347223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2" name="矩形 12">
                <a:extLst>
                  <a:ext uri="{FF2B5EF4-FFF2-40B4-BE49-F238E27FC236}">
                    <a16:creationId xmlns:a16="http://schemas.microsoft.com/office/drawing/2014/main" id="{61B34F00-EAA8-DE89-4085-5384B84CEC03}"/>
                  </a:ext>
                </a:extLst>
              </p:cNvPr>
              <p:cNvSpPr/>
              <p:nvPr/>
            </p:nvSpPr>
            <p:spPr>
              <a:xfrm>
                <a:off x="3189970" y="2953270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3" name="矩形 13">
                <a:extLst>
                  <a:ext uri="{FF2B5EF4-FFF2-40B4-BE49-F238E27FC236}">
                    <a16:creationId xmlns:a16="http://schemas.microsoft.com/office/drawing/2014/main" id="{75CABBB7-744C-A8A6-0E7C-A62230C23005}"/>
                  </a:ext>
                </a:extLst>
              </p:cNvPr>
              <p:cNvSpPr/>
              <p:nvPr/>
            </p:nvSpPr>
            <p:spPr>
              <a:xfrm>
                <a:off x="3777138" y="2953270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4" name="矩形 14">
                <a:extLst>
                  <a:ext uri="{FF2B5EF4-FFF2-40B4-BE49-F238E27FC236}">
                    <a16:creationId xmlns:a16="http://schemas.microsoft.com/office/drawing/2014/main" id="{E567AD55-2B70-E1D7-B76F-71B9BF4CE68B}"/>
                  </a:ext>
                </a:extLst>
              </p:cNvPr>
              <p:cNvSpPr/>
              <p:nvPr/>
            </p:nvSpPr>
            <p:spPr>
              <a:xfrm>
                <a:off x="4364306" y="2953270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5" name="矩形 15">
                <a:extLst>
                  <a:ext uri="{FF2B5EF4-FFF2-40B4-BE49-F238E27FC236}">
                    <a16:creationId xmlns:a16="http://schemas.microsoft.com/office/drawing/2014/main" id="{4A96C701-B602-C82D-90ED-A3DC6FD8089C}"/>
                  </a:ext>
                </a:extLst>
              </p:cNvPr>
              <p:cNvSpPr/>
              <p:nvPr/>
            </p:nvSpPr>
            <p:spPr>
              <a:xfrm>
                <a:off x="4951475" y="2953270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6" name="矩形 16">
                <a:extLst>
                  <a:ext uri="{FF2B5EF4-FFF2-40B4-BE49-F238E27FC236}">
                    <a16:creationId xmlns:a16="http://schemas.microsoft.com/office/drawing/2014/main" id="{F66EDAB1-2089-3293-818C-5E59BB7344D4}"/>
                  </a:ext>
                </a:extLst>
              </p:cNvPr>
              <p:cNvSpPr/>
              <p:nvPr/>
            </p:nvSpPr>
            <p:spPr>
              <a:xfrm>
                <a:off x="3189970" y="3559317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7" name="矩形 17">
                <a:extLst>
                  <a:ext uri="{FF2B5EF4-FFF2-40B4-BE49-F238E27FC236}">
                    <a16:creationId xmlns:a16="http://schemas.microsoft.com/office/drawing/2014/main" id="{90B69615-54F6-A0AD-BB28-EE3CF04F7358}"/>
                  </a:ext>
                </a:extLst>
              </p:cNvPr>
              <p:cNvSpPr/>
              <p:nvPr/>
            </p:nvSpPr>
            <p:spPr>
              <a:xfrm>
                <a:off x="3777138" y="3559317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8" name="矩形 18">
                <a:extLst>
                  <a:ext uri="{FF2B5EF4-FFF2-40B4-BE49-F238E27FC236}">
                    <a16:creationId xmlns:a16="http://schemas.microsoft.com/office/drawing/2014/main" id="{70663793-CEC7-53D9-6189-01C0A32E4C8B}"/>
                  </a:ext>
                </a:extLst>
              </p:cNvPr>
              <p:cNvSpPr/>
              <p:nvPr/>
            </p:nvSpPr>
            <p:spPr>
              <a:xfrm>
                <a:off x="4364306" y="3559317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39" name="矩形 19">
                <a:extLst>
                  <a:ext uri="{FF2B5EF4-FFF2-40B4-BE49-F238E27FC236}">
                    <a16:creationId xmlns:a16="http://schemas.microsoft.com/office/drawing/2014/main" id="{F0FA339F-5DE4-7AAA-1C35-67BA7D4FBFB2}"/>
                  </a:ext>
                </a:extLst>
              </p:cNvPr>
              <p:cNvSpPr/>
              <p:nvPr/>
            </p:nvSpPr>
            <p:spPr>
              <a:xfrm>
                <a:off x="4951475" y="3559317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0" name="矩形 20">
                <a:extLst>
                  <a:ext uri="{FF2B5EF4-FFF2-40B4-BE49-F238E27FC236}">
                    <a16:creationId xmlns:a16="http://schemas.microsoft.com/office/drawing/2014/main" id="{E7D47990-88C8-5C0A-52ED-F61B5B239DDA}"/>
                  </a:ext>
                </a:extLst>
              </p:cNvPr>
              <p:cNvSpPr/>
              <p:nvPr/>
            </p:nvSpPr>
            <p:spPr>
              <a:xfrm>
                <a:off x="3189970" y="4165364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1" name="矩形 21">
                <a:extLst>
                  <a:ext uri="{FF2B5EF4-FFF2-40B4-BE49-F238E27FC236}">
                    <a16:creationId xmlns:a16="http://schemas.microsoft.com/office/drawing/2014/main" id="{F84E5CAD-E8E1-0439-B661-0FFD3C06BE9F}"/>
                  </a:ext>
                </a:extLst>
              </p:cNvPr>
              <p:cNvSpPr/>
              <p:nvPr/>
            </p:nvSpPr>
            <p:spPr>
              <a:xfrm>
                <a:off x="3777138" y="4165364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2" name="矩形 22">
                <a:extLst>
                  <a:ext uri="{FF2B5EF4-FFF2-40B4-BE49-F238E27FC236}">
                    <a16:creationId xmlns:a16="http://schemas.microsoft.com/office/drawing/2014/main" id="{C4E4AC62-024F-13A0-C3F1-95224C4533AB}"/>
                  </a:ext>
                </a:extLst>
              </p:cNvPr>
              <p:cNvSpPr/>
              <p:nvPr/>
            </p:nvSpPr>
            <p:spPr>
              <a:xfrm>
                <a:off x="4364306" y="4165364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3" name="矩形 23">
                <a:extLst>
                  <a:ext uri="{FF2B5EF4-FFF2-40B4-BE49-F238E27FC236}">
                    <a16:creationId xmlns:a16="http://schemas.microsoft.com/office/drawing/2014/main" id="{B80226F5-3BBB-FE2E-E5A9-92107E824CA0}"/>
                  </a:ext>
                </a:extLst>
              </p:cNvPr>
              <p:cNvSpPr/>
              <p:nvPr/>
            </p:nvSpPr>
            <p:spPr>
              <a:xfrm>
                <a:off x="4951475" y="4165364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R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4" name="箭头: 左右 24">
                <a:extLst>
                  <a:ext uri="{FF2B5EF4-FFF2-40B4-BE49-F238E27FC236}">
                    <a16:creationId xmlns:a16="http://schemas.microsoft.com/office/drawing/2014/main" id="{F74DC3A3-C20B-E2A9-2926-AF276FE841B3}"/>
                  </a:ext>
                </a:extLst>
              </p:cNvPr>
              <p:cNvSpPr/>
              <p:nvPr/>
            </p:nvSpPr>
            <p:spPr>
              <a:xfrm>
                <a:off x="3395736" y="2371205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5" name="箭头: 左右 25">
                <a:extLst>
                  <a:ext uri="{FF2B5EF4-FFF2-40B4-BE49-F238E27FC236}">
                    <a16:creationId xmlns:a16="http://schemas.microsoft.com/office/drawing/2014/main" id="{34E5075A-5283-F028-7130-0BA0D8503D4A}"/>
                  </a:ext>
                </a:extLst>
              </p:cNvPr>
              <p:cNvSpPr/>
              <p:nvPr/>
            </p:nvSpPr>
            <p:spPr>
              <a:xfrm>
                <a:off x="3982904" y="2371205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7" name="箭头: 左右 26">
                <a:extLst>
                  <a:ext uri="{FF2B5EF4-FFF2-40B4-BE49-F238E27FC236}">
                    <a16:creationId xmlns:a16="http://schemas.microsoft.com/office/drawing/2014/main" id="{78DDC6DC-0184-6B36-EB07-BB477BD82F7C}"/>
                  </a:ext>
                </a:extLst>
              </p:cNvPr>
              <p:cNvSpPr/>
              <p:nvPr/>
            </p:nvSpPr>
            <p:spPr>
              <a:xfrm>
                <a:off x="4570072" y="2371205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8" name="箭头: 左右 27">
                <a:extLst>
                  <a:ext uri="{FF2B5EF4-FFF2-40B4-BE49-F238E27FC236}">
                    <a16:creationId xmlns:a16="http://schemas.microsoft.com/office/drawing/2014/main" id="{C5EE9028-5B55-188D-EA11-6D01435DFDE3}"/>
                  </a:ext>
                </a:extLst>
              </p:cNvPr>
              <p:cNvSpPr/>
              <p:nvPr/>
            </p:nvSpPr>
            <p:spPr>
              <a:xfrm>
                <a:off x="3390378" y="2974733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49" name="箭头: 左右 28">
                <a:extLst>
                  <a:ext uri="{FF2B5EF4-FFF2-40B4-BE49-F238E27FC236}">
                    <a16:creationId xmlns:a16="http://schemas.microsoft.com/office/drawing/2014/main" id="{B4B714FE-9E96-7213-8EC2-77655D54E60B}"/>
                  </a:ext>
                </a:extLst>
              </p:cNvPr>
              <p:cNvSpPr/>
              <p:nvPr/>
            </p:nvSpPr>
            <p:spPr>
              <a:xfrm>
                <a:off x="3977546" y="2974733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0" name="箭头: 左右 29">
                <a:extLst>
                  <a:ext uri="{FF2B5EF4-FFF2-40B4-BE49-F238E27FC236}">
                    <a16:creationId xmlns:a16="http://schemas.microsoft.com/office/drawing/2014/main" id="{36F65E65-EEEE-508E-A03D-9CB52A044E87}"/>
                  </a:ext>
                </a:extLst>
              </p:cNvPr>
              <p:cNvSpPr/>
              <p:nvPr/>
            </p:nvSpPr>
            <p:spPr>
              <a:xfrm>
                <a:off x="4564714" y="2974733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1" name="箭头: 左右 30">
                <a:extLst>
                  <a:ext uri="{FF2B5EF4-FFF2-40B4-BE49-F238E27FC236}">
                    <a16:creationId xmlns:a16="http://schemas.microsoft.com/office/drawing/2014/main" id="{1C08D4FB-A6C0-4DDE-20FB-ABF38C1F0405}"/>
                  </a:ext>
                </a:extLst>
              </p:cNvPr>
              <p:cNvSpPr/>
              <p:nvPr/>
            </p:nvSpPr>
            <p:spPr>
              <a:xfrm>
                <a:off x="3390378" y="3580678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2" name="箭头: 左右 31">
                <a:extLst>
                  <a:ext uri="{FF2B5EF4-FFF2-40B4-BE49-F238E27FC236}">
                    <a16:creationId xmlns:a16="http://schemas.microsoft.com/office/drawing/2014/main" id="{BF3E84F4-481A-8045-E896-7FB725409C42}"/>
                  </a:ext>
                </a:extLst>
              </p:cNvPr>
              <p:cNvSpPr/>
              <p:nvPr/>
            </p:nvSpPr>
            <p:spPr>
              <a:xfrm>
                <a:off x="3977546" y="3580678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3" name="箭头: 左右 32">
                <a:extLst>
                  <a:ext uri="{FF2B5EF4-FFF2-40B4-BE49-F238E27FC236}">
                    <a16:creationId xmlns:a16="http://schemas.microsoft.com/office/drawing/2014/main" id="{8BB75B14-4DD3-ADCF-890D-C225C01D1298}"/>
                  </a:ext>
                </a:extLst>
              </p:cNvPr>
              <p:cNvSpPr/>
              <p:nvPr/>
            </p:nvSpPr>
            <p:spPr>
              <a:xfrm>
                <a:off x="4564714" y="3580678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4" name="箭头: 左右 33">
                <a:extLst>
                  <a:ext uri="{FF2B5EF4-FFF2-40B4-BE49-F238E27FC236}">
                    <a16:creationId xmlns:a16="http://schemas.microsoft.com/office/drawing/2014/main" id="{5C4FDD94-D787-766C-7F20-BCFA79A044EB}"/>
                  </a:ext>
                </a:extLst>
              </p:cNvPr>
              <p:cNvSpPr/>
              <p:nvPr/>
            </p:nvSpPr>
            <p:spPr>
              <a:xfrm>
                <a:off x="3390378" y="4188161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5" name="箭头: 左右 34">
                <a:extLst>
                  <a:ext uri="{FF2B5EF4-FFF2-40B4-BE49-F238E27FC236}">
                    <a16:creationId xmlns:a16="http://schemas.microsoft.com/office/drawing/2014/main" id="{9FE403FF-F3AB-3656-A92D-8EB5BE368ABE}"/>
                  </a:ext>
                </a:extLst>
              </p:cNvPr>
              <p:cNvSpPr/>
              <p:nvPr/>
            </p:nvSpPr>
            <p:spPr>
              <a:xfrm>
                <a:off x="3977546" y="4188161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6" name="箭头: 左右 35">
                <a:extLst>
                  <a:ext uri="{FF2B5EF4-FFF2-40B4-BE49-F238E27FC236}">
                    <a16:creationId xmlns:a16="http://schemas.microsoft.com/office/drawing/2014/main" id="{B4CB4311-565F-CC3F-2B12-A97E2B427F84}"/>
                  </a:ext>
                </a:extLst>
              </p:cNvPr>
              <p:cNvSpPr/>
              <p:nvPr/>
            </p:nvSpPr>
            <p:spPr>
              <a:xfrm>
                <a:off x="4564714" y="4188161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7" name="箭头: 左右 36">
                <a:extLst>
                  <a:ext uri="{FF2B5EF4-FFF2-40B4-BE49-F238E27FC236}">
                    <a16:creationId xmlns:a16="http://schemas.microsoft.com/office/drawing/2014/main" id="{5F3328CE-F998-9DE0-BF42-FFE9E6D17EAC}"/>
                  </a:ext>
                </a:extLst>
              </p:cNvPr>
              <p:cNvSpPr/>
              <p:nvPr/>
            </p:nvSpPr>
            <p:spPr>
              <a:xfrm rot="5400000">
                <a:off x="3049982" y="2682114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8" name="箭头: 左右 37">
                <a:extLst>
                  <a:ext uri="{FF2B5EF4-FFF2-40B4-BE49-F238E27FC236}">
                    <a16:creationId xmlns:a16="http://schemas.microsoft.com/office/drawing/2014/main" id="{C1FFEAB8-08AC-56F3-B204-E086771DB10B}"/>
                  </a:ext>
                </a:extLst>
              </p:cNvPr>
              <p:cNvSpPr/>
              <p:nvPr/>
            </p:nvSpPr>
            <p:spPr>
              <a:xfrm rot="5400000">
                <a:off x="3049982" y="3297309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59" name="箭头: 左右 38">
                <a:extLst>
                  <a:ext uri="{FF2B5EF4-FFF2-40B4-BE49-F238E27FC236}">
                    <a16:creationId xmlns:a16="http://schemas.microsoft.com/office/drawing/2014/main" id="{2AA551B4-C7DB-054F-86CD-BF246190C508}"/>
                  </a:ext>
                </a:extLst>
              </p:cNvPr>
              <p:cNvSpPr/>
              <p:nvPr/>
            </p:nvSpPr>
            <p:spPr>
              <a:xfrm rot="5400000">
                <a:off x="3049982" y="3903356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0" name="箭头: 左右 39">
                <a:extLst>
                  <a:ext uri="{FF2B5EF4-FFF2-40B4-BE49-F238E27FC236}">
                    <a16:creationId xmlns:a16="http://schemas.microsoft.com/office/drawing/2014/main" id="{871292C9-2F88-C939-2CD9-FE3F0C8D0E10}"/>
                  </a:ext>
                </a:extLst>
              </p:cNvPr>
              <p:cNvSpPr/>
              <p:nvPr/>
            </p:nvSpPr>
            <p:spPr>
              <a:xfrm rot="5400000">
                <a:off x="3644129" y="2682114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1" name="箭头: 左右 40">
                <a:extLst>
                  <a:ext uri="{FF2B5EF4-FFF2-40B4-BE49-F238E27FC236}">
                    <a16:creationId xmlns:a16="http://schemas.microsoft.com/office/drawing/2014/main" id="{6F79E1AE-7F02-77CE-2AE3-3027FAF1DFB8}"/>
                  </a:ext>
                </a:extLst>
              </p:cNvPr>
              <p:cNvSpPr/>
              <p:nvPr/>
            </p:nvSpPr>
            <p:spPr>
              <a:xfrm rot="5400000">
                <a:off x="3644129" y="3297309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2" name="箭头: 左右 41">
                <a:extLst>
                  <a:ext uri="{FF2B5EF4-FFF2-40B4-BE49-F238E27FC236}">
                    <a16:creationId xmlns:a16="http://schemas.microsoft.com/office/drawing/2014/main" id="{E8AB6472-A7EC-626D-4905-8E5682EEE50C}"/>
                  </a:ext>
                </a:extLst>
              </p:cNvPr>
              <p:cNvSpPr/>
              <p:nvPr/>
            </p:nvSpPr>
            <p:spPr>
              <a:xfrm rot="5400000">
                <a:off x="3644129" y="3903356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3" name="箭头: 左右 42">
                <a:extLst>
                  <a:ext uri="{FF2B5EF4-FFF2-40B4-BE49-F238E27FC236}">
                    <a16:creationId xmlns:a16="http://schemas.microsoft.com/office/drawing/2014/main" id="{DA6C3F42-BAE9-E8D0-424C-A270CE8FAC67}"/>
                  </a:ext>
                </a:extLst>
              </p:cNvPr>
              <p:cNvSpPr/>
              <p:nvPr/>
            </p:nvSpPr>
            <p:spPr>
              <a:xfrm rot="5400000">
                <a:off x="4229398" y="2682114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4" name="箭头: 左右 43">
                <a:extLst>
                  <a:ext uri="{FF2B5EF4-FFF2-40B4-BE49-F238E27FC236}">
                    <a16:creationId xmlns:a16="http://schemas.microsoft.com/office/drawing/2014/main" id="{AC44D855-9667-BE7D-0D65-243F008320F3}"/>
                  </a:ext>
                </a:extLst>
              </p:cNvPr>
              <p:cNvSpPr/>
              <p:nvPr/>
            </p:nvSpPr>
            <p:spPr>
              <a:xfrm rot="5400000">
                <a:off x="4229398" y="3297309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5" name="箭头: 左右 44">
                <a:extLst>
                  <a:ext uri="{FF2B5EF4-FFF2-40B4-BE49-F238E27FC236}">
                    <a16:creationId xmlns:a16="http://schemas.microsoft.com/office/drawing/2014/main" id="{C3D2EBBF-43EB-5331-CFBD-BE79AC751D15}"/>
                  </a:ext>
                </a:extLst>
              </p:cNvPr>
              <p:cNvSpPr/>
              <p:nvPr/>
            </p:nvSpPr>
            <p:spPr>
              <a:xfrm rot="5400000">
                <a:off x="4229398" y="3903356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6" name="箭头: 左右 45">
                <a:extLst>
                  <a:ext uri="{FF2B5EF4-FFF2-40B4-BE49-F238E27FC236}">
                    <a16:creationId xmlns:a16="http://schemas.microsoft.com/office/drawing/2014/main" id="{176E9198-FA06-D05C-8380-6900B6328192}"/>
                  </a:ext>
                </a:extLst>
              </p:cNvPr>
              <p:cNvSpPr/>
              <p:nvPr/>
            </p:nvSpPr>
            <p:spPr>
              <a:xfrm rot="5400000">
                <a:off x="4822242" y="2682114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7" name="箭头: 左右 46">
                <a:extLst>
                  <a:ext uri="{FF2B5EF4-FFF2-40B4-BE49-F238E27FC236}">
                    <a16:creationId xmlns:a16="http://schemas.microsoft.com/office/drawing/2014/main" id="{B90EAF52-7413-6DDD-400A-C491E304163D}"/>
                  </a:ext>
                </a:extLst>
              </p:cNvPr>
              <p:cNvSpPr/>
              <p:nvPr/>
            </p:nvSpPr>
            <p:spPr>
              <a:xfrm rot="5400000">
                <a:off x="4822242" y="3288161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8" name="箭头: 左右 47">
                <a:extLst>
                  <a:ext uri="{FF2B5EF4-FFF2-40B4-BE49-F238E27FC236}">
                    <a16:creationId xmlns:a16="http://schemas.microsoft.com/office/drawing/2014/main" id="{4EF3C8A4-E472-2717-C5C5-E0671A21CED0}"/>
                  </a:ext>
                </a:extLst>
              </p:cNvPr>
              <p:cNvSpPr/>
              <p:nvPr/>
            </p:nvSpPr>
            <p:spPr>
              <a:xfrm rot="5400000">
                <a:off x="4822242" y="3903356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69" name="箭头: 左右 48">
                <a:extLst>
                  <a:ext uri="{FF2B5EF4-FFF2-40B4-BE49-F238E27FC236}">
                    <a16:creationId xmlns:a16="http://schemas.microsoft.com/office/drawing/2014/main" id="{E1157832-9723-8054-EDC7-5E39A83041C4}"/>
                  </a:ext>
                </a:extLst>
              </p:cNvPr>
              <p:cNvSpPr/>
              <p:nvPr/>
            </p:nvSpPr>
            <p:spPr>
              <a:xfrm>
                <a:off x="3395736" y="2496817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0" name="箭头: 左右 49">
                <a:extLst>
                  <a:ext uri="{FF2B5EF4-FFF2-40B4-BE49-F238E27FC236}">
                    <a16:creationId xmlns:a16="http://schemas.microsoft.com/office/drawing/2014/main" id="{ED0A383D-4A37-A03E-12D0-A5FF1BAC7B10}"/>
                  </a:ext>
                </a:extLst>
              </p:cNvPr>
              <p:cNvSpPr/>
              <p:nvPr/>
            </p:nvSpPr>
            <p:spPr>
              <a:xfrm>
                <a:off x="3984169" y="2496817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1" name="箭头: 左右 50">
                <a:extLst>
                  <a:ext uri="{FF2B5EF4-FFF2-40B4-BE49-F238E27FC236}">
                    <a16:creationId xmlns:a16="http://schemas.microsoft.com/office/drawing/2014/main" id="{CDD6FF0B-BFF7-B06E-41EF-E7082C052F5C}"/>
                  </a:ext>
                </a:extLst>
              </p:cNvPr>
              <p:cNvSpPr/>
              <p:nvPr/>
            </p:nvSpPr>
            <p:spPr>
              <a:xfrm>
                <a:off x="4572602" y="2496817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2" name="箭头: 左右 51">
                <a:extLst>
                  <a:ext uri="{FF2B5EF4-FFF2-40B4-BE49-F238E27FC236}">
                    <a16:creationId xmlns:a16="http://schemas.microsoft.com/office/drawing/2014/main" id="{5D0DD9D3-FE49-C82C-A845-28B1ECD7BCD0}"/>
                  </a:ext>
                </a:extLst>
              </p:cNvPr>
              <p:cNvSpPr/>
              <p:nvPr/>
            </p:nvSpPr>
            <p:spPr>
              <a:xfrm>
                <a:off x="3395736" y="3097546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3" name="箭头: 左右 52">
                <a:extLst>
                  <a:ext uri="{FF2B5EF4-FFF2-40B4-BE49-F238E27FC236}">
                    <a16:creationId xmlns:a16="http://schemas.microsoft.com/office/drawing/2014/main" id="{E3A5207B-F0E0-F3FC-EF25-8B71317D9E0A}"/>
                  </a:ext>
                </a:extLst>
              </p:cNvPr>
              <p:cNvSpPr/>
              <p:nvPr/>
            </p:nvSpPr>
            <p:spPr>
              <a:xfrm>
                <a:off x="3984169" y="3097546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4" name="箭头: 左右 53">
                <a:extLst>
                  <a:ext uri="{FF2B5EF4-FFF2-40B4-BE49-F238E27FC236}">
                    <a16:creationId xmlns:a16="http://schemas.microsoft.com/office/drawing/2014/main" id="{4F7419E2-86B2-7936-9F6E-45C8E3D4B00E}"/>
                  </a:ext>
                </a:extLst>
              </p:cNvPr>
              <p:cNvSpPr/>
              <p:nvPr/>
            </p:nvSpPr>
            <p:spPr>
              <a:xfrm>
                <a:off x="4572602" y="3097546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5" name="箭头: 左右 54">
                <a:extLst>
                  <a:ext uri="{FF2B5EF4-FFF2-40B4-BE49-F238E27FC236}">
                    <a16:creationId xmlns:a16="http://schemas.microsoft.com/office/drawing/2014/main" id="{18705FD0-7307-137B-8685-FC4B99DA0D9A}"/>
                  </a:ext>
                </a:extLst>
              </p:cNvPr>
              <p:cNvSpPr/>
              <p:nvPr/>
            </p:nvSpPr>
            <p:spPr>
              <a:xfrm>
                <a:off x="3395736" y="3704622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6" name="箭头: 左右 55">
                <a:extLst>
                  <a:ext uri="{FF2B5EF4-FFF2-40B4-BE49-F238E27FC236}">
                    <a16:creationId xmlns:a16="http://schemas.microsoft.com/office/drawing/2014/main" id="{92EE123C-330A-2154-3B1B-D4A712EA1902}"/>
                  </a:ext>
                </a:extLst>
              </p:cNvPr>
              <p:cNvSpPr/>
              <p:nvPr/>
            </p:nvSpPr>
            <p:spPr>
              <a:xfrm>
                <a:off x="3984169" y="3704622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7" name="箭头: 左右 56">
                <a:extLst>
                  <a:ext uri="{FF2B5EF4-FFF2-40B4-BE49-F238E27FC236}">
                    <a16:creationId xmlns:a16="http://schemas.microsoft.com/office/drawing/2014/main" id="{6E83A48B-33F9-C5F2-6808-EB86053ED306}"/>
                  </a:ext>
                </a:extLst>
              </p:cNvPr>
              <p:cNvSpPr/>
              <p:nvPr/>
            </p:nvSpPr>
            <p:spPr>
              <a:xfrm>
                <a:off x="4572602" y="3704622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8" name="箭头: 左右 57">
                <a:extLst>
                  <a:ext uri="{FF2B5EF4-FFF2-40B4-BE49-F238E27FC236}">
                    <a16:creationId xmlns:a16="http://schemas.microsoft.com/office/drawing/2014/main" id="{62A909FE-5FE9-0703-F909-BC1AB3A8FCBE}"/>
                  </a:ext>
                </a:extLst>
              </p:cNvPr>
              <p:cNvSpPr/>
              <p:nvPr/>
            </p:nvSpPr>
            <p:spPr>
              <a:xfrm>
                <a:off x="3395736" y="4307466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79" name="箭头: 左右 58">
                <a:extLst>
                  <a:ext uri="{FF2B5EF4-FFF2-40B4-BE49-F238E27FC236}">
                    <a16:creationId xmlns:a16="http://schemas.microsoft.com/office/drawing/2014/main" id="{96D6FD9E-DC9F-D4D6-DE41-49E6E9AC95DE}"/>
                  </a:ext>
                </a:extLst>
              </p:cNvPr>
              <p:cNvSpPr/>
              <p:nvPr/>
            </p:nvSpPr>
            <p:spPr>
              <a:xfrm>
                <a:off x="3984169" y="4307466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0" name="箭头: 左右 59">
                <a:extLst>
                  <a:ext uri="{FF2B5EF4-FFF2-40B4-BE49-F238E27FC236}">
                    <a16:creationId xmlns:a16="http://schemas.microsoft.com/office/drawing/2014/main" id="{AD2953EC-D968-1A7E-4EBF-F249310BA658}"/>
                  </a:ext>
                </a:extLst>
              </p:cNvPr>
              <p:cNvSpPr/>
              <p:nvPr/>
            </p:nvSpPr>
            <p:spPr>
              <a:xfrm>
                <a:off x="4572602" y="4307466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1" name="箭头: 左右 60">
                <a:extLst>
                  <a:ext uri="{FF2B5EF4-FFF2-40B4-BE49-F238E27FC236}">
                    <a16:creationId xmlns:a16="http://schemas.microsoft.com/office/drawing/2014/main" id="{95B75636-D4A5-78C4-47C9-2A2321B9611A}"/>
                  </a:ext>
                </a:extLst>
              </p:cNvPr>
              <p:cNvSpPr/>
              <p:nvPr/>
            </p:nvSpPr>
            <p:spPr>
              <a:xfrm rot="5400000">
                <a:off x="3143869" y="2718402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2" name="箭头: 左右 61">
                <a:extLst>
                  <a:ext uri="{FF2B5EF4-FFF2-40B4-BE49-F238E27FC236}">
                    <a16:creationId xmlns:a16="http://schemas.microsoft.com/office/drawing/2014/main" id="{1579ABE5-1D6B-9425-D9EB-D6022F30A19C}"/>
                  </a:ext>
                </a:extLst>
              </p:cNvPr>
              <p:cNvSpPr/>
              <p:nvPr/>
            </p:nvSpPr>
            <p:spPr>
              <a:xfrm rot="5400000">
                <a:off x="3730186" y="2718403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3" name="箭头: 左右 62">
                <a:extLst>
                  <a:ext uri="{FF2B5EF4-FFF2-40B4-BE49-F238E27FC236}">
                    <a16:creationId xmlns:a16="http://schemas.microsoft.com/office/drawing/2014/main" id="{C040F0CC-7D2A-74D3-D0AC-91AE6242CE0C}"/>
                  </a:ext>
                </a:extLst>
              </p:cNvPr>
              <p:cNvSpPr/>
              <p:nvPr/>
            </p:nvSpPr>
            <p:spPr>
              <a:xfrm rot="5400000">
                <a:off x="4316503" y="2718404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4" name="箭头: 左右 63">
                <a:extLst>
                  <a:ext uri="{FF2B5EF4-FFF2-40B4-BE49-F238E27FC236}">
                    <a16:creationId xmlns:a16="http://schemas.microsoft.com/office/drawing/2014/main" id="{B6AE12E5-F521-3DF1-32CD-DF647BB1C7A4}"/>
                  </a:ext>
                </a:extLst>
              </p:cNvPr>
              <p:cNvSpPr/>
              <p:nvPr/>
            </p:nvSpPr>
            <p:spPr>
              <a:xfrm rot="5400000">
                <a:off x="4902820" y="2718405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5" name="箭头: 左右 64">
                <a:extLst>
                  <a:ext uri="{FF2B5EF4-FFF2-40B4-BE49-F238E27FC236}">
                    <a16:creationId xmlns:a16="http://schemas.microsoft.com/office/drawing/2014/main" id="{EB0DD7B8-4E23-4FE1-9442-64E9BE4C4911}"/>
                  </a:ext>
                </a:extLst>
              </p:cNvPr>
              <p:cNvSpPr/>
              <p:nvPr/>
            </p:nvSpPr>
            <p:spPr>
              <a:xfrm rot="5400000">
                <a:off x="3143869" y="3327621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7" name="箭头: 左右 65">
                <a:extLst>
                  <a:ext uri="{FF2B5EF4-FFF2-40B4-BE49-F238E27FC236}">
                    <a16:creationId xmlns:a16="http://schemas.microsoft.com/office/drawing/2014/main" id="{80443D0B-E6B6-AEF5-CE8C-5C02121D2065}"/>
                  </a:ext>
                </a:extLst>
              </p:cNvPr>
              <p:cNvSpPr/>
              <p:nvPr/>
            </p:nvSpPr>
            <p:spPr>
              <a:xfrm rot="5400000">
                <a:off x="3730186" y="3327622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8" name="箭头: 左右 66">
                <a:extLst>
                  <a:ext uri="{FF2B5EF4-FFF2-40B4-BE49-F238E27FC236}">
                    <a16:creationId xmlns:a16="http://schemas.microsoft.com/office/drawing/2014/main" id="{6DBE7AF1-8713-0CDD-86FF-AC6A2E33808C}"/>
                  </a:ext>
                </a:extLst>
              </p:cNvPr>
              <p:cNvSpPr/>
              <p:nvPr/>
            </p:nvSpPr>
            <p:spPr>
              <a:xfrm rot="5400000">
                <a:off x="4316503" y="3327623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89" name="箭头: 左右 67">
                <a:extLst>
                  <a:ext uri="{FF2B5EF4-FFF2-40B4-BE49-F238E27FC236}">
                    <a16:creationId xmlns:a16="http://schemas.microsoft.com/office/drawing/2014/main" id="{31C3241B-9B29-5D10-8D6B-5B67C2EF854D}"/>
                  </a:ext>
                </a:extLst>
              </p:cNvPr>
              <p:cNvSpPr/>
              <p:nvPr/>
            </p:nvSpPr>
            <p:spPr>
              <a:xfrm rot="5400000">
                <a:off x="4902820" y="3324449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90" name="箭头: 左右 68">
                <a:extLst>
                  <a:ext uri="{FF2B5EF4-FFF2-40B4-BE49-F238E27FC236}">
                    <a16:creationId xmlns:a16="http://schemas.microsoft.com/office/drawing/2014/main" id="{23AF68A4-185A-16CC-726A-D335C9385145}"/>
                  </a:ext>
                </a:extLst>
              </p:cNvPr>
              <p:cNvSpPr/>
              <p:nvPr/>
            </p:nvSpPr>
            <p:spPr>
              <a:xfrm rot="5400000">
                <a:off x="3143869" y="3936840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91" name="箭头: 左右 69">
                <a:extLst>
                  <a:ext uri="{FF2B5EF4-FFF2-40B4-BE49-F238E27FC236}">
                    <a16:creationId xmlns:a16="http://schemas.microsoft.com/office/drawing/2014/main" id="{D566EC28-AC17-F9BC-CF87-0DE3B4A2F748}"/>
                  </a:ext>
                </a:extLst>
              </p:cNvPr>
              <p:cNvSpPr/>
              <p:nvPr/>
            </p:nvSpPr>
            <p:spPr>
              <a:xfrm rot="5400000">
                <a:off x="3730186" y="3936841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93" name="箭头: 左右 70">
                <a:extLst>
                  <a:ext uri="{FF2B5EF4-FFF2-40B4-BE49-F238E27FC236}">
                    <a16:creationId xmlns:a16="http://schemas.microsoft.com/office/drawing/2014/main" id="{14012D29-315D-ADB9-F13F-58B97CEDF2A6}"/>
                  </a:ext>
                </a:extLst>
              </p:cNvPr>
              <p:cNvSpPr/>
              <p:nvPr/>
            </p:nvSpPr>
            <p:spPr>
              <a:xfrm rot="5400000">
                <a:off x="4316503" y="3936842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sp>
            <p:nvSpPr>
              <p:cNvPr id="94" name="箭头: 左右 71">
                <a:extLst>
                  <a:ext uri="{FF2B5EF4-FFF2-40B4-BE49-F238E27FC236}">
                    <a16:creationId xmlns:a16="http://schemas.microsoft.com/office/drawing/2014/main" id="{41FB76EA-657B-C641-0E98-4FFAB22D67CF}"/>
                  </a:ext>
                </a:extLst>
              </p:cNvPr>
              <p:cNvSpPr/>
              <p:nvPr/>
            </p:nvSpPr>
            <p:spPr>
              <a:xfrm rot="5400000">
                <a:off x="4902820" y="3936843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endParaRPr>
              </a:p>
            </p:txBody>
          </p:sp>
          <p:grpSp>
            <p:nvGrpSpPr>
              <p:cNvPr id="95" name="组合 72">
                <a:extLst>
                  <a:ext uri="{FF2B5EF4-FFF2-40B4-BE49-F238E27FC236}">
                    <a16:creationId xmlns:a16="http://schemas.microsoft.com/office/drawing/2014/main" id="{92D93A8C-EE5A-F1F4-34FE-9F061EA98F4B}"/>
                  </a:ext>
                </a:extLst>
              </p:cNvPr>
              <p:cNvGrpSpPr/>
              <p:nvPr/>
            </p:nvGrpSpPr>
            <p:grpSpPr>
              <a:xfrm>
                <a:off x="3213445" y="1935087"/>
                <a:ext cx="1868370" cy="429342"/>
                <a:chOff x="6685631" y="835025"/>
                <a:chExt cx="1868370" cy="429342"/>
              </a:xfrm>
            </p:grpSpPr>
            <p:sp>
              <p:nvSpPr>
                <p:cNvPr id="111" name="箭头: 左右 88">
                  <a:extLst>
                    <a:ext uri="{FF2B5EF4-FFF2-40B4-BE49-F238E27FC236}">
                      <a16:creationId xmlns:a16="http://schemas.microsoft.com/office/drawing/2014/main" id="{5FA2D135-FA41-8725-D498-637000A944C0}"/>
                    </a:ext>
                  </a:extLst>
                </p:cNvPr>
                <p:cNvSpPr/>
                <p:nvPr/>
              </p:nvSpPr>
              <p:spPr>
                <a:xfrm rot="5400000">
                  <a:off x="6535196" y="985460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12" name="箭头: 左右 89">
                  <a:extLst>
                    <a:ext uri="{FF2B5EF4-FFF2-40B4-BE49-F238E27FC236}">
                      <a16:creationId xmlns:a16="http://schemas.microsoft.com/office/drawing/2014/main" id="{556877EF-5249-89A8-E39E-87A401002A5E}"/>
                    </a:ext>
                  </a:extLst>
                </p:cNvPr>
                <p:cNvSpPr/>
                <p:nvPr/>
              </p:nvSpPr>
              <p:spPr>
                <a:xfrm rot="5400000">
                  <a:off x="7097171" y="985461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13" name="箭头: 左右 90">
                  <a:extLst>
                    <a:ext uri="{FF2B5EF4-FFF2-40B4-BE49-F238E27FC236}">
                      <a16:creationId xmlns:a16="http://schemas.microsoft.com/office/drawing/2014/main" id="{B7DD1D17-25CE-B6A7-F22D-F0AA2E1807D7}"/>
                    </a:ext>
                  </a:extLst>
                </p:cNvPr>
                <p:cNvSpPr/>
                <p:nvPr/>
              </p:nvSpPr>
              <p:spPr>
                <a:xfrm rot="5400000">
                  <a:off x="7681371" y="985462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14" name="箭头: 左右 91">
                  <a:extLst>
                    <a:ext uri="{FF2B5EF4-FFF2-40B4-BE49-F238E27FC236}">
                      <a16:creationId xmlns:a16="http://schemas.microsoft.com/office/drawing/2014/main" id="{7170D874-E4FB-00A1-672E-24DF1F79EC0E}"/>
                    </a:ext>
                  </a:extLst>
                </p:cNvPr>
                <p:cNvSpPr/>
                <p:nvPr/>
              </p:nvSpPr>
              <p:spPr>
                <a:xfrm rot="5400000">
                  <a:off x="8275096" y="985463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</p:grpSp>
          <p:grpSp>
            <p:nvGrpSpPr>
              <p:cNvPr id="96" name="组合 73">
                <a:extLst>
                  <a:ext uri="{FF2B5EF4-FFF2-40B4-BE49-F238E27FC236}">
                    <a16:creationId xmlns:a16="http://schemas.microsoft.com/office/drawing/2014/main" id="{F4305B3E-81B2-55D3-EB8D-30C67D583C4C}"/>
                  </a:ext>
                </a:extLst>
              </p:cNvPr>
              <p:cNvGrpSpPr/>
              <p:nvPr/>
            </p:nvGrpSpPr>
            <p:grpSpPr>
              <a:xfrm>
                <a:off x="3213445" y="4339124"/>
                <a:ext cx="1868370" cy="130049"/>
                <a:chOff x="6685631" y="3273987"/>
                <a:chExt cx="1868370" cy="429342"/>
              </a:xfrm>
            </p:grpSpPr>
            <p:sp>
              <p:nvSpPr>
                <p:cNvPr id="107" name="箭头: 左右 84">
                  <a:extLst>
                    <a:ext uri="{FF2B5EF4-FFF2-40B4-BE49-F238E27FC236}">
                      <a16:creationId xmlns:a16="http://schemas.microsoft.com/office/drawing/2014/main" id="{2F5DA4B9-996E-7B49-F0C8-7C961296DD31}"/>
                    </a:ext>
                  </a:extLst>
                </p:cNvPr>
                <p:cNvSpPr/>
                <p:nvPr/>
              </p:nvSpPr>
              <p:spPr>
                <a:xfrm rot="5400000">
                  <a:off x="6535196" y="3424422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8" name="箭头: 左右 85">
                  <a:extLst>
                    <a:ext uri="{FF2B5EF4-FFF2-40B4-BE49-F238E27FC236}">
                      <a16:creationId xmlns:a16="http://schemas.microsoft.com/office/drawing/2014/main" id="{B8A680FE-D774-55B6-48FD-B0819CD632C7}"/>
                    </a:ext>
                  </a:extLst>
                </p:cNvPr>
                <p:cNvSpPr/>
                <p:nvPr/>
              </p:nvSpPr>
              <p:spPr>
                <a:xfrm rot="5400000">
                  <a:off x="7097171" y="3424423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9" name="箭头: 左右 86">
                  <a:extLst>
                    <a:ext uri="{FF2B5EF4-FFF2-40B4-BE49-F238E27FC236}">
                      <a16:creationId xmlns:a16="http://schemas.microsoft.com/office/drawing/2014/main" id="{80A8EEAB-999B-FECB-3C5B-E5278314CE24}"/>
                    </a:ext>
                  </a:extLst>
                </p:cNvPr>
                <p:cNvSpPr/>
                <p:nvPr/>
              </p:nvSpPr>
              <p:spPr>
                <a:xfrm rot="5400000">
                  <a:off x="7681371" y="3424424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10" name="箭头: 左右 87">
                  <a:extLst>
                    <a:ext uri="{FF2B5EF4-FFF2-40B4-BE49-F238E27FC236}">
                      <a16:creationId xmlns:a16="http://schemas.microsoft.com/office/drawing/2014/main" id="{4F4BA48A-1B67-7B4C-041C-9C0E0377293C}"/>
                    </a:ext>
                  </a:extLst>
                </p:cNvPr>
                <p:cNvSpPr/>
                <p:nvPr/>
              </p:nvSpPr>
              <p:spPr>
                <a:xfrm rot="5400000">
                  <a:off x="8275096" y="3424425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</p:grpSp>
          <p:grpSp>
            <p:nvGrpSpPr>
              <p:cNvPr id="97" name="组合 74">
                <a:extLst>
                  <a:ext uri="{FF2B5EF4-FFF2-40B4-BE49-F238E27FC236}">
                    <a16:creationId xmlns:a16="http://schemas.microsoft.com/office/drawing/2014/main" id="{606C92A8-82C3-E4D5-8B47-A7883D59D9C1}"/>
                  </a:ext>
                </a:extLst>
              </p:cNvPr>
              <p:cNvGrpSpPr/>
              <p:nvPr/>
            </p:nvGrpSpPr>
            <p:grpSpPr>
              <a:xfrm rot="5400000">
                <a:off x="2196894" y="3301106"/>
                <a:ext cx="1932604" cy="145316"/>
                <a:chOff x="6685631" y="3273987"/>
                <a:chExt cx="1868370" cy="429342"/>
              </a:xfrm>
            </p:grpSpPr>
            <p:sp>
              <p:nvSpPr>
                <p:cNvPr id="103" name="箭头: 左右 80">
                  <a:extLst>
                    <a:ext uri="{FF2B5EF4-FFF2-40B4-BE49-F238E27FC236}">
                      <a16:creationId xmlns:a16="http://schemas.microsoft.com/office/drawing/2014/main" id="{390B0FC1-3C85-C883-9E85-8E2598550CD6}"/>
                    </a:ext>
                  </a:extLst>
                </p:cNvPr>
                <p:cNvSpPr/>
                <p:nvPr/>
              </p:nvSpPr>
              <p:spPr>
                <a:xfrm rot="5400000">
                  <a:off x="6535196" y="3424422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4" name="箭头: 左右 81">
                  <a:extLst>
                    <a:ext uri="{FF2B5EF4-FFF2-40B4-BE49-F238E27FC236}">
                      <a16:creationId xmlns:a16="http://schemas.microsoft.com/office/drawing/2014/main" id="{9109A53C-7647-A433-C9A2-54097DEB9CDE}"/>
                    </a:ext>
                  </a:extLst>
                </p:cNvPr>
                <p:cNvSpPr/>
                <p:nvPr/>
              </p:nvSpPr>
              <p:spPr>
                <a:xfrm rot="5400000">
                  <a:off x="7097171" y="3424423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5" name="箭头: 左右 82">
                  <a:extLst>
                    <a:ext uri="{FF2B5EF4-FFF2-40B4-BE49-F238E27FC236}">
                      <a16:creationId xmlns:a16="http://schemas.microsoft.com/office/drawing/2014/main" id="{C318148C-C136-0D30-43FD-9FD08CF5EF7A}"/>
                    </a:ext>
                  </a:extLst>
                </p:cNvPr>
                <p:cNvSpPr/>
                <p:nvPr/>
              </p:nvSpPr>
              <p:spPr>
                <a:xfrm rot="5400000">
                  <a:off x="7681371" y="3424424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6" name="箭头: 左右 83">
                  <a:extLst>
                    <a:ext uri="{FF2B5EF4-FFF2-40B4-BE49-F238E27FC236}">
                      <a16:creationId xmlns:a16="http://schemas.microsoft.com/office/drawing/2014/main" id="{D676B44F-7280-8DB5-0829-11B5B2EBA07E}"/>
                    </a:ext>
                  </a:extLst>
                </p:cNvPr>
                <p:cNvSpPr/>
                <p:nvPr/>
              </p:nvSpPr>
              <p:spPr>
                <a:xfrm rot="5400000">
                  <a:off x="8275096" y="3424425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</p:grpSp>
          <p:grpSp>
            <p:nvGrpSpPr>
              <p:cNvPr id="98" name="组合 75">
                <a:extLst>
                  <a:ext uri="{FF2B5EF4-FFF2-40B4-BE49-F238E27FC236}">
                    <a16:creationId xmlns:a16="http://schemas.microsoft.com/office/drawing/2014/main" id="{C3B4DC23-2877-1A78-8FC4-6745A339EDFA}"/>
                  </a:ext>
                </a:extLst>
              </p:cNvPr>
              <p:cNvGrpSpPr/>
              <p:nvPr/>
            </p:nvGrpSpPr>
            <p:grpSpPr>
              <a:xfrm rot="5400000">
                <a:off x="4362579" y="3176085"/>
                <a:ext cx="1966592" cy="429342"/>
                <a:chOff x="6685631" y="835025"/>
                <a:chExt cx="1868370" cy="429342"/>
              </a:xfrm>
            </p:grpSpPr>
            <p:sp>
              <p:nvSpPr>
                <p:cNvPr id="99" name="箭头: 左右 76">
                  <a:extLst>
                    <a:ext uri="{FF2B5EF4-FFF2-40B4-BE49-F238E27FC236}">
                      <a16:creationId xmlns:a16="http://schemas.microsoft.com/office/drawing/2014/main" id="{AF8967FE-C898-2733-D70A-451F4931348E}"/>
                    </a:ext>
                  </a:extLst>
                </p:cNvPr>
                <p:cNvSpPr/>
                <p:nvPr/>
              </p:nvSpPr>
              <p:spPr>
                <a:xfrm rot="5400000">
                  <a:off x="6535196" y="985460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0" name="箭头: 左右 77">
                  <a:extLst>
                    <a:ext uri="{FF2B5EF4-FFF2-40B4-BE49-F238E27FC236}">
                      <a16:creationId xmlns:a16="http://schemas.microsoft.com/office/drawing/2014/main" id="{3E250586-777F-A575-298B-9B791EA7C402}"/>
                    </a:ext>
                  </a:extLst>
                </p:cNvPr>
                <p:cNvSpPr/>
                <p:nvPr/>
              </p:nvSpPr>
              <p:spPr>
                <a:xfrm rot="5400000">
                  <a:off x="7097171" y="985461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1" name="箭头: 左右 78">
                  <a:extLst>
                    <a:ext uri="{FF2B5EF4-FFF2-40B4-BE49-F238E27FC236}">
                      <a16:creationId xmlns:a16="http://schemas.microsoft.com/office/drawing/2014/main" id="{D2571151-7846-460C-A37B-7CF4523198E2}"/>
                    </a:ext>
                  </a:extLst>
                </p:cNvPr>
                <p:cNvSpPr/>
                <p:nvPr/>
              </p:nvSpPr>
              <p:spPr>
                <a:xfrm rot="5400000">
                  <a:off x="7681371" y="985462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102" name="箭头: 左右 79">
                  <a:extLst>
                    <a:ext uri="{FF2B5EF4-FFF2-40B4-BE49-F238E27FC236}">
                      <a16:creationId xmlns:a16="http://schemas.microsoft.com/office/drawing/2014/main" id="{D5A773ED-9180-7634-2499-38BFF5C97988}"/>
                    </a:ext>
                  </a:extLst>
                </p:cNvPr>
                <p:cNvSpPr/>
                <p:nvPr/>
              </p:nvSpPr>
              <p:spPr>
                <a:xfrm rot="5400000">
                  <a:off x="8275096" y="985463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endParaRPr>
                </a:p>
              </p:txBody>
            </p:sp>
          </p:grpSp>
        </p:grpSp>
        <p:grpSp>
          <p:nvGrpSpPr>
            <p:cNvPr id="6" name="组合 108">
              <a:extLst>
                <a:ext uri="{FF2B5EF4-FFF2-40B4-BE49-F238E27FC236}">
                  <a16:creationId xmlns:a16="http://schemas.microsoft.com/office/drawing/2014/main" id="{D7E204EC-9A11-1CE2-4A5B-BC07B1CEB6D0}"/>
                </a:ext>
              </a:extLst>
            </p:cNvPr>
            <p:cNvGrpSpPr/>
            <p:nvPr/>
          </p:nvGrpSpPr>
          <p:grpSpPr>
            <a:xfrm>
              <a:off x="5639205" y="2423467"/>
              <a:ext cx="854588" cy="3706129"/>
              <a:chOff x="2862668" y="2193494"/>
              <a:chExt cx="1055914" cy="3706129"/>
            </a:xfrm>
            <a:solidFill>
              <a:schemeClr val="bg2"/>
            </a:solidFill>
          </p:grpSpPr>
          <p:sp>
            <p:nvSpPr>
              <p:cNvPr id="20" name="矩形 109">
                <a:extLst>
                  <a:ext uri="{FF2B5EF4-FFF2-40B4-BE49-F238E27FC236}">
                    <a16:creationId xmlns:a16="http://schemas.microsoft.com/office/drawing/2014/main" id="{5B9F7B5F-F92D-2C10-B6F1-D6C2F14F0C37}"/>
                  </a:ext>
                </a:extLst>
              </p:cNvPr>
              <p:cNvSpPr/>
              <p:nvPr/>
            </p:nvSpPr>
            <p:spPr>
              <a:xfrm>
                <a:off x="2862668" y="2193494"/>
                <a:ext cx="1055914" cy="272143"/>
              </a:xfrm>
              <a:prstGeom prst="rect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>
                    <a:solidFill>
                      <a:schemeClr val="tx2"/>
                    </a:solidFill>
                  </a:rPr>
                  <a:t>CTRL</a:t>
                </a:r>
                <a:endParaRPr lang="zh-CN" altLang="en-US" sz="9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1" name="矩形 110">
                <a:extLst>
                  <a:ext uri="{FF2B5EF4-FFF2-40B4-BE49-F238E27FC236}">
                    <a16:creationId xmlns:a16="http://schemas.microsoft.com/office/drawing/2014/main" id="{BB6D4976-C06E-0950-6A53-B8E630037C4D}"/>
                  </a:ext>
                </a:extLst>
              </p:cNvPr>
              <p:cNvSpPr/>
              <p:nvPr/>
            </p:nvSpPr>
            <p:spPr>
              <a:xfrm>
                <a:off x="2862668" y="3338156"/>
                <a:ext cx="1055914" cy="272143"/>
              </a:xfrm>
              <a:prstGeom prst="rect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>
                    <a:solidFill>
                      <a:schemeClr val="tx2"/>
                    </a:solidFill>
                  </a:rPr>
                  <a:t>CTRL</a:t>
                </a:r>
                <a:endParaRPr lang="zh-CN" altLang="en-US" sz="9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2" name="矩形 111">
                <a:extLst>
                  <a:ext uri="{FF2B5EF4-FFF2-40B4-BE49-F238E27FC236}">
                    <a16:creationId xmlns:a16="http://schemas.microsoft.com/office/drawing/2014/main" id="{AAA05EC0-9B72-EC1E-1492-3A03C0D762EA}"/>
                  </a:ext>
                </a:extLst>
              </p:cNvPr>
              <p:cNvSpPr/>
              <p:nvPr/>
            </p:nvSpPr>
            <p:spPr>
              <a:xfrm>
                <a:off x="2862668" y="4482818"/>
                <a:ext cx="1055914" cy="272143"/>
              </a:xfrm>
              <a:prstGeom prst="rect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>
                    <a:solidFill>
                      <a:schemeClr val="tx2"/>
                    </a:solidFill>
                  </a:rPr>
                  <a:t>CTRL</a:t>
                </a:r>
                <a:endParaRPr lang="zh-CN" altLang="en-US" sz="9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3" name="矩形 112">
                <a:extLst>
                  <a:ext uri="{FF2B5EF4-FFF2-40B4-BE49-F238E27FC236}">
                    <a16:creationId xmlns:a16="http://schemas.microsoft.com/office/drawing/2014/main" id="{B720EFD6-34BC-EC6C-9169-1D9C34C008BB}"/>
                  </a:ext>
                </a:extLst>
              </p:cNvPr>
              <p:cNvSpPr/>
              <p:nvPr/>
            </p:nvSpPr>
            <p:spPr>
              <a:xfrm>
                <a:off x="2862668" y="5627480"/>
                <a:ext cx="1055914" cy="272143"/>
              </a:xfrm>
              <a:prstGeom prst="rect">
                <a:avLst/>
              </a:prstGeom>
              <a:grpFill/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900" dirty="0">
                    <a:solidFill>
                      <a:schemeClr val="tx2"/>
                    </a:solidFill>
                  </a:rPr>
                  <a:t>CTRL</a:t>
                </a:r>
                <a:endParaRPr lang="zh-CN" altLang="en-US" sz="900" dirty="0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8" name="矩形 113">
              <a:extLst>
                <a:ext uri="{FF2B5EF4-FFF2-40B4-BE49-F238E27FC236}">
                  <a16:creationId xmlns:a16="http://schemas.microsoft.com/office/drawing/2014/main" id="{53E86986-405F-A189-F06A-D574102B62E5}"/>
                </a:ext>
              </a:extLst>
            </p:cNvPr>
            <p:cNvSpPr/>
            <p:nvPr/>
          </p:nvSpPr>
          <p:spPr>
            <a:xfrm>
              <a:off x="4518251" y="2423467"/>
              <a:ext cx="1055914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9" name="矩形 114">
              <a:extLst>
                <a:ext uri="{FF2B5EF4-FFF2-40B4-BE49-F238E27FC236}">
                  <a16:creationId xmlns:a16="http://schemas.microsoft.com/office/drawing/2014/main" id="{9A36FF74-1D73-872C-E8BE-340647C20E61}"/>
                </a:ext>
              </a:extLst>
            </p:cNvPr>
            <p:cNvSpPr/>
            <p:nvPr/>
          </p:nvSpPr>
          <p:spPr>
            <a:xfrm>
              <a:off x="4518251" y="3568129"/>
              <a:ext cx="1055914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0" name="矩形 115">
              <a:extLst>
                <a:ext uri="{FF2B5EF4-FFF2-40B4-BE49-F238E27FC236}">
                  <a16:creationId xmlns:a16="http://schemas.microsoft.com/office/drawing/2014/main" id="{DD976AEC-3B4A-CB77-3888-43BA1F121007}"/>
                </a:ext>
              </a:extLst>
            </p:cNvPr>
            <p:cNvSpPr/>
            <p:nvPr/>
          </p:nvSpPr>
          <p:spPr>
            <a:xfrm>
              <a:off x="4518251" y="4712791"/>
              <a:ext cx="1055914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1" name="矩形 116">
              <a:extLst>
                <a:ext uri="{FF2B5EF4-FFF2-40B4-BE49-F238E27FC236}">
                  <a16:creationId xmlns:a16="http://schemas.microsoft.com/office/drawing/2014/main" id="{FAA51BE0-2BC8-630A-F1A4-A7466848816C}"/>
                </a:ext>
              </a:extLst>
            </p:cNvPr>
            <p:cNvSpPr/>
            <p:nvPr/>
          </p:nvSpPr>
          <p:spPr>
            <a:xfrm>
              <a:off x="4518251" y="5857453"/>
              <a:ext cx="1055914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2" name="矩形 117">
              <a:extLst>
                <a:ext uri="{FF2B5EF4-FFF2-40B4-BE49-F238E27FC236}">
                  <a16:creationId xmlns:a16="http://schemas.microsoft.com/office/drawing/2014/main" id="{0D60072D-ED29-5FAE-447A-7AEC82434C46}"/>
                </a:ext>
              </a:extLst>
            </p:cNvPr>
            <p:cNvSpPr/>
            <p:nvPr/>
          </p:nvSpPr>
          <p:spPr>
            <a:xfrm>
              <a:off x="6685685" y="6267411"/>
              <a:ext cx="854588" cy="27214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CTRL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3" name="矩形 118">
              <a:extLst>
                <a:ext uri="{FF2B5EF4-FFF2-40B4-BE49-F238E27FC236}">
                  <a16:creationId xmlns:a16="http://schemas.microsoft.com/office/drawing/2014/main" id="{36D82BFD-FB10-BAF1-850C-2E133C5110FE}"/>
                </a:ext>
              </a:extLst>
            </p:cNvPr>
            <p:cNvSpPr/>
            <p:nvPr/>
          </p:nvSpPr>
          <p:spPr>
            <a:xfrm>
              <a:off x="7769998" y="6267411"/>
              <a:ext cx="854588" cy="27214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CTRL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4" name="矩形 119">
              <a:extLst>
                <a:ext uri="{FF2B5EF4-FFF2-40B4-BE49-F238E27FC236}">
                  <a16:creationId xmlns:a16="http://schemas.microsoft.com/office/drawing/2014/main" id="{39A13440-8261-CB80-013F-238252A30D6D}"/>
                </a:ext>
              </a:extLst>
            </p:cNvPr>
            <p:cNvSpPr/>
            <p:nvPr/>
          </p:nvSpPr>
          <p:spPr>
            <a:xfrm>
              <a:off x="8854311" y="6267410"/>
              <a:ext cx="854588" cy="27214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CTRL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5" name="矩形 120">
              <a:extLst>
                <a:ext uri="{FF2B5EF4-FFF2-40B4-BE49-F238E27FC236}">
                  <a16:creationId xmlns:a16="http://schemas.microsoft.com/office/drawing/2014/main" id="{B0AD7D91-61B2-F950-FC56-FC20E253F784}"/>
                </a:ext>
              </a:extLst>
            </p:cNvPr>
            <p:cNvSpPr/>
            <p:nvPr/>
          </p:nvSpPr>
          <p:spPr>
            <a:xfrm>
              <a:off x="9938623" y="6267409"/>
              <a:ext cx="854588" cy="27214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CTRL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6" name="矩形 121">
              <a:extLst>
                <a:ext uri="{FF2B5EF4-FFF2-40B4-BE49-F238E27FC236}">
                  <a16:creationId xmlns:a16="http://schemas.microsoft.com/office/drawing/2014/main" id="{912339D2-3434-6858-9E5D-209196694ACC}"/>
                </a:ext>
              </a:extLst>
            </p:cNvPr>
            <p:cNvSpPr/>
            <p:nvPr/>
          </p:nvSpPr>
          <p:spPr>
            <a:xfrm>
              <a:off x="6685685" y="6567847"/>
              <a:ext cx="854588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7" name="矩形 122">
              <a:extLst>
                <a:ext uri="{FF2B5EF4-FFF2-40B4-BE49-F238E27FC236}">
                  <a16:creationId xmlns:a16="http://schemas.microsoft.com/office/drawing/2014/main" id="{913C47F9-D8AD-FE85-1DC8-EC32A3235A5E}"/>
                </a:ext>
              </a:extLst>
            </p:cNvPr>
            <p:cNvSpPr/>
            <p:nvPr/>
          </p:nvSpPr>
          <p:spPr>
            <a:xfrm>
              <a:off x="7769998" y="6567847"/>
              <a:ext cx="854588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8" name="矩形 123">
              <a:extLst>
                <a:ext uri="{FF2B5EF4-FFF2-40B4-BE49-F238E27FC236}">
                  <a16:creationId xmlns:a16="http://schemas.microsoft.com/office/drawing/2014/main" id="{64176AAA-35D1-D6B5-8A3F-80DF951B49A5}"/>
                </a:ext>
              </a:extLst>
            </p:cNvPr>
            <p:cNvSpPr/>
            <p:nvPr/>
          </p:nvSpPr>
          <p:spPr>
            <a:xfrm>
              <a:off x="8854311" y="6567847"/>
              <a:ext cx="854588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  <p:sp>
          <p:nvSpPr>
            <p:cNvPr id="19" name="矩形 124">
              <a:extLst>
                <a:ext uri="{FF2B5EF4-FFF2-40B4-BE49-F238E27FC236}">
                  <a16:creationId xmlns:a16="http://schemas.microsoft.com/office/drawing/2014/main" id="{B2838DAC-27BF-10EE-15D1-26A9579B7C29}"/>
                </a:ext>
              </a:extLst>
            </p:cNvPr>
            <p:cNvSpPr/>
            <p:nvPr/>
          </p:nvSpPr>
          <p:spPr>
            <a:xfrm>
              <a:off x="9938624" y="6567847"/>
              <a:ext cx="854588" cy="27214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solidFill>
                    <a:schemeClr val="tx2"/>
                  </a:solidFill>
                </a:rPr>
                <a:t>HBM </a:t>
              </a:r>
              <a:r>
                <a:rPr lang="en-US" altLang="zh-CN" sz="900" dirty="0" err="1">
                  <a:solidFill>
                    <a:schemeClr val="tx2"/>
                  </a:solidFill>
                </a:rPr>
                <a:t>ch</a:t>
              </a:r>
              <a:endParaRPr lang="zh-CN" altLang="en-US" sz="900" dirty="0">
                <a:solidFill>
                  <a:schemeClr val="tx2"/>
                </a:solidFill>
              </a:endParaRPr>
            </a:p>
          </p:txBody>
        </p:sp>
      </p:grpSp>
      <p:sp>
        <p:nvSpPr>
          <p:cNvPr id="149" name="Rectangle 148">
            <a:extLst>
              <a:ext uri="{FF2B5EF4-FFF2-40B4-BE49-F238E27FC236}">
                <a16:creationId xmlns:a16="http://schemas.microsoft.com/office/drawing/2014/main" id="{62648750-66D5-C02F-77ED-0EAA047BC308}"/>
              </a:ext>
            </a:extLst>
          </p:cNvPr>
          <p:cNvSpPr/>
          <p:nvPr/>
        </p:nvSpPr>
        <p:spPr>
          <a:xfrm>
            <a:off x="6706980" y="4997412"/>
            <a:ext cx="1142637" cy="150410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2"/>
                </a:solidFill>
              </a:rPr>
              <a:t>W</a:t>
            </a:r>
            <a:r>
              <a:rPr lang="en-GB" baseline="30000" dirty="0">
                <a:solidFill>
                  <a:schemeClr val="tx2"/>
                </a:solidFill>
              </a:rPr>
              <a:t>DQ</a:t>
            </a:r>
            <a:endParaRPr lang="en-CH" baseline="30000" dirty="0">
              <a:solidFill>
                <a:schemeClr val="tx2"/>
              </a:solidFill>
            </a:endParaRP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6C8E7698-A1D6-BB41-AFFE-6FA5C71C5908}"/>
              </a:ext>
            </a:extLst>
          </p:cNvPr>
          <p:cNvSpPr/>
          <p:nvPr/>
        </p:nvSpPr>
        <p:spPr>
          <a:xfrm>
            <a:off x="7895492" y="4997412"/>
            <a:ext cx="1142637" cy="150410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2"/>
                </a:solidFill>
              </a:rPr>
              <a:t>W</a:t>
            </a:r>
            <a:r>
              <a:rPr lang="en-GB" baseline="30000" dirty="0">
                <a:solidFill>
                  <a:schemeClr val="tx2"/>
                </a:solidFill>
              </a:rPr>
              <a:t>DKV</a:t>
            </a:r>
            <a:endParaRPr lang="en-CH" baseline="30000" dirty="0">
              <a:solidFill>
                <a:schemeClr val="tx2"/>
              </a:solidFill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79566BC0-71A2-8582-5BB3-4201C3E08C20}"/>
              </a:ext>
            </a:extLst>
          </p:cNvPr>
          <p:cNvSpPr/>
          <p:nvPr/>
        </p:nvSpPr>
        <p:spPr>
          <a:xfrm>
            <a:off x="9084004" y="4997412"/>
            <a:ext cx="604725" cy="150410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2"/>
                </a:solidFill>
              </a:rPr>
              <a:t>W</a:t>
            </a:r>
            <a:r>
              <a:rPr lang="en-GB" baseline="30000" dirty="0">
                <a:solidFill>
                  <a:schemeClr val="tx2"/>
                </a:solidFill>
              </a:rPr>
              <a:t>KR</a:t>
            </a:r>
            <a:endParaRPr lang="en-CH" baseline="30000" dirty="0">
              <a:solidFill>
                <a:schemeClr val="tx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24CF43-3220-922C-C4C4-F854880F2263}"/>
              </a:ext>
            </a:extLst>
          </p:cNvPr>
          <p:cNvSpPr/>
          <p:nvPr/>
        </p:nvSpPr>
        <p:spPr>
          <a:xfrm>
            <a:off x="5062888" y="935703"/>
            <a:ext cx="4918510" cy="3876929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A04A9B9-F601-9B8C-59EC-35109B0950C5}"/>
              </a:ext>
            </a:extLst>
          </p:cNvPr>
          <p:cNvSpPr/>
          <p:nvPr/>
        </p:nvSpPr>
        <p:spPr>
          <a:xfrm>
            <a:off x="1925648" y="1492528"/>
            <a:ext cx="1142637" cy="2604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2"/>
                </a:solidFill>
              </a:rPr>
              <a:t>C</a:t>
            </a:r>
            <a:r>
              <a:rPr lang="en-GB" baseline="30000" dirty="0">
                <a:solidFill>
                  <a:schemeClr val="tx2"/>
                </a:solidFill>
              </a:rPr>
              <a:t>Q</a:t>
            </a:r>
            <a:endParaRPr lang="en-CH" baseline="30000" dirty="0">
              <a:solidFill>
                <a:schemeClr val="tx2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AF8F692-F3C3-6CEA-BBBC-D3A952A0D03D}"/>
              </a:ext>
            </a:extLst>
          </p:cNvPr>
          <p:cNvSpPr/>
          <p:nvPr/>
        </p:nvSpPr>
        <p:spPr>
          <a:xfrm>
            <a:off x="3114160" y="1492528"/>
            <a:ext cx="1142637" cy="2604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2"/>
                </a:solidFill>
              </a:rPr>
              <a:t>C</a:t>
            </a:r>
            <a:r>
              <a:rPr lang="en-GB" baseline="30000" dirty="0">
                <a:solidFill>
                  <a:schemeClr val="tx2"/>
                </a:solidFill>
              </a:rPr>
              <a:t>KV</a:t>
            </a:r>
            <a:endParaRPr lang="en-CH" baseline="30000" dirty="0">
              <a:solidFill>
                <a:schemeClr val="tx2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C441A7D-2D05-58EA-BD34-1D7307800CE1}"/>
              </a:ext>
            </a:extLst>
          </p:cNvPr>
          <p:cNvSpPr/>
          <p:nvPr/>
        </p:nvSpPr>
        <p:spPr>
          <a:xfrm>
            <a:off x="4302672" y="1492528"/>
            <a:ext cx="604725" cy="2604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2"/>
                </a:solidFill>
              </a:rPr>
              <a:t>K</a:t>
            </a:r>
            <a:r>
              <a:rPr lang="en-GB" baseline="30000" dirty="0">
                <a:solidFill>
                  <a:schemeClr val="tx2"/>
                </a:solidFill>
              </a:rPr>
              <a:t>R</a:t>
            </a:r>
            <a:endParaRPr lang="en-CH" baseline="30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2737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ULP Code">
  <a:themeElements>
    <a:clrScheme name="PULP palette">
      <a:dk1>
        <a:srgbClr val="000000"/>
      </a:dk1>
      <a:lt1>
        <a:srgbClr val="ABABAB"/>
      </a:lt1>
      <a:dk2>
        <a:srgbClr val="5D5D5D"/>
      </a:dk2>
      <a:lt2>
        <a:srgbClr val="FFFFFF"/>
      </a:lt2>
      <a:accent1>
        <a:srgbClr val="A8322C"/>
      </a:accent1>
      <a:accent2>
        <a:srgbClr val="1269B0"/>
      </a:accent2>
      <a:accent3>
        <a:srgbClr val="168638"/>
      </a:accent3>
      <a:accent4>
        <a:srgbClr val="F29545"/>
      </a:accent4>
      <a:accent5>
        <a:srgbClr val="910569"/>
      </a:accent5>
      <a:accent6>
        <a:srgbClr val="48592C"/>
      </a:accent6>
      <a:hlink>
        <a:srgbClr val="007996"/>
      </a:hlink>
      <a:folHlink>
        <a:srgbClr val="ABABA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PULP Code">
  <a:themeElements>
    <a:clrScheme name="PULP palette">
      <a:dk1>
        <a:srgbClr val="000000"/>
      </a:dk1>
      <a:lt1>
        <a:srgbClr val="ABABAB"/>
      </a:lt1>
      <a:dk2>
        <a:srgbClr val="5D5D5D"/>
      </a:dk2>
      <a:lt2>
        <a:srgbClr val="FFFFFF"/>
      </a:lt2>
      <a:accent1>
        <a:srgbClr val="A8322C"/>
      </a:accent1>
      <a:accent2>
        <a:srgbClr val="1269B0"/>
      </a:accent2>
      <a:accent3>
        <a:srgbClr val="168638"/>
      </a:accent3>
      <a:accent4>
        <a:srgbClr val="F29545"/>
      </a:accent4>
      <a:accent5>
        <a:srgbClr val="910569"/>
      </a:accent5>
      <a:accent6>
        <a:srgbClr val="48592C"/>
      </a:accent6>
      <a:hlink>
        <a:srgbClr val="007996"/>
      </a:hlink>
      <a:folHlink>
        <a:srgbClr val="ABABAB"/>
      </a:folHlink>
    </a:clrScheme>
    <a:fontScheme name="Custom 1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  <a:effectLst/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b="1" i="0" cap="none" spc="0" dirty="0" smtClean="0">
            <a:ln>
              <a:noFill/>
            </a:ln>
            <a:solidFill>
              <a:schemeClr val="bg2"/>
            </a:solidFill>
            <a:effectLst/>
            <a:latin typeface="Arial Narrow" panose="020B0604020202020204" pitchFamily="34" charset="0"/>
            <a:cs typeface="Arial Narrow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noAutofit/>
      </a:bodyPr>
      <a:lstStyle>
        <a:defPPr algn="l" defTabSz="720000">
          <a:defRPr sz="2400" b="0" i="0" dirty="0" smtClean="0">
            <a:solidFill>
              <a:schemeClr val="tx2"/>
            </a:solidFill>
            <a:latin typeface="Arial Narrow" panose="020B0604020202020204" pitchFamily="34" charset="0"/>
            <a:cs typeface="Arial Narrow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ulp_2022" id="{3CE89E8F-20E3-B94F-AB91-BF4B5F770EBF}" vid="{D455FB22-247C-394B-86F1-181C25098715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1454</Words>
  <Application>Microsoft Office PowerPoint</Application>
  <PresentationFormat>Widescreen</PresentationFormat>
  <Paragraphs>990</Paragraphs>
  <Slides>30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Calibri Light</vt:lpstr>
      <vt:lpstr>Arial</vt:lpstr>
      <vt:lpstr>Consolas</vt:lpstr>
      <vt:lpstr>Calibri</vt:lpstr>
      <vt:lpstr>Arial Narrow</vt:lpstr>
      <vt:lpstr>PULP Code</vt:lpstr>
      <vt:lpstr>1_PULP Code</vt:lpstr>
      <vt:lpstr>SoftHier Bi-Weekly Meeting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SoftHier Bi-Weekly Meeting</dc:title>
  <dc:creator>Chi Zhang</dc:creator>
  <cp:lastModifiedBy>chi zhang</cp:lastModifiedBy>
  <cp:revision>18</cp:revision>
  <dcterms:created xsi:type="dcterms:W3CDTF">2023-03-05T10:39:52Z</dcterms:created>
  <dcterms:modified xsi:type="dcterms:W3CDTF">2025-05-04T09:54:09Z</dcterms:modified>
</cp:coreProperties>
</file>