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Arial Narrow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italic.fntdata"/><Relationship Id="rId10" Type="http://schemas.openxmlformats.org/officeDocument/2006/relationships/font" Target="fonts/ArialNarrow-bold.fntdata"/><Relationship Id="rId13" Type="http://customschemas.google.com/relationships/presentationmetadata" Target="metadata"/><Relationship Id="rId12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alNarrow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>
  <p:cSld name="标题幻灯片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b="25369" l="25667" r="25422" t="0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b="0" l="0" r="0"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fmla="val 10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idx="1" type="subTitle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b="0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sz="3809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fmla="val 41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fmla="val 83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ax, vector graphics, tool&#10;&#10;Description automatically generated" id="34" name="Google Shape;3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87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b="1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31470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1">
  <p:cSld name="Code Slide 1">
    <p:bg>
      <p:bgPr>
        <a:solidFill>
          <a:schemeClr val="accent3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2">
  <p:cSld name="Code Slide 2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indent="-349586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indent="-337470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indent="-30118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indent="-295122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68000" spcFirstLastPara="1" rIns="0" wrap="square" tIns="252000">
            <a:noAutofit/>
          </a:bodyPr>
          <a:lstStyle>
            <a:lvl1pPr indent="-228600" lvl="0" marL="4572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331469" lvl="1" marL="9144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indent="-331469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indent="-33147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571475" spcFirstLastPara="1" rIns="0" wrap="square" tIns="1181050">
            <a:noAutofit/>
          </a:bodyPr>
          <a:lstStyle/>
          <a:p>
            <a:pPr indent="0" lvl="0" marL="0" marR="0" rtl="0" algn="l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r>
              <a:t/>
            </a:r>
            <a:endParaRPr b="0" i="0" sz="1904" u="none" cap="none" strike="noStrik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b="0" i="0" sz="3809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>
            <a:lvl1pPr indent="-373761" lvl="0" marL="457200" marR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b="0" i="0" sz="25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9586" lvl="1" marL="9144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b="0" i="0" sz="21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7470" lvl="2" marL="1371600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b="0" i="0" sz="19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118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b="0" i="0" sz="127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5122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b="0" i="0" sz="1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fmla="val 5238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04" u="none" cap="none" strike="noStrik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/>
          <p:nvPr>
            <p:ph idx="10" type="dt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2" type="sldNum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7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3">
              <a:alphaModFix/>
            </a:blip>
            <a:srcRect b="25369" l="25667" r="25422" t="0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3">
              <a:alphaModFix/>
            </a:blip>
            <a:srcRect b="0" l="0" r="0"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izhang@iis.ee.ethz.ch" TargetMode="External"/><Relationship Id="rId4" Type="http://schemas.openxmlformats.org/officeDocument/2006/relationships/hyperlink" Target="mailto:tbenz@iis.ee.ethz.ch" TargetMode="External"/><Relationship Id="rId5" Type="http://schemas.openxmlformats.org/officeDocument/2006/relationships/hyperlink" Target="mailto:chizhang@iis.ee.ethz.c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/>
          <p:nvPr>
            <p:ph idx="2" type="body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Update</a:t>
            </a:r>
            <a:endParaRPr b="0" i="0" sz="3600" u="none" cap="none" strike="noStrik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316500" y="750602"/>
            <a:ext cx="11875500" cy="5802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5" lvl="0" marL="30479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finished the first-year stage report</a:t>
            </a:r>
            <a:endParaRPr/>
          </a:p>
          <a:p>
            <a:pPr indent="-228597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 has taken 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holiday from 13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22</a:t>
            </a:r>
            <a:r>
              <a:rPr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7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 started developing template code for end-to-end LLM workload mapping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is still working to complete a journal paper.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5" lvl="0" marL="304795" marR="0" rtl="0" algn="l">
              <a:lnSpc>
                <a:spcPct val="1125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for this meeting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 exploration directions.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Paper plan</a:t>
            </a:r>
            <a:endParaRPr/>
          </a:p>
        </p:txBody>
      </p:sp>
      <p:sp>
        <p:nvSpPr>
          <p:cNvPr id="71" name="Google Shape;71;p2"/>
          <p:cNvSpPr txBox="1"/>
          <p:nvPr>
            <p:ph idx="12" type="sldNum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b="0" i="0" lang="en-US" sz="3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Exploration Directions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316500" y="791242"/>
            <a:ext cx="11638928" cy="565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04795" lvl="0" marL="30479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 Enhancement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NoC collective operation support solutions (RTL + GVSoC)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iDMA for on-the-fly matrix transposition </a:t>
            </a:r>
            <a:endParaRPr/>
          </a:p>
          <a:p>
            <a:pPr indent="-304795" lvl="0" marL="304795" marR="0" rtl="0" algn="l">
              <a:lnSpc>
                <a:spcPct val="1125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the HW Cost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area and timing models for key components: RedMule, iDMA, FlooNoC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5" lvl="0" marL="304795" marR="0" rtl="0" algn="l">
              <a:lnSpc>
                <a:spcPct val="1125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Space Exploration (LLM-Oriented)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template code for end-to-end LLM inference/training workload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design space exploration for the SoftHier system</a:t>
            </a:r>
            <a:endParaRPr/>
          </a:p>
          <a:p>
            <a:pPr indent="-228597" lvl="2" marL="761976" marR="0" rtl="0" algn="l">
              <a:lnSpc>
                <a:spcPct val="152974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589"/>
              <a:buFont typeface="Arial"/>
              <a:buChar char="•"/>
            </a:pPr>
            <a:r>
              <a:rPr b="0" i="0" lang="en-US" sz="17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the optimal configuration for a set of LLM model and workloads</a:t>
            </a:r>
            <a:endParaRPr/>
          </a:p>
          <a:p>
            <a:pPr indent="-304795" lvl="0" marL="304795" marR="0" rtl="0" algn="l">
              <a:lnSpc>
                <a:spcPct val="1125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SoftHier + Da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Collaboration</a:t>
            </a:r>
            <a:endParaRPr/>
          </a:p>
          <a:p>
            <a:pPr indent="-228596" lvl="1" marL="533383" marR="0" rtl="0" algn="l">
              <a:lnSpc>
                <a:spcPct val="15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currently have a master student start exploration on this direction</a:t>
            </a:r>
            <a:endParaRPr/>
          </a:p>
          <a:p>
            <a:pPr indent="-115611" lvl="1" marL="533383" marR="0" rtl="0" algn="l">
              <a:lnSpc>
                <a:spcPct val="13657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79"/>
              <a:buFont typeface="Arial"/>
              <a:buNone/>
            </a:pPr>
            <a:r>
              <a:t/>
            </a:r>
            <a:endParaRPr b="0" i="0" sz="197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726" lvl="1" marL="533383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Publication </a:t>
            </a:r>
            <a:r>
              <a:rPr b="0" i="0" lang="en-US" sz="36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Plan</a:t>
            </a:r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316500" y="791242"/>
            <a:ext cx="11638928" cy="56501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6800">
            <a:noAutofit/>
          </a:bodyPr>
          <a:lstStyle/>
          <a:p>
            <a:pPr indent="-320034" lvl="0" marL="304794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D0D0D"/>
                </a:solidFill>
                <a:highlight>
                  <a:srgbClr val="FFFFFF"/>
                </a:highlight>
              </a:rPr>
              <a:t>Current plan: </a:t>
            </a:r>
            <a:endParaRPr sz="240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81000" lvl="1" marL="9144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lang="en-US" sz="1800">
                <a:solidFill>
                  <a:srgbClr val="0D0D0D"/>
                </a:solidFill>
                <a:highlight>
                  <a:srgbClr val="FFFFFF"/>
                </a:highlight>
              </a:rPr>
              <a:t>Publish our proposed flatten-attention dataflow mapping on SoftHier. Primary target: ICCAD 2025. Submission due: January 31, 2025</a:t>
            </a:r>
            <a:r>
              <a:rPr lang="en-US" sz="120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795" lvl="0" marL="30479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</a:t>
            </a:r>
            <a:endParaRPr b="0" i="0" sz="197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5726" lvl="1" marL="533383" marR="0" rtl="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2023-03-05T10:39:52Z</dcterms:created>
  <dc:creator>Chi Zhang</dc:creator>
</cp:coreProperties>
</file>