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4"/>
  </p:notesMasterIdLst>
  <p:sldIdLst>
    <p:sldId id="356" r:id="rId3"/>
    <p:sldId id="367" r:id="rId4"/>
    <p:sldId id="369" r:id="rId5"/>
    <p:sldId id="368" r:id="rId6"/>
    <p:sldId id="372" r:id="rId7"/>
    <p:sldId id="371" r:id="rId8"/>
    <p:sldId id="373" r:id="rId9"/>
    <p:sldId id="374" r:id="rId10"/>
    <p:sldId id="375" r:id="rId11"/>
    <p:sldId id="382" r:id="rId12"/>
    <p:sldId id="381" r:id="rId13"/>
    <p:sldId id="380" r:id="rId14"/>
    <p:sldId id="376" r:id="rId15"/>
    <p:sldId id="377" r:id="rId16"/>
    <p:sldId id="378" r:id="rId17"/>
    <p:sldId id="379" r:id="rId18"/>
    <p:sldId id="383" r:id="rId19"/>
    <p:sldId id="384" r:id="rId20"/>
    <p:sldId id="265" r:id="rId21"/>
    <p:sldId id="385" r:id="rId22"/>
    <p:sldId id="36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i" id="{64E29B6D-59D1-4CE3-8F51-9B50086EB8F0}">
          <p14:sldIdLst>
            <p14:sldId id="356"/>
            <p14:sldId id="367"/>
            <p14:sldId id="369"/>
            <p14:sldId id="368"/>
            <p14:sldId id="372"/>
            <p14:sldId id="371"/>
            <p14:sldId id="373"/>
            <p14:sldId id="374"/>
            <p14:sldId id="375"/>
            <p14:sldId id="382"/>
            <p14:sldId id="381"/>
            <p14:sldId id="380"/>
            <p14:sldId id="376"/>
            <p14:sldId id="377"/>
            <p14:sldId id="378"/>
            <p14:sldId id="379"/>
            <p14:sldId id="383"/>
            <p14:sldId id="384"/>
            <p14:sldId id="265"/>
            <p14:sldId id="385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592C"/>
    <a:srgbClr val="9AA190"/>
    <a:srgbClr val="89937A"/>
    <a:srgbClr val="364321"/>
    <a:srgbClr val="97B468"/>
    <a:srgbClr val="EA4335"/>
    <a:srgbClr val="4285F4"/>
    <a:srgbClr val="8E008E"/>
    <a:srgbClr val="CC00C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63" d="100"/>
          <a:sy n="63" d="100"/>
        </p:scale>
        <p:origin x="8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altLang="zh-CN"/>
              <a:t>RedMule-48x16-FP8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iDMA_RedMule_LLAMA2_MLP_Layer!$D$39</c:f>
              <c:strCache>
                <c:ptCount val="1"/>
                <c:pt idx="0">
                  <c:v>Busy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iDMA_RedMule_LLAMA2_MLP_Layer!$C$40:$C$41</c:f>
              <c:strCache>
                <c:ptCount val="2"/>
                <c:pt idx="0">
                  <c:v>redmule</c:v>
                </c:pt>
                <c:pt idx="1">
                  <c:v>idma</c:v>
                </c:pt>
              </c:strCache>
            </c:strRef>
          </c:cat>
          <c:val>
            <c:numRef>
              <c:f>iDMA_RedMule_LLAMA2_MLP_Layer!$D$40:$D$41</c:f>
              <c:numCache>
                <c:formatCode>General</c:formatCode>
                <c:ptCount val="2"/>
                <c:pt idx="0">
                  <c:v>3061119</c:v>
                </c:pt>
                <c:pt idx="1">
                  <c:v>855037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BD-4BCB-838E-8C3A462E0DE5}"/>
            </c:ext>
          </c:extLst>
        </c:ser>
        <c:ser>
          <c:idx val="1"/>
          <c:order val="1"/>
          <c:tx>
            <c:strRef>
              <c:f>iDMA_RedMule_LLAMA2_MLP_Layer!$E$39</c:f>
              <c:strCache>
                <c:ptCount val="1"/>
                <c:pt idx="0">
                  <c:v>Idle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iDMA_RedMule_LLAMA2_MLP_Layer!$C$40:$C$41</c:f>
              <c:strCache>
                <c:ptCount val="2"/>
                <c:pt idx="0">
                  <c:v>redmule</c:v>
                </c:pt>
                <c:pt idx="1">
                  <c:v>idma</c:v>
                </c:pt>
              </c:strCache>
            </c:strRef>
          </c:cat>
          <c:val>
            <c:numRef>
              <c:f>iDMA_RedMule_LLAMA2_MLP_Layer!$E$40:$E$41</c:f>
              <c:numCache>
                <c:formatCode>General</c:formatCode>
                <c:ptCount val="2"/>
                <c:pt idx="0">
                  <c:v>0</c:v>
                </c:pt>
                <c:pt idx="1">
                  <c:v>2206082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BD-4BCB-838E-8C3A462E0DE5}"/>
            </c:ext>
          </c:extLst>
        </c:ser>
        <c:ser>
          <c:idx val="2"/>
          <c:order val="2"/>
          <c:tx>
            <c:strRef>
              <c:f>iDMA_RedMule_LLAMA2_MLP_Layer!$F$39</c:f>
              <c:strCache>
                <c:ptCount val="1"/>
                <c:pt idx="0">
                  <c:v>Sync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iDMA_RedMule_LLAMA2_MLP_Layer!$C$40:$C$41</c:f>
              <c:strCache>
                <c:ptCount val="2"/>
                <c:pt idx="0">
                  <c:v>redmule</c:v>
                </c:pt>
                <c:pt idx="1">
                  <c:v>idma</c:v>
                </c:pt>
              </c:strCache>
            </c:strRef>
          </c:cat>
          <c:val>
            <c:numRef>
              <c:f>iDMA_RedMule_LLAMA2_MLP_Layer!$F$40:$F$41</c:f>
              <c:numCache>
                <c:formatCode>General</c:formatCode>
                <c:ptCount val="2"/>
                <c:pt idx="0">
                  <c:v>63375</c:v>
                </c:pt>
                <c:pt idx="1">
                  <c:v>63375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BD-4BCB-838E-8C3A462E0D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5933648"/>
        <c:axId val="40358336"/>
      </c:barChart>
      <c:catAx>
        <c:axId val="359336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358336"/>
        <c:crosses val="autoZero"/>
        <c:auto val="1"/>
        <c:lblAlgn val="ctr"/>
        <c:lblOffset val="100"/>
        <c:noMultiLvlLbl val="0"/>
      </c:catAx>
      <c:valAx>
        <c:axId val="40358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933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altLang="zh-CN"/>
              <a:t>RedMule-48x16-FP16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iDMA_RedMule_LLAMA2_MLP_Layer!$D$39</c:f>
              <c:strCache>
                <c:ptCount val="1"/>
                <c:pt idx="0">
                  <c:v>Busy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iDMA_RedMule_LLAMA2_MLP_Layer!$C$40:$C$41</c:f>
              <c:strCache>
                <c:ptCount val="2"/>
                <c:pt idx="0">
                  <c:v>redmule</c:v>
                </c:pt>
                <c:pt idx="1">
                  <c:v>idma</c:v>
                </c:pt>
              </c:strCache>
            </c:strRef>
          </c:cat>
          <c:val>
            <c:numRef>
              <c:f>iDMA_RedMule_LLAMA2_MLP_Layer!$D$40:$D$41</c:f>
              <c:numCache>
                <c:formatCode>General</c:formatCode>
                <c:ptCount val="2"/>
                <c:pt idx="0">
                  <c:v>3131284</c:v>
                </c:pt>
                <c:pt idx="1">
                  <c:v>1418645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0A-4E74-B28F-B12A38E609CB}"/>
            </c:ext>
          </c:extLst>
        </c:ser>
        <c:ser>
          <c:idx val="1"/>
          <c:order val="1"/>
          <c:tx>
            <c:strRef>
              <c:f>iDMA_RedMule_LLAMA2_MLP_Layer!$E$39</c:f>
              <c:strCache>
                <c:ptCount val="1"/>
                <c:pt idx="0">
                  <c:v>Idle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iDMA_RedMule_LLAMA2_MLP_Layer!$C$40:$C$41</c:f>
              <c:strCache>
                <c:ptCount val="2"/>
                <c:pt idx="0">
                  <c:v>redmule</c:v>
                </c:pt>
                <c:pt idx="1">
                  <c:v>idma</c:v>
                </c:pt>
              </c:strCache>
            </c:strRef>
          </c:cat>
          <c:val>
            <c:numRef>
              <c:f>iDMA_RedMule_LLAMA2_MLP_Layer!$E$40:$E$41</c:f>
              <c:numCache>
                <c:formatCode>General</c:formatCode>
                <c:ptCount val="2"/>
                <c:pt idx="0">
                  <c:v>0</c:v>
                </c:pt>
                <c:pt idx="1">
                  <c:v>1712639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0A-4E74-B28F-B12A38E609CB}"/>
            </c:ext>
          </c:extLst>
        </c:ser>
        <c:ser>
          <c:idx val="2"/>
          <c:order val="2"/>
          <c:tx>
            <c:strRef>
              <c:f>iDMA_RedMule_LLAMA2_MLP_Layer!$F$39</c:f>
              <c:strCache>
                <c:ptCount val="1"/>
                <c:pt idx="0">
                  <c:v>Sync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iDMA_RedMule_LLAMA2_MLP_Layer!$C$40:$C$41</c:f>
              <c:strCache>
                <c:ptCount val="2"/>
                <c:pt idx="0">
                  <c:v>redmule</c:v>
                </c:pt>
                <c:pt idx="1">
                  <c:v>idma</c:v>
                </c:pt>
              </c:strCache>
            </c:strRef>
          </c:cat>
          <c:val>
            <c:numRef>
              <c:f>iDMA_RedMule_LLAMA2_MLP_Layer!$F$40:$F$41</c:f>
              <c:numCache>
                <c:formatCode>General</c:formatCode>
                <c:ptCount val="2"/>
                <c:pt idx="0">
                  <c:v>72370</c:v>
                </c:pt>
                <c:pt idx="1">
                  <c:v>72370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0A-4E74-B28F-B12A38E609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5933648"/>
        <c:axId val="40358336"/>
      </c:barChart>
      <c:catAx>
        <c:axId val="359336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358336"/>
        <c:crosses val="autoZero"/>
        <c:auto val="1"/>
        <c:lblAlgn val="ctr"/>
        <c:lblOffset val="100"/>
        <c:noMultiLvlLbl val="0"/>
      </c:catAx>
      <c:valAx>
        <c:axId val="40358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933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altLang="zh-CN"/>
              <a:t>RedMule-96x32-FP8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iDMA_RedMule_LLAMA2_MLP_Layer!$D$39</c:f>
              <c:strCache>
                <c:ptCount val="1"/>
                <c:pt idx="0">
                  <c:v>Busy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iDMA_RedMule_LLAMA2_MLP_Layer!$C$40:$C$41</c:f>
              <c:strCache>
                <c:ptCount val="2"/>
                <c:pt idx="0">
                  <c:v>redmule</c:v>
                </c:pt>
                <c:pt idx="1">
                  <c:v>idma</c:v>
                </c:pt>
              </c:strCache>
            </c:strRef>
          </c:cat>
          <c:val>
            <c:numRef>
              <c:f>iDMA_RedMule_LLAMA2_MLP_Layer!$D$40:$D$41</c:f>
              <c:numCache>
                <c:formatCode>General</c:formatCode>
                <c:ptCount val="2"/>
                <c:pt idx="0">
                  <c:v>867815</c:v>
                </c:pt>
                <c:pt idx="1">
                  <c:v>737971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10-44AF-AB11-A710D749CDF9}"/>
            </c:ext>
          </c:extLst>
        </c:ser>
        <c:ser>
          <c:idx val="1"/>
          <c:order val="1"/>
          <c:tx>
            <c:strRef>
              <c:f>iDMA_RedMule_LLAMA2_MLP_Layer!$E$39</c:f>
              <c:strCache>
                <c:ptCount val="1"/>
                <c:pt idx="0">
                  <c:v>Idle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iDMA_RedMule_LLAMA2_MLP_Layer!$C$40:$C$41</c:f>
              <c:strCache>
                <c:ptCount val="2"/>
                <c:pt idx="0">
                  <c:v>redmule</c:v>
                </c:pt>
                <c:pt idx="1">
                  <c:v>idma</c:v>
                </c:pt>
              </c:strCache>
            </c:strRef>
          </c:cat>
          <c:val>
            <c:numRef>
              <c:f>iDMA_RedMule_LLAMA2_MLP_Layer!$E$40:$E$41</c:f>
              <c:numCache>
                <c:formatCode>General</c:formatCode>
                <c:ptCount val="2"/>
                <c:pt idx="0">
                  <c:v>0</c:v>
                </c:pt>
                <c:pt idx="1">
                  <c:v>129844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10-44AF-AB11-A710D749CDF9}"/>
            </c:ext>
          </c:extLst>
        </c:ser>
        <c:ser>
          <c:idx val="2"/>
          <c:order val="2"/>
          <c:tx>
            <c:strRef>
              <c:f>iDMA_RedMule_LLAMA2_MLP_Layer!$F$39</c:f>
              <c:strCache>
                <c:ptCount val="1"/>
                <c:pt idx="0">
                  <c:v>Sync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iDMA_RedMule_LLAMA2_MLP_Layer!$C$40:$C$41</c:f>
              <c:strCache>
                <c:ptCount val="2"/>
                <c:pt idx="0">
                  <c:v>redmule</c:v>
                </c:pt>
                <c:pt idx="1">
                  <c:v>idma</c:v>
                </c:pt>
              </c:strCache>
            </c:strRef>
          </c:cat>
          <c:val>
            <c:numRef>
              <c:f>iDMA_RedMule_LLAMA2_MLP_Layer!$F$40:$F$41</c:f>
              <c:numCache>
                <c:formatCode>General</c:formatCode>
                <c:ptCount val="2"/>
                <c:pt idx="0">
                  <c:v>24762</c:v>
                </c:pt>
                <c:pt idx="1">
                  <c:v>24762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10-44AF-AB11-A710D749CD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5933648"/>
        <c:axId val="40358336"/>
      </c:barChart>
      <c:catAx>
        <c:axId val="359336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358336"/>
        <c:crosses val="autoZero"/>
        <c:auto val="1"/>
        <c:lblAlgn val="ctr"/>
        <c:lblOffset val="100"/>
        <c:noMultiLvlLbl val="0"/>
      </c:catAx>
      <c:valAx>
        <c:axId val="40358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933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altLang="zh-CN"/>
              <a:t>RedMule-96x32-FP16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iDMA_RedMule_LLAMA2_MLP_Layer!$D$39</c:f>
              <c:strCache>
                <c:ptCount val="1"/>
                <c:pt idx="0">
                  <c:v>Busy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iDMA_RedMule_LLAMA2_MLP_Layer!$C$40:$C$41</c:f>
              <c:strCache>
                <c:ptCount val="2"/>
                <c:pt idx="0">
                  <c:v>redmule</c:v>
                </c:pt>
                <c:pt idx="1">
                  <c:v>idma</c:v>
                </c:pt>
              </c:strCache>
            </c:strRef>
          </c:cat>
          <c:val>
            <c:numRef>
              <c:f>iDMA_RedMule_LLAMA2_MLP_Layer!$D$40:$D$41</c:f>
              <c:numCache>
                <c:formatCode>General</c:formatCode>
                <c:ptCount val="2"/>
                <c:pt idx="0">
                  <c:v>938220</c:v>
                </c:pt>
                <c:pt idx="1">
                  <c:v>1418645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75-4194-A1F7-FDA4235736BA}"/>
            </c:ext>
          </c:extLst>
        </c:ser>
        <c:ser>
          <c:idx val="1"/>
          <c:order val="1"/>
          <c:tx>
            <c:strRef>
              <c:f>iDMA_RedMule_LLAMA2_MLP_Layer!$E$39</c:f>
              <c:strCache>
                <c:ptCount val="1"/>
                <c:pt idx="0">
                  <c:v>Idle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iDMA_RedMule_LLAMA2_MLP_Layer!$C$40:$C$41</c:f>
              <c:strCache>
                <c:ptCount val="2"/>
                <c:pt idx="0">
                  <c:v>redmule</c:v>
                </c:pt>
                <c:pt idx="1">
                  <c:v>idma</c:v>
                </c:pt>
              </c:strCache>
            </c:strRef>
          </c:cat>
          <c:val>
            <c:numRef>
              <c:f>iDMA_RedMule_LLAMA2_MLP_Layer!$E$40:$E$41</c:f>
              <c:numCache>
                <c:formatCode>General</c:formatCode>
                <c:ptCount val="2"/>
                <c:pt idx="0">
                  <c:v>480425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75-4194-A1F7-FDA4235736BA}"/>
            </c:ext>
          </c:extLst>
        </c:ser>
        <c:ser>
          <c:idx val="2"/>
          <c:order val="2"/>
          <c:tx>
            <c:strRef>
              <c:f>iDMA_RedMule_LLAMA2_MLP_Layer!$F$39</c:f>
              <c:strCache>
                <c:ptCount val="1"/>
                <c:pt idx="0">
                  <c:v>Sync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iDMA_RedMule_LLAMA2_MLP_Layer!$C$40:$C$41</c:f>
              <c:strCache>
                <c:ptCount val="2"/>
                <c:pt idx="0">
                  <c:v>redmule</c:v>
                </c:pt>
                <c:pt idx="1">
                  <c:v>idma</c:v>
                </c:pt>
              </c:strCache>
            </c:strRef>
          </c:cat>
          <c:val>
            <c:numRef>
              <c:f>iDMA_RedMule_LLAMA2_MLP_Layer!$F$40:$F$41</c:f>
              <c:numCache>
                <c:formatCode>General</c:formatCode>
                <c:ptCount val="2"/>
                <c:pt idx="0">
                  <c:v>64407</c:v>
                </c:pt>
                <c:pt idx="1">
                  <c:v>64407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75-4194-A1F7-FDA4235736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5933648"/>
        <c:axId val="40358336"/>
      </c:barChart>
      <c:catAx>
        <c:axId val="359336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358336"/>
        <c:crosses val="autoZero"/>
        <c:auto val="1"/>
        <c:lblAlgn val="ctr"/>
        <c:lblOffset val="100"/>
        <c:noMultiLvlLbl val="0"/>
      </c:catAx>
      <c:valAx>
        <c:axId val="40358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933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iDMA_RedMule_LLAMA2_MLP_Layer!$C$32</c:f>
              <c:strCache>
                <c:ptCount val="1"/>
                <c:pt idx="0">
                  <c:v>RedMule Compute Uti</c:v>
                </c:pt>
              </c:strCache>
            </c:strRef>
          </c:tx>
          <c:spPr>
            <a:solidFill>
              <a:srgbClr val="1269B0"/>
            </a:solidFill>
            <a:ln>
              <a:noFill/>
            </a:ln>
            <a:effectLst/>
          </c:spPr>
          <c:invertIfNegative val="0"/>
          <c:cat>
            <c:strRef>
              <c:f>iDMA_RedMule_LLAMA2_MLP_Layer!$B$33:$B$36</c:f>
              <c:strCache>
                <c:ptCount val="4"/>
                <c:pt idx="0">
                  <c:v>RedMule-48x16-FP8</c:v>
                </c:pt>
                <c:pt idx="1">
                  <c:v>RedMule-48x16-FP16</c:v>
                </c:pt>
                <c:pt idx="2">
                  <c:v>RedMule-96x32-FP8</c:v>
                </c:pt>
                <c:pt idx="3">
                  <c:v>RedMule-96x32-FP16</c:v>
                </c:pt>
              </c:strCache>
            </c:strRef>
          </c:cat>
          <c:val>
            <c:numRef>
              <c:f>iDMA_RedMule_LLAMA2_MLP_Layer!$C$33:$C$36</c:f>
              <c:numCache>
                <c:formatCode>0%</c:formatCode>
                <c:ptCount val="4"/>
                <c:pt idx="0">
                  <c:v>0.94387123162982556</c:v>
                </c:pt>
                <c:pt idx="1">
                  <c:v>0.92054884828386585</c:v>
                </c:pt>
                <c:pt idx="2">
                  <c:v>0.82601276976664195</c:v>
                </c:pt>
                <c:pt idx="3">
                  <c:v>0.4971369850821144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A5-4BF3-8AE3-7F46A9E1A1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8159104"/>
        <c:axId val="1828159584"/>
      </c:barChart>
      <c:lineChart>
        <c:grouping val="standard"/>
        <c:varyColors val="0"/>
        <c:ser>
          <c:idx val="1"/>
          <c:order val="1"/>
          <c:tx>
            <c:strRef>
              <c:f>iDMA_RedMule_LLAMA2_MLP_Layer!$D$32</c:f>
              <c:strCache>
                <c:ptCount val="1"/>
                <c:pt idx="0">
                  <c:v>HBM BW Uti</c:v>
                </c:pt>
              </c:strCache>
            </c:strRef>
          </c:tx>
          <c:spPr>
            <a:ln w="28575" cap="rnd">
              <a:solidFill>
                <a:srgbClr val="F2954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29545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iDMA_RedMule_LLAMA2_MLP_Layer!$B$33:$B$36</c:f>
              <c:strCache>
                <c:ptCount val="4"/>
                <c:pt idx="0">
                  <c:v>RedMule-48x16-FP8</c:v>
                </c:pt>
                <c:pt idx="1">
                  <c:v>RedMule-48x16-FP16</c:v>
                </c:pt>
                <c:pt idx="2">
                  <c:v>RedMule-96x32-FP8</c:v>
                </c:pt>
                <c:pt idx="3">
                  <c:v>RedMule-96x32-FP16</c:v>
                </c:pt>
              </c:strCache>
            </c:strRef>
          </c:cat>
          <c:val>
            <c:numRef>
              <c:f>iDMA_RedMule_LLAMA2_MLP_Layer!$D$33:$D$36</c:f>
              <c:numCache>
                <c:formatCode>0%</c:formatCode>
                <c:ptCount val="4"/>
                <c:pt idx="0">
                  <c:v>0.22100399569869086</c:v>
                </c:pt>
                <c:pt idx="1">
                  <c:v>0.43108628992805426</c:v>
                </c:pt>
                <c:pt idx="2">
                  <c:v>0.77363147217168415</c:v>
                </c:pt>
                <c:pt idx="3">
                  <c:v>0.93122245010503379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A5-4BF3-8AE3-7F46A9E1A1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28159104"/>
        <c:axId val="1828159584"/>
      </c:lineChart>
      <c:catAx>
        <c:axId val="182815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8159584"/>
        <c:crosses val="autoZero"/>
        <c:auto val="1"/>
        <c:lblAlgn val="ctr"/>
        <c:lblOffset val="100"/>
        <c:noMultiLvlLbl val="0"/>
      </c:catAx>
      <c:valAx>
        <c:axId val="182815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Utilization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8159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altLang="zh-CN"/>
              <a:t>RedMule-96x32-FP16-IntraQudrantComm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iDMA_RedMule_LLAMA2_MLP_Layer!$D$39</c:f>
              <c:strCache>
                <c:ptCount val="1"/>
                <c:pt idx="0">
                  <c:v>routine1-busy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iDMA_RedMule_LLAMA2_MLP_Layer!$C$40:$C$41</c:f>
              <c:strCache>
                <c:ptCount val="2"/>
                <c:pt idx="0">
                  <c:v>redmule</c:v>
                </c:pt>
                <c:pt idx="1">
                  <c:v>idma</c:v>
                </c:pt>
              </c:strCache>
            </c:strRef>
          </c:cat>
          <c:val>
            <c:numRef>
              <c:f>iDMA_RedMule_LLAMA2_MLP_Layer!$D$40:$D$41</c:f>
              <c:numCache>
                <c:formatCode>General</c:formatCode>
                <c:ptCount val="2"/>
                <c:pt idx="0">
                  <c:v>459210</c:v>
                </c:pt>
                <c:pt idx="1">
                  <c:v>360990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C4-41D0-B740-6D144A4F3D5D}"/>
            </c:ext>
          </c:extLst>
        </c:ser>
        <c:ser>
          <c:idx val="1"/>
          <c:order val="1"/>
          <c:tx>
            <c:strRef>
              <c:f>iDMA_RedMule_LLAMA2_MLP_Layer!$E$39</c:f>
              <c:strCache>
                <c:ptCount val="1"/>
                <c:pt idx="0">
                  <c:v>routine1-idle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iDMA_RedMule_LLAMA2_MLP_Layer!$C$40:$C$41</c:f>
              <c:strCache>
                <c:ptCount val="2"/>
                <c:pt idx="0">
                  <c:v>redmule</c:v>
                </c:pt>
                <c:pt idx="1">
                  <c:v>idma</c:v>
                </c:pt>
              </c:strCache>
            </c:strRef>
          </c:cat>
          <c:val>
            <c:numRef>
              <c:f>iDMA_RedMule_LLAMA2_MLP_Layer!$E$40:$E$41</c:f>
              <c:numCache>
                <c:formatCode>General</c:formatCode>
                <c:ptCount val="2"/>
                <c:pt idx="0">
                  <c:v>321</c:v>
                </c:pt>
                <c:pt idx="1">
                  <c:v>98541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C4-41D0-B740-6D144A4F3D5D}"/>
            </c:ext>
          </c:extLst>
        </c:ser>
        <c:ser>
          <c:idx val="2"/>
          <c:order val="2"/>
          <c:tx>
            <c:strRef>
              <c:f>iDMA_RedMule_LLAMA2_MLP_Layer!$F$39</c:f>
              <c:strCache>
                <c:ptCount val="1"/>
                <c:pt idx="0">
                  <c:v>routine2-busy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iDMA_RedMule_LLAMA2_MLP_Layer!$C$40:$C$41</c:f>
              <c:strCache>
                <c:ptCount val="2"/>
                <c:pt idx="0">
                  <c:v>redmule</c:v>
                </c:pt>
                <c:pt idx="1">
                  <c:v>idma</c:v>
                </c:pt>
              </c:strCache>
            </c:strRef>
          </c:cat>
          <c:val>
            <c:numRef>
              <c:f>iDMA_RedMule_LLAMA2_MLP_Layer!$F$40:$F$41</c:f>
              <c:numCache>
                <c:formatCode>General</c:formatCode>
                <c:ptCount val="2"/>
                <c:pt idx="0">
                  <c:v>459210</c:v>
                </c:pt>
                <c:pt idx="1">
                  <c:v>709322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5C4-41D0-B740-6D144A4F3D5D}"/>
            </c:ext>
          </c:extLst>
        </c:ser>
        <c:ser>
          <c:idx val="3"/>
          <c:order val="3"/>
          <c:tx>
            <c:strRef>
              <c:f>iDMA_RedMule_LLAMA2_MLP_Layer!$G$39</c:f>
              <c:strCache>
                <c:ptCount val="1"/>
                <c:pt idx="0">
                  <c:v>routine2-idle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iDMA_RedMule_LLAMA2_MLP_Layer!$C$40:$C$41</c:f>
              <c:strCache>
                <c:ptCount val="2"/>
                <c:pt idx="0">
                  <c:v>redmule</c:v>
                </c:pt>
                <c:pt idx="1">
                  <c:v>idma</c:v>
                </c:pt>
              </c:strCache>
            </c:strRef>
          </c:cat>
          <c:val>
            <c:numRef>
              <c:f>iDMA_RedMule_LLAMA2_MLP_Layer!$G$40:$G$41</c:f>
              <c:numCache>
                <c:formatCode>General</c:formatCode>
                <c:ptCount val="2"/>
                <c:pt idx="0">
                  <c:v>250233</c:v>
                </c:pt>
                <c:pt idx="1">
                  <c:v>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5C4-41D0-B740-6D144A4F3D5D}"/>
            </c:ext>
          </c:extLst>
        </c:ser>
        <c:ser>
          <c:idx val="4"/>
          <c:order val="4"/>
          <c:tx>
            <c:strRef>
              <c:f>iDMA_RedMule_LLAMA2_MLP_Layer!$H$39</c:f>
              <c:strCache>
                <c:ptCount val="1"/>
                <c:pt idx="0">
                  <c:v>Sync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iDMA_RedMule_LLAMA2_MLP_Layer!$C$40:$C$41</c:f>
              <c:strCache>
                <c:ptCount val="2"/>
                <c:pt idx="0">
                  <c:v>redmule</c:v>
                </c:pt>
                <c:pt idx="1">
                  <c:v>idma</c:v>
                </c:pt>
              </c:strCache>
            </c:strRef>
          </c:cat>
          <c:val>
            <c:numRef>
              <c:f>iDMA_RedMule_LLAMA2_MLP_Layer!$H$40:$H$41</c:f>
              <c:numCache>
                <c:formatCode>General</c:formatCode>
                <c:ptCount val="2"/>
                <c:pt idx="0">
                  <c:v>73345</c:v>
                </c:pt>
                <c:pt idx="1">
                  <c:v>73345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5C4-41D0-B740-6D144A4F3D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5933648"/>
        <c:axId val="40358336"/>
      </c:barChart>
      <c:catAx>
        <c:axId val="359336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358336"/>
        <c:crosses val="autoZero"/>
        <c:auto val="1"/>
        <c:lblAlgn val="ctr"/>
        <c:lblOffset val="100"/>
        <c:noMultiLvlLbl val="0"/>
      </c:catAx>
      <c:valAx>
        <c:axId val="40358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933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altLang="zh-CN" dirty="0"/>
              <a:t>RedMule-96x32-FP16-NoClusterComm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iDMA_RedMule_LLAMA2_MLP_Layer!$D$39</c:f>
              <c:strCache>
                <c:ptCount val="1"/>
                <c:pt idx="0">
                  <c:v>Busy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iDMA_RedMule_LLAMA2_MLP_Layer!$C$40:$C$41</c:f>
              <c:strCache>
                <c:ptCount val="2"/>
                <c:pt idx="0">
                  <c:v>redmule</c:v>
                </c:pt>
                <c:pt idx="1">
                  <c:v>idma</c:v>
                </c:pt>
              </c:strCache>
            </c:strRef>
          </c:cat>
          <c:val>
            <c:numRef>
              <c:f>iDMA_RedMule_LLAMA2_MLP_Layer!$D$40:$D$41</c:f>
              <c:numCache>
                <c:formatCode>General</c:formatCode>
                <c:ptCount val="2"/>
                <c:pt idx="0">
                  <c:v>938220</c:v>
                </c:pt>
                <c:pt idx="1">
                  <c:v>1418645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83-4135-8A67-67DE7DAE9EC5}"/>
            </c:ext>
          </c:extLst>
        </c:ser>
        <c:ser>
          <c:idx val="1"/>
          <c:order val="1"/>
          <c:tx>
            <c:strRef>
              <c:f>iDMA_RedMule_LLAMA2_MLP_Layer!$E$39</c:f>
              <c:strCache>
                <c:ptCount val="1"/>
                <c:pt idx="0">
                  <c:v>Idle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iDMA_RedMule_LLAMA2_MLP_Layer!$C$40:$C$41</c:f>
              <c:strCache>
                <c:ptCount val="2"/>
                <c:pt idx="0">
                  <c:v>redmule</c:v>
                </c:pt>
                <c:pt idx="1">
                  <c:v>idma</c:v>
                </c:pt>
              </c:strCache>
            </c:strRef>
          </c:cat>
          <c:val>
            <c:numRef>
              <c:f>iDMA_RedMule_LLAMA2_MLP_Layer!$E$40:$E$41</c:f>
              <c:numCache>
                <c:formatCode>General</c:formatCode>
                <c:ptCount val="2"/>
                <c:pt idx="0">
                  <c:v>480425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83-4135-8A67-67DE7DAE9EC5}"/>
            </c:ext>
          </c:extLst>
        </c:ser>
        <c:ser>
          <c:idx val="2"/>
          <c:order val="2"/>
          <c:tx>
            <c:strRef>
              <c:f>iDMA_RedMule_LLAMA2_MLP_Layer!$F$39</c:f>
              <c:strCache>
                <c:ptCount val="1"/>
                <c:pt idx="0">
                  <c:v>Sync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iDMA_RedMule_LLAMA2_MLP_Layer!$C$40:$C$41</c:f>
              <c:strCache>
                <c:ptCount val="2"/>
                <c:pt idx="0">
                  <c:v>redmule</c:v>
                </c:pt>
                <c:pt idx="1">
                  <c:v>idma</c:v>
                </c:pt>
              </c:strCache>
            </c:strRef>
          </c:cat>
          <c:val>
            <c:numRef>
              <c:f>iDMA_RedMule_LLAMA2_MLP_Layer!$F$40:$F$41</c:f>
              <c:numCache>
                <c:formatCode>General</c:formatCode>
                <c:ptCount val="2"/>
                <c:pt idx="0">
                  <c:v>64407</c:v>
                </c:pt>
                <c:pt idx="1">
                  <c:v>64407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83-4135-8A67-67DE7DAE9E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5933648"/>
        <c:axId val="40358336"/>
      </c:barChart>
      <c:catAx>
        <c:axId val="359336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358336"/>
        <c:crosses val="autoZero"/>
        <c:auto val="1"/>
        <c:lblAlgn val="ctr"/>
        <c:lblOffset val="100"/>
        <c:noMultiLvlLbl val="0"/>
      </c:catAx>
      <c:valAx>
        <c:axId val="40358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933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6B15D-D7C2-488E-AF98-FB6310FDFF34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D64FB-5A94-4654-BF81-4B927C18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621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2dfd9cb69a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2dfd9cb69a9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g2dfd9cb69a9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69A5E-51FC-1948-9E89-D6ACC7420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D18A61-8ABA-DA51-7F3F-6F6CA7DE6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BD8CAB-2C7F-D9E9-0B83-24EA3009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A79848-311E-E02C-E3A4-473DFE57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B1C8C-3556-078F-2123-206A7CD2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56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C6E11-8231-E1EE-D480-823F572B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6A7A51-09B8-B65B-8F98-D8410F23B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9284D2-E296-56CD-C200-7836F004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388F3-F05A-360B-4C6D-BF667091F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69D2D9-2373-DDC0-2BBF-40E36451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62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66A43C-6C67-A41A-C2A5-10A548847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986CD6-6D9C-FE50-E9E9-C88A33A2B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E8363-D861-FD9A-72C0-BA79A2FE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BF5DF-1FE3-9096-1595-FCB79963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4F25C-A1B0-1BA8-5B59-7B69D004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169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 QA Slide">
    <p:bg>
      <p:bgPr>
        <a:solidFill>
          <a:srgbClr val="B4B4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8150BE-61A2-B1E2-756A-7134BE7E136A}"/>
              </a:ext>
            </a:extLst>
          </p:cNvPr>
          <p:cNvSpPr txBox="1"/>
          <p:nvPr userDrawn="1"/>
        </p:nvSpPr>
        <p:spPr>
          <a:xfrm>
            <a:off x="2042921" y="2089607"/>
            <a:ext cx="3299901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80" b="0" i="0" u="none" dirty="0">
                <a:solidFill>
                  <a:schemeClr val="bg2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Thank you!</a:t>
            </a:r>
          </a:p>
        </p:txBody>
      </p:sp>
      <p:sp>
        <p:nvSpPr>
          <p:cNvPr id="7" name="Google Shape;1096;p28">
            <a:extLst>
              <a:ext uri="{FF2B5EF4-FFF2-40B4-BE49-F238E27FC236}">
                <a16:creationId xmlns:a16="http://schemas.microsoft.com/office/drawing/2014/main" id="{9EB57577-2B72-4910-D401-BBB6EDA09B5E}"/>
              </a:ext>
            </a:extLst>
          </p:cNvPr>
          <p:cNvSpPr/>
          <p:nvPr userDrawn="1"/>
        </p:nvSpPr>
        <p:spPr>
          <a:xfrm>
            <a:off x="6870456" y="1573479"/>
            <a:ext cx="3433291" cy="3433344"/>
          </a:xfrm>
          <a:custGeom>
            <a:avLst/>
            <a:gdLst/>
            <a:ahLst/>
            <a:cxnLst/>
            <a:rect l="l" t="t" r="r" b="b"/>
            <a:pathLst>
              <a:path w="158750" h="158750" extrusionOk="0">
                <a:moveTo>
                  <a:pt x="8255" y="0"/>
                </a:moveTo>
                <a:cubicBezTo>
                  <a:pt x="3810" y="0"/>
                  <a:pt x="0" y="3810"/>
                  <a:pt x="0" y="8255"/>
                </a:cubicBezTo>
                <a:lnTo>
                  <a:pt x="0" y="119380"/>
                </a:lnTo>
                <a:lnTo>
                  <a:pt x="31750" y="87630"/>
                </a:lnTo>
                <a:lnTo>
                  <a:pt x="111125" y="87630"/>
                </a:lnTo>
                <a:cubicBezTo>
                  <a:pt x="115570" y="87630"/>
                  <a:pt x="119380" y="83820"/>
                  <a:pt x="119380" y="79375"/>
                </a:cubicBezTo>
                <a:lnTo>
                  <a:pt x="119380" y="8255"/>
                </a:lnTo>
                <a:cubicBezTo>
                  <a:pt x="119380" y="3810"/>
                  <a:pt x="115570" y="0"/>
                  <a:pt x="111125" y="0"/>
                </a:cubicBezTo>
                <a:close/>
                <a:moveTo>
                  <a:pt x="135255" y="31750"/>
                </a:moveTo>
                <a:lnTo>
                  <a:pt x="135255" y="103505"/>
                </a:lnTo>
                <a:lnTo>
                  <a:pt x="31750" y="103505"/>
                </a:lnTo>
                <a:lnTo>
                  <a:pt x="31750" y="119380"/>
                </a:lnTo>
                <a:cubicBezTo>
                  <a:pt x="31750" y="123190"/>
                  <a:pt x="35560" y="127000"/>
                  <a:pt x="40005" y="127000"/>
                </a:cubicBezTo>
                <a:lnTo>
                  <a:pt x="127000" y="127000"/>
                </a:lnTo>
                <a:lnTo>
                  <a:pt x="158750" y="158750"/>
                </a:lnTo>
                <a:lnTo>
                  <a:pt x="158750" y="40005"/>
                </a:lnTo>
                <a:cubicBezTo>
                  <a:pt x="158750" y="35560"/>
                  <a:pt x="154940" y="31750"/>
                  <a:pt x="151130" y="317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6754" tIns="96754" rIns="96754" bIns="9675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90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D5AEE-A9BE-AED9-1997-707BCB05F17E}"/>
              </a:ext>
            </a:extLst>
          </p:cNvPr>
          <p:cNvSpPr txBox="1"/>
          <p:nvPr userDrawn="1"/>
        </p:nvSpPr>
        <p:spPr>
          <a:xfrm>
            <a:off x="7393950" y="2122179"/>
            <a:ext cx="1547401" cy="80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57" b="1" i="0" u="none" dirty="0">
                <a:solidFill>
                  <a:srgbClr val="B4B4B6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166052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58CA-A1BF-D6AB-4593-70AA8BA7A1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/>
          <a:lstStyle>
            <a:lvl1pPr>
              <a:defRPr>
                <a:ln w="15875" cmpd="sng">
                  <a:noFill/>
                  <a:round/>
                </a:ln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2B96F6E-6763-388C-C56C-A5F6DDF7C2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6500" y="990573"/>
            <a:ext cx="5333774" cy="5524351"/>
          </a:xfrm>
        </p:spPr>
        <p:txBody>
          <a:bodyPr lIns="0"/>
          <a:lstStyle>
            <a:lvl1pPr marL="304795" indent="-304795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533383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761976" indent="-228597">
              <a:buClrTx/>
              <a:buFont typeface="Arial" panose="020B0604020202020204" pitchFamily="34" charset="0"/>
              <a:buChar char="•"/>
              <a:defRPr sz="1905">
                <a:solidFill>
                  <a:schemeClr val="tx1"/>
                </a:solidFill>
              </a:defRPr>
            </a:lvl3pPr>
            <a:lvl4pPr marL="990569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219162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BB9895-C16D-8D3B-6B99-94C506A0DDD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990573"/>
            <a:ext cx="6102077" cy="5524351"/>
          </a:xfrm>
        </p:spPr>
        <p:txBody>
          <a:bodyPr lIns="468000" tIns="252000"/>
          <a:lstStyle>
            <a:lvl1pPr marL="0" indent="0">
              <a:lnSpc>
                <a:spcPts val="1058"/>
              </a:lnSpc>
              <a:buNone/>
              <a:defRPr sz="1905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code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01239-BAA4-8A00-7636-86EDC758881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Add </a:t>
            </a:r>
            <a:r>
              <a:rPr lang="en-US" i="1"/>
              <a:t>date</a:t>
            </a:r>
            <a:r>
              <a:rPr lang="en-US"/>
              <a:t> or a third information here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7580FD-90D9-4643-869E-F2DC0D2AC6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72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58CA-A1BF-D6AB-4593-70AA8BA7A1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/>
          <a:lstStyle>
            <a:lvl1pPr>
              <a:defRPr>
                <a:ln w="15875" cmpd="sng">
                  <a:noFill/>
                  <a:round/>
                </a:ln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2B96F6E-6763-388C-C56C-A5F6DDF7C2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6500" y="990573"/>
            <a:ext cx="5333774" cy="5524351"/>
          </a:xfrm>
        </p:spPr>
        <p:txBody>
          <a:bodyPr lIns="0"/>
          <a:lstStyle>
            <a:lvl1pPr marL="304795" indent="-304795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533383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761976" indent="-228597">
              <a:buClrTx/>
              <a:buFont typeface="Arial" panose="020B0604020202020204" pitchFamily="34" charset="0"/>
              <a:buChar char="•"/>
              <a:defRPr sz="1905">
                <a:solidFill>
                  <a:schemeClr val="tx1"/>
                </a:solidFill>
              </a:defRPr>
            </a:lvl3pPr>
            <a:lvl4pPr marL="990569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219162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BB9895-C16D-8D3B-6B99-94C506A0DDD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990573"/>
            <a:ext cx="6102077" cy="5524351"/>
          </a:xfrm>
        </p:spPr>
        <p:txBody>
          <a:bodyPr lIns="468000" tIns="252000"/>
          <a:lstStyle>
            <a:lvl1pPr marL="0" indent="0">
              <a:lnSpc>
                <a:spcPts val="1058"/>
              </a:lnSpc>
              <a:buNone/>
              <a:defRPr sz="1905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noProof="0"/>
              <a:t>Click to edit code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008F47-EC5C-3578-1BA2-5D84AD510EF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Add </a:t>
            </a:r>
            <a:r>
              <a:rPr lang="en-US" i="1"/>
              <a:t>date</a:t>
            </a:r>
            <a:r>
              <a:rPr lang="en-US"/>
              <a:t> or a third information here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76D19F-CFD6-B7EE-F862-390C4E0962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787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F192FC1B-B3A0-78B7-C079-3AD8A4EDAFEE}"/>
              </a:ext>
            </a:extLst>
          </p:cNvPr>
          <p:cNvGrpSpPr/>
          <p:nvPr userDrawn="1"/>
        </p:nvGrpSpPr>
        <p:grpSpPr>
          <a:xfrm>
            <a:off x="2431284" y="217607"/>
            <a:ext cx="2109071" cy="456122"/>
            <a:chOff x="3645356" y="188193"/>
            <a:chExt cx="5677387" cy="1227805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FDC3554-F5A8-F2B0-CDD0-9503A1DE3A0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449E88C-0CCF-054C-1626-D1593E596CF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8D234E9D-C054-5674-1BA3-6CDBCAEC8DE6}"/>
              </a:ext>
            </a:extLst>
          </p:cNvPr>
          <p:cNvSpPr/>
          <p:nvPr userDrawn="1"/>
        </p:nvSpPr>
        <p:spPr>
          <a:xfrm>
            <a:off x="7538308" y="2204236"/>
            <a:ext cx="4653692" cy="4653764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DE74E66C-D0DE-D973-3A0F-2E71084138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489" y="282948"/>
            <a:ext cx="1767831" cy="294643"/>
          </a:xfrm>
          <a:prstGeom prst="rect">
            <a:avLst/>
          </a:prstGeom>
        </p:spPr>
      </p:pic>
      <p:sp>
        <p:nvSpPr>
          <p:cNvPr id="30" name="Subtitle 2">
            <a:extLst>
              <a:ext uri="{FF2B5EF4-FFF2-40B4-BE49-F238E27FC236}">
                <a16:creationId xmlns:a16="http://schemas.microsoft.com/office/drawing/2014/main" id="{D93D6F44-AA10-891D-BF7D-311C32BF0F90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381487" y="3115708"/>
            <a:ext cx="6095742" cy="380990"/>
          </a:xfrm>
        </p:spPr>
        <p:txBody>
          <a:bodyPr lIns="0" tIns="0" rIns="0" bIns="0" anchor="b"/>
          <a:lstStyle>
            <a:lvl1pPr marL="0" indent="0" algn="l">
              <a:buNone/>
              <a:defRPr sz="2540" b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defRPr>
            </a:lvl1pPr>
            <a:lvl2pPr marL="457194" indent="0" algn="ctr">
              <a:buNone/>
              <a:defRPr sz="2000"/>
            </a:lvl2pPr>
            <a:lvl3pPr marL="914389" indent="0" algn="ctr">
              <a:buNone/>
              <a:defRPr sz="1800"/>
            </a:lvl3pPr>
            <a:lvl4pPr marL="1371583" indent="0" algn="ctr">
              <a:buNone/>
              <a:defRPr sz="1600"/>
            </a:lvl4pPr>
            <a:lvl5pPr marL="1828777" indent="0" algn="ctr">
              <a:buNone/>
              <a:defRPr sz="1600"/>
            </a:lvl5pPr>
            <a:lvl6pPr marL="2285971" indent="0" algn="ctr">
              <a:buNone/>
              <a:defRPr sz="1600"/>
            </a:lvl6pPr>
            <a:lvl7pPr marL="2743167" indent="0" algn="ctr">
              <a:buNone/>
              <a:defRPr sz="1600"/>
            </a:lvl7pPr>
            <a:lvl8pPr marL="3200361" indent="0" algn="ctr">
              <a:buNone/>
              <a:defRPr sz="1600"/>
            </a:lvl8pPr>
            <a:lvl9pPr marL="3657555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 dirty="0"/>
          </a:p>
        </p:txBody>
      </p:sp>
      <p:sp>
        <p:nvSpPr>
          <p:cNvPr id="31" name="Title 8">
            <a:extLst>
              <a:ext uri="{FF2B5EF4-FFF2-40B4-BE49-F238E27FC236}">
                <a16:creationId xmlns:a16="http://schemas.microsoft.com/office/drawing/2014/main" id="{5D78059F-19FB-CAFA-4937-958597D5C90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81486" y="1854817"/>
            <a:ext cx="10667548" cy="1142969"/>
          </a:xfrm>
        </p:spPr>
        <p:txBody>
          <a:bodyPr anchor="t"/>
          <a:lstStyle>
            <a:lvl1pPr>
              <a:defRPr sz="3810" b="0">
                <a:solidFill>
                  <a:schemeClr val="accent3"/>
                </a:solidFill>
                <a:latin typeface="+mj-lt"/>
                <a:ea typeface="Roboto Condensed" panose="02000000000000000000" pitchFamily="2" charset="0"/>
              </a:defRPr>
            </a:lvl1pPr>
          </a:lstStyle>
          <a:p>
            <a:r>
              <a:rPr lang="en-US" noProof="0" dirty="0"/>
              <a:t>Click to edit Master title style (in case you have a</a:t>
            </a:r>
            <a:br>
              <a:rPr lang="en-US" noProof="0" dirty="0"/>
            </a:br>
            <a:r>
              <a:rPr lang="en-US" noProof="0" dirty="0"/>
              <a:t>very very long title it can also span multiple lines)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68568A-23B5-DA36-6C0D-2408AF9BED45}"/>
              </a:ext>
            </a:extLst>
          </p:cNvPr>
          <p:cNvSpPr/>
          <p:nvPr userDrawn="1"/>
        </p:nvSpPr>
        <p:spPr>
          <a:xfrm rot="2700000">
            <a:off x="9949083" y="3485624"/>
            <a:ext cx="1617442" cy="1617417"/>
          </a:xfrm>
          <a:prstGeom prst="roundRect">
            <a:avLst>
              <a:gd name="adj" fmla="val 4159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noProof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E5778BE-53D9-EBE2-E1E3-9486D873D633}"/>
              </a:ext>
            </a:extLst>
          </p:cNvPr>
          <p:cNvSpPr/>
          <p:nvPr userDrawn="1"/>
        </p:nvSpPr>
        <p:spPr>
          <a:xfrm rot="2700000">
            <a:off x="9473177" y="3855327"/>
            <a:ext cx="861773" cy="883471"/>
          </a:xfrm>
          <a:prstGeom prst="roundRect">
            <a:avLst>
              <a:gd name="adj" fmla="val 838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noProof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34F58EB-B7F2-49D6-1DDD-84753A25C0D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61787" y="3246606"/>
            <a:ext cx="2448726" cy="2101406"/>
          </a:xfrm>
          <a:prstGeom prst="rect">
            <a:avLst/>
          </a:prstGeom>
          <a:ln w="66675"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722F6A-3AA4-BFC3-F572-3A7E83CD6F6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61186" y="6005221"/>
            <a:ext cx="347027" cy="297807"/>
          </a:xfrm>
          <a:prstGeom prst="rect">
            <a:avLst/>
          </a:prstGeom>
        </p:spPr>
      </p:pic>
      <p:pic>
        <p:nvPicPr>
          <p:cNvPr id="22" name="Picture 21" descr="A picture containing ax, vector graphics, tool&#10;&#10;Description automatically generated">
            <a:extLst>
              <a:ext uri="{FF2B5EF4-FFF2-40B4-BE49-F238E27FC236}">
                <a16:creationId xmlns:a16="http://schemas.microsoft.com/office/drawing/2014/main" id="{4DD662A7-2596-572A-621E-FC676E54EA9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97284" y="5678622"/>
            <a:ext cx="297421" cy="244678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FC50372-BF19-6EDB-06B0-B684360D324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5152" y="6374731"/>
            <a:ext cx="341685" cy="23638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90F954B-C9F2-7811-FBF9-F2B6708CE96A}"/>
              </a:ext>
            </a:extLst>
          </p:cNvPr>
          <p:cNvSpPr txBox="1"/>
          <p:nvPr userDrawn="1"/>
        </p:nvSpPr>
        <p:spPr>
          <a:xfrm>
            <a:off x="9265347" y="5973623"/>
            <a:ext cx="2209804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pulp-platform.org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E24402-6167-3DAC-15F7-96A8C18DA6C3}"/>
              </a:ext>
            </a:extLst>
          </p:cNvPr>
          <p:cNvSpPr txBox="1"/>
          <p:nvPr userDrawn="1"/>
        </p:nvSpPr>
        <p:spPr>
          <a:xfrm>
            <a:off x="9813515" y="5645227"/>
            <a:ext cx="1661636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@pulp_platform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70316D-DDCE-8E08-F033-57AFE61CA03C}"/>
              </a:ext>
            </a:extLst>
          </p:cNvPr>
          <p:cNvSpPr txBox="1"/>
          <p:nvPr userDrawn="1"/>
        </p:nvSpPr>
        <p:spPr>
          <a:xfrm>
            <a:off x="8765175" y="6302018"/>
            <a:ext cx="2709976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youtube.com/pulp_platform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C09BED-6F4B-D060-60EF-CB1FD4E4F544}"/>
              </a:ext>
            </a:extLst>
          </p:cNvPr>
          <p:cNvSpPr txBox="1"/>
          <p:nvPr userDrawn="1"/>
        </p:nvSpPr>
        <p:spPr>
          <a:xfrm>
            <a:off x="381487" y="5882743"/>
            <a:ext cx="6051407" cy="71881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761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905" b="1" i="0" noProof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PULP Platform</a:t>
            </a:r>
            <a:br>
              <a:rPr lang="en-US" sz="1905" b="0" i="0" noProof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</a:br>
            <a:r>
              <a:rPr lang="en-US" sz="1905" b="0" i="0" noProof="0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Open Source Hardware, the way it should be!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E1C72157-447E-AAA3-80DA-9A3928C6C6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487" y="3884883"/>
            <a:ext cx="6095742" cy="1713889"/>
          </a:xfrm>
        </p:spPr>
        <p:txBody>
          <a:bodyPr/>
          <a:lstStyle>
            <a:lvl1pPr marL="0" indent="0">
              <a:buNone/>
              <a:defRPr sz="2117">
                <a:solidFill>
                  <a:schemeClr val="accent3"/>
                </a:solidFill>
              </a:defRPr>
            </a:lvl1pPr>
          </a:lstStyle>
          <a:p>
            <a:r>
              <a:rPr lang="en-US" b="1" noProof="0" dirty="0">
                <a:latin typeface="+mj-lt"/>
              </a:rPr>
              <a:t>Author Name 1    </a:t>
            </a:r>
            <a:r>
              <a:rPr lang="en-US" noProof="0" dirty="0">
                <a:solidFill>
                  <a:schemeClr val="tx1"/>
                </a:solidFill>
              </a:rPr>
              <a:t>mail1@iis.ee.ethz.ch</a:t>
            </a:r>
            <a:br>
              <a:rPr lang="en-US" noProof="0" dirty="0">
                <a:solidFill>
                  <a:schemeClr val="tx1"/>
                </a:solidFill>
              </a:rPr>
            </a:br>
            <a:r>
              <a:rPr lang="en-US" b="1" noProof="0" dirty="0">
                <a:latin typeface="+mj-lt"/>
              </a:rPr>
              <a:t>Author Name 2    </a:t>
            </a:r>
            <a:r>
              <a:rPr lang="en-US" noProof="0" dirty="0">
                <a:solidFill>
                  <a:schemeClr val="tx1"/>
                </a:solidFill>
              </a:rPr>
              <a:t>mail2@iis.ee.ethz.ch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3    </a:t>
            </a:r>
            <a:r>
              <a:rPr lang="en-US" noProof="0" dirty="0">
                <a:solidFill>
                  <a:schemeClr val="tx1"/>
                </a:solidFill>
              </a:rPr>
              <a:t>mail3@unibo.it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4    </a:t>
            </a:r>
            <a:r>
              <a:rPr lang="en-US" noProof="0" dirty="0">
                <a:solidFill>
                  <a:schemeClr val="tx1"/>
                </a:solidFill>
              </a:rPr>
              <a:t>mail4@unibo.it</a:t>
            </a:r>
            <a:endParaRPr lang="en-US" b="1" noProof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8334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3FF94-58B5-F00C-068D-4CAB55EC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E2F20-6E0A-08A2-8398-719344B8A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66464-4281-28D3-6D9F-810D455E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F902D1-984E-9061-4AC6-94EC723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3B4D7-EAEC-DEC6-774B-C20F9661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66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3FF94-58B5-F00C-068D-4CAB55EC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E2F20-6E0A-08A2-8398-719344B8A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66464-4281-28D3-6D9F-810D455E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F902D1-984E-9061-4AC6-94EC723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3B4D7-EAEC-DEC6-774B-C20F9661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88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222FE-D56B-762B-CCBF-93D7F837B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3A7678-A2C6-498A-F5F4-3964C76DC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91741-66D2-AEB1-7FF5-60D56AAA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5C375D-D83A-402A-3EB2-918EAEC4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124D26-CAD8-D58A-2966-D061B355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93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680F7-AB84-E094-DEBE-54027962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5F2555-58C4-7A04-6998-408FE61D2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CB57F3-EEA0-C5B4-A28D-2448842F9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77810B-321D-1A57-86AB-4BEC27F5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8C6DF2-5121-AA2C-1EAD-798F25BB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10DF93-281E-EC26-5AE4-4CF79EE3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3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FB607-1E40-BD92-D598-ACEA84A9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153BD9-AED5-D508-8D23-5047BE910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63E092-9B8C-2262-42E1-5B3FE02E7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63114E-B720-3B88-3B26-3425CE403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D9FC4C-C1DC-83EA-76EC-D04121BD9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F4CC5D-4EDD-74F3-35BB-1AE5D3647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3E1D74-EB0A-3BB8-EB07-4B93F0A3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684A89-9172-B9BA-EB0D-0AA529B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74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FFBC1-424F-FBB1-7E46-793BBD4D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1E09E8-4B45-72C4-4B09-07AD63DD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C582D8-41A2-AE77-6FDE-1F677B2D1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DD838D-C428-CAA3-36BC-5511E529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93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42E23D-C62D-4C05-229C-37D091DB9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E38272-0395-B7EE-19BB-F32E827F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4FD634-28CB-FE76-FB0B-B69B540D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03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638A3-B329-27DC-6A8D-5717B2665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5CD71F-5716-D4A8-61EE-CDC1150F2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84AF19-289C-370F-7593-439240343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11AAA4-7DCF-1848-5B4C-5342FD47E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B3055-031B-F239-430B-92216ADB7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DBFE29-0132-B9E8-E5D0-AC89E451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96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FC175-21B4-DFD9-4DC1-0BD16AFD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01A13B-F168-EA55-3029-F42A0B306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D12980-3E98-E038-BA86-10CD853AD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FCC39B-C390-B07D-0220-6FD5F653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D233A6-0B9B-6D67-5CBD-59B44F6E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7EC66D-80B7-D3A3-7041-17E613F0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16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185C48-6306-5EC2-5833-798EE3FE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9E03D6-4E0F-CD5B-65CE-58078E6C4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9DEC7-9859-D450-EB07-C2E53DA9A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FBC17-72B9-4EF5-8893-24FB2216744B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F4AC4B-B661-E2FC-4DB3-79722B5E7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9F46A-2F87-9023-31D2-586A58359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65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A21F4A92-B526-C0E2-7CA3-0721D7897FD8}"/>
              </a:ext>
            </a:extLst>
          </p:cNvPr>
          <p:cNvSpPr txBox="1">
            <a:spLocks/>
          </p:cNvSpPr>
          <p:nvPr userDrawn="1"/>
        </p:nvSpPr>
        <p:spPr>
          <a:xfrm>
            <a:off x="0" y="3"/>
            <a:ext cx="6095742" cy="6858000"/>
          </a:xfrm>
          <a:prstGeom prst="rect">
            <a:avLst/>
          </a:prstGeom>
          <a:solidFill>
            <a:srgbClr val="FFFFFF"/>
          </a:solidFill>
        </p:spPr>
        <p:txBody>
          <a:bodyPr lIns="571476" tIns="1181050" rIns="0"/>
          <a:lstStyle>
            <a:lvl1pPr marL="0" indent="0" algn="l" defTabSz="720000" rtl="0" eaLnBrk="1" latinLnBrk="0" hangingPunct="1">
              <a:lnSpc>
                <a:spcPts val="2100"/>
              </a:lnSpc>
              <a:spcBef>
                <a:spcPts val="1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lang="en-US" sz="1800" b="0" i="0" kern="1200" dirty="0" smtClean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287996" indent="0" algn="l" defTabSz="7200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503996" indent="0" algn="l" defTabSz="864017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719996" indent="0" algn="l" defTabSz="86401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935996" indent="0" algn="l" defTabSz="86401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376046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8054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40062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070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de-CH" sz="1905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503" y="991347"/>
            <a:ext cx="5333774" cy="5524351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/>
          <a:p>
            <a:pPr lvl="0"/>
            <a:r>
              <a:rPr lang="en-US" dirty="0"/>
              <a:t>First line of text</a:t>
            </a:r>
          </a:p>
          <a:p>
            <a:pPr lvl="1"/>
            <a:r>
              <a:rPr lang="en-US" dirty="0"/>
              <a:t>Subtitle</a:t>
            </a:r>
          </a:p>
          <a:p>
            <a:pPr lvl="2"/>
            <a:r>
              <a:rPr lang="en-US" dirty="0"/>
              <a:t>Sub-subtitle</a:t>
            </a:r>
          </a:p>
          <a:p>
            <a:pPr lvl="3"/>
            <a:r>
              <a:rPr lang="en-US" dirty="0"/>
              <a:t>Normally this should not be here</a:t>
            </a:r>
          </a:p>
          <a:p>
            <a:pPr lvl="4"/>
            <a:r>
              <a:rPr lang="en-US" dirty="0"/>
              <a:t>This level should not be used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3039F93-7DF2-60D6-16FF-CF97CC82260A}"/>
              </a:ext>
            </a:extLst>
          </p:cNvPr>
          <p:cNvSpPr/>
          <p:nvPr userDrawn="1"/>
        </p:nvSpPr>
        <p:spPr>
          <a:xfrm rot="2700000">
            <a:off x="11085905" y="380600"/>
            <a:ext cx="379300" cy="379294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905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9CDF760-B7EB-2325-77A0-22D2F750C836}"/>
              </a:ext>
            </a:extLst>
          </p:cNvPr>
          <p:cNvSpPr/>
          <p:nvPr userDrawn="1"/>
        </p:nvSpPr>
        <p:spPr>
          <a:xfrm rot="2700000">
            <a:off x="11288321" y="229855"/>
            <a:ext cx="680796" cy="680785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905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7EA5A80-7EE5-E82F-A70F-F148FEF320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69708" y="149147"/>
            <a:ext cx="981397" cy="842200"/>
          </a:xfrm>
          <a:prstGeom prst="rect">
            <a:avLst/>
          </a:prstGeom>
          <a:ln w="66675">
            <a:noFill/>
          </a:ln>
        </p:spPr>
      </p:pic>
      <p:sp>
        <p:nvSpPr>
          <p:cNvPr id="15" name="Date Placeholder 12">
            <a:extLst>
              <a:ext uri="{FF2B5EF4-FFF2-40B4-BE49-F238E27FC236}">
                <a16:creationId xmlns:a16="http://schemas.microsoft.com/office/drawing/2014/main" id="{18D25101-8D3A-4FCE-AD45-EFF7381EE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76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</a:defRPr>
            </a:lvl1pPr>
          </a:lstStyle>
          <a:p>
            <a:r>
              <a:rPr lang="en-US" dirty="0"/>
              <a:t>Add </a:t>
            </a:r>
            <a:r>
              <a:rPr lang="en-US" i="1" dirty="0"/>
              <a:t>date</a:t>
            </a:r>
            <a:r>
              <a:rPr lang="en-US" dirty="0"/>
              <a:t> or a third information here</a:t>
            </a:r>
          </a:p>
        </p:txBody>
      </p:sp>
      <p:sp>
        <p:nvSpPr>
          <p:cNvPr id="16" name="Slide Number Placeholder 13">
            <a:extLst>
              <a:ext uri="{FF2B5EF4-FFF2-40B4-BE49-F238E27FC236}">
                <a16:creationId xmlns:a16="http://schemas.microsoft.com/office/drawing/2014/main" id="{9FD5FD96-2F1C-A83C-31B3-F7A0C195B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76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</a:defRPr>
            </a:lvl1pPr>
          </a:lstStyle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69038FDA-08BA-A66A-1241-36A63C59580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6504" y="6517136"/>
            <a:ext cx="1170551" cy="19509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5D4EFA1-A84C-F8AD-9799-5ACEE8E43DC7}"/>
              </a:ext>
            </a:extLst>
          </p:cNvPr>
          <p:cNvGrpSpPr/>
          <p:nvPr userDrawn="1"/>
        </p:nvGrpSpPr>
        <p:grpSpPr>
          <a:xfrm>
            <a:off x="1624922" y="6474583"/>
            <a:ext cx="1418460" cy="306766"/>
            <a:chOff x="3645356" y="188193"/>
            <a:chExt cx="5677387" cy="122780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D51C634-BBE7-C8AC-9A88-CD89B5500A4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A97D5C1-9506-E7FC-7C0D-931DA2D5FC0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337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</p:sldLayoutIdLst>
  <p:hf hdr="0"/>
  <p:txStyles>
    <p:titleStyle>
      <a:lvl1pPr algn="l" defTabSz="914389" rtl="0" eaLnBrk="1" latinLnBrk="0" hangingPunct="1">
        <a:lnSpc>
          <a:spcPct val="90000"/>
        </a:lnSpc>
        <a:spcBef>
          <a:spcPct val="0"/>
        </a:spcBef>
        <a:buNone/>
        <a:defRPr sz="3810" b="0" i="0" kern="1200" spc="-106" baseline="0">
          <a:ln w="15875" cmpd="sng">
            <a:noFill/>
            <a:round/>
          </a:ln>
          <a:solidFill>
            <a:schemeClr val="accent3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304795" indent="-304795" algn="l" defTabSz="761976" rtl="0" eaLnBrk="1" latinLnBrk="0" hangingPunct="1">
        <a:lnSpc>
          <a:spcPct val="100000"/>
        </a:lnSpc>
        <a:spcBef>
          <a:spcPts val="1270"/>
        </a:spcBef>
        <a:buClr>
          <a:schemeClr val="tx1"/>
        </a:buClr>
        <a:buSzPct val="90000"/>
        <a:buFont typeface="Arial" panose="020B0604020202020204" pitchFamily="34" charset="0"/>
        <a:buChar char="•"/>
        <a:defRPr sz="254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1pPr>
      <a:lvl2pPr marL="533383" indent="-228597" algn="l" defTabSz="761976" rtl="0" eaLnBrk="1" latinLnBrk="0" hangingPunct="1">
        <a:lnSpc>
          <a:spcPct val="100000"/>
        </a:lnSpc>
        <a:spcBef>
          <a:spcPts val="635"/>
        </a:spcBef>
        <a:buClr>
          <a:schemeClr val="tx1"/>
        </a:buClr>
        <a:buSzPct val="90000"/>
        <a:buFont typeface="Arial" panose="020B0604020202020204" pitchFamily="34" charset="0"/>
        <a:buChar char="•"/>
        <a:defRPr sz="2117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2pPr>
      <a:lvl3pPr marL="761976" indent="-228597" algn="l" defTabSz="914389" rtl="0" eaLnBrk="1" latinLnBrk="0" hangingPunct="1">
        <a:lnSpc>
          <a:spcPct val="100000"/>
        </a:lnSpc>
        <a:spcBef>
          <a:spcPts val="635"/>
        </a:spcBef>
        <a:buClr>
          <a:schemeClr val="tx1"/>
        </a:buClr>
        <a:buSzPct val="90000"/>
        <a:buFont typeface="Arial" panose="020B0604020202020204" pitchFamily="34" charset="0"/>
        <a:buChar char="•"/>
        <a:defRPr sz="1905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3pPr>
      <a:lvl4pPr marL="990569" indent="-228597" algn="l" defTabSz="914389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27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4pPr>
      <a:lvl5pPr marL="1219162" indent="-228597" algn="l" defTabSz="914389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164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5pPr>
      <a:lvl6pPr marL="2514569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4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4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9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izhang@iis.ee.ethz.ch" TargetMode="Externa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ulp-platform/FlooNoC" TargetMode="Externa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tbenz@iis.ee.ethz.ch" TargetMode="Externa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colluca@iis.ee.ethz.ch" TargetMode="Externa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C82FF-100A-C319-A0EF-0C0A6BAB0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E12ABB-D51F-9FC8-775F-6F2F27F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484" y="1723799"/>
            <a:ext cx="10957075" cy="737298"/>
          </a:xfrm>
        </p:spPr>
        <p:txBody>
          <a:bodyPr/>
          <a:lstStyle/>
          <a:p>
            <a:r>
              <a:rPr lang="en-US" altLang="zh-CN" noProof="0" dirty="0" err="1"/>
              <a:t>SoftHier</a:t>
            </a:r>
            <a:r>
              <a:rPr lang="en-US" altLang="zh-CN" noProof="0" dirty="0"/>
              <a:t> Progress Update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BF300B-CDD7-0A9D-6229-20DCCD5D20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487" y="3441348"/>
            <a:ext cx="6095742" cy="1384651"/>
          </a:xfrm>
        </p:spPr>
        <p:txBody>
          <a:bodyPr/>
          <a:lstStyle/>
          <a:p>
            <a:r>
              <a:rPr lang="en-US" b="1" noProof="0" dirty="0">
                <a:latin typeface="+mj-lt"/>
              </a:rPr>
              <a:t>Chi Zhang</a:t>
            </a:r>
            <a:r>
              <a:rPr lang="en-US" noProof="0" dirty="0"/>
              <a:t>	</a:t>
            </a:r>
            <a:r>
              <a:rPr lang="en-US" noProof="0" dirty="0">
                <a:solidFill>
                  <a:schemeClr val="tx1"/>
                </a:solidFill>
                <a:hlinkClick r:id="rId2"/>
              </a:rPr>
              <a:t>chizhang@iis.ee.ethz.ch</a:t>
            </a:r>
            <a:endParaRPr lang="en-US" noProof="0" dirty="0">
              <a:solidFill>
                <a:schemeClr val="tx1"/>
              </a:solidFill>
            </a:endParaRPr>
          </a:p>
          <a:p>
            <a:r>
              <a:rPr lang="en-US" altLang="zh-CN" b="1" dirty="0">
                <a:latin typeface="+mj-lt"/>
              </a:rPr>
              <a:t>Thomas Benz</a:t>
            </a:r>
            <a:r>
              <a:rPr lang="en-US" altLang="zh-CN" noProof="0" dirty="0"/>
              <a:t>	</a:t>
            </a:r>
            <a:r>
              <a:rPr lang="en-US" altLang="zh-CN" noProof="0" dirty="0">
                <a:solidFill>
                  <a:schemeClr val="tx1"/>
                </a:solidFill>
              </a:rPr>
              <a:t>tbenz</a:t>
            </a:r>
            <a:r>
              <a:rPr lang="en-US" altLang="zh-CN" noProof="0" dirty="0">
                <a:solidFill>
                  <a:schemeClr val="tx1"/>
                </a:solidFill>
                <a:hlinkClick r:id="rId2"/>
              </a:rPr>
              <a:t>@iis.ee.ethz.ch</a:t>
            </a:r>
            <a:endParaRPr lang="en-US" altLang="zh-CN" noProof="0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br>
              <a:rPr lang="en-US" noProof="0" dirty="0">
                <a:solidFill>
                  <a:schemeClr val="tx1"/>
                </a:solidFill>
              </a:rPr>
            </a:br>
            <a:endParaRPr lang="en-US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393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19D791-2B56-3138-48BF-59C0034FD007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168638"/>
                </a:solidFill>
                <a:latin typeface="Calibri"/>
              </a:rPr>
              <a:t>Leverage Inter-Cluster Data Reuses:  Results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4C407F58-3EC6-9163-4B3D-8A61EE4D21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846220"/>
              </p:ext>
            </p:extLst>
          </p:nvPr>
        </p:nvGraphicFramePr>
        <p:xfrm>
          <a:off x="5163268" y="2414735"/>
          <a:ext cx="7028732" cy="1646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8" name="图表 37">
            <a:extLst>
              <a:ext uri="{FF2B5EF4-FFF2-40B4-BE49-F238E27FC236}">
                <a16:creationId xmlns:a16="http://schemas.microsoft.com/office/drawing/2014/main" id="{4E839BBA-E9CA-AE2D-577A-1255FA440E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5828690"/>
              </p:ext>
            </p:extLst>
          </p:nvPr>
        </p:nvGraphicFramePr>
        <p:xfrm>
          <a:off x="5163268" y="869442"/>
          <a:ext cx="7028732" cy="1646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9" name="组合 38">
            <a:extLst>
              <a:ext uri="{FF2B5EF4-FFF2-40B4-BE49-F238E27FC236}">
                <a16:creationId xmlns:a16="http://schemas.microsoft.com/office/drawing/2014/main" id="{D5124491-F0A2-C085-CB10-3B19E3CD4A64}"/>
              </a:ext>
            </a:extLst>
          </p:cNvPr>
          <p:cNvGrpSpPr/>
          <p:nvPr/>
        </p:nvGrpSpPr>
        <p:grpSpPr>
          <a:xfrm>
            <a:off x="7103627" y="4226051"/>
            <a:ext cx="1424780" cy="1574357"/>
            <a:chOff x="7177068" y="1404410"/>
            <a:chExt cx="1424780" cy="1574357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E9BC2437-F925-4A95-9BE2-F9DF3ADB69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601" t="-1" r="54870" b="69855"/>
            <a:stretch/>
          </p:blipFill>
          <p:spPr>
            <a:xfrm>
              <a:off x="7185566" y="1404410"/>
              <a:ext cx="1416280" cy="1220647"/>
            </a:xfrm>
            <a:prstGeom prst="rect">
              <a:avLst/>
            </a:prstGeom>
          </p:spPr>
        </p:pic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17317CE-4B17-7768-50AB-7F51A595E1AC}"/>
                </a:ext>
              </a:extLst>
            </p:cNvPr>
            <p:cNvSpPr/>
            <p:nvPr/>
          </p:nvSpPr>
          <p:spPr>
            <a:xfrm>
              <a:off x="7177068" y="1429720"/>
              <a:ext cx="1424780" cy="11953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3F24B806-259C-1702-FB29-4E82FC9718BA}"/>
                </a:ext>
              </a:extLst>
            </p:cNvPr>
            <p:cNvCxnSpPr>
              <a:cxnSpLocks/>
            </p:cNvCxnSpPr>
            <p:nvPr/>
          </p:nvCxnSpPr>
          <p:spPr>
            <a:xfrm>
              <a:off x="7893705" y="2525924"/>
              <a:ext cx="1" cy="452843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C506973F-731B-67B9-9610-BAAE2FE3AFC8}"/>
                </a:ext>
              </a:extLst>
            </p:cNvPr>
            <p:cNvCxnSpPr>
              <a:cxnSpLocks/>
            </p:cNvCxnSpPr>
            <p:nvPr/>
          </p:nvCxnSpPr>
          <p:spPr>
            <a:xfrm>
              <a:off x="7610450" y="2214343"/>
              <a:ext cx="254931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CC08177F-6082-DF6A-3D35-36A4027E6C3D}"/>
                </a:ext>
              </a:extLst>
            </p:cNvPr>
            <p:cNvCxnSpPr>
              <a:cxnSpLocks/>
            </p:cNvCxnSpPr>
            <p:nvPr/>
          </p:nvCxnSpPr>
          <p:spPr>
            <a:xfrm>
              <a:off x="7927698" y="2211510"/>
              <a:ext cx="254931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9614A07D-5C19-D40E-6C6B-B203ED58202D}"/>
                </a:ext>
              </a:extLst>
            </p:cNvPr>
            <p:cNvCxnSpPr>
              <a:cxnSpLocks/>
            </p:cNvCxnSpPr>
            <p:nvPr/>
          </p:nvCxnSpPr>
          <p:spPr>
            <a:xfrm>
              <a:off x="7610450" y="1608174"/>
              <a:ext cx="254931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21DFD6DC-7EC5-57A7-53E3-27F40B597020}"/>
                </a:ext>
              </a:extLst>
            </p:cNvPr>
            <p:cNvCxnSpPr>
              <a:cxnSpLocks/>
            </p:cNvCxnSpPr>
            <p:nvPr/>
          </p:nvCxnSpPr>
          <p:spPr>
            <a:xfrm>
              <a:off x="7927698" y="1605341"/>
              <a:ext cx="254931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349B272C-BE2C-2DD0-2C2E-99E9F34EF9D0}"/>
                </a:ext>
              </a:extLst>
            </p:cNvPr>
            <p:cNvCxnSpPr>
              <a:cxnSpLocks/>
              <a:stCxn id="40" idx="1"/>
            </p:cNvCxnSpPr>
            <p:nvPr/>
          </p:nvCxnSpPr>
          <p:spPr>
            <a:xfrm>
              <a:off x="7185566" y="2014734"/>
              <a:ext cx="599534" cy="0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33986833-A344-972D-9712-A1D33CC95FC0}"/>
                </a:ext>
              </a:extLst>
            </p:cNvPr>
            <p:cNvCxnSpPr>
              <a:cxnSpLocks/>
              <a:endCxn id="40" idx="3"/>
            </p:cNvCxnSpPr>
            <p:nvPr/>
          </p:nvCxnSpPr>
          <p:spPr>
            <a:xfrm>
              <a:off x="8002312" y="2014734"/>
              <a:ext cx="599534" cy="0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96AC623-B098-B972-EBDF-4DC7646F63A0}"/>
                </a:ext>
              </a:extLst>
            </p:cNvPr>
            <p:cNvSpPr/>
            <p:nvPr/>
          </p:nvSpPr>
          <p:spPr>
            <a:xfrm>
              <a:off x="7393517" y="1502833"/>
              <a:ext cx="216931" cy="15663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5DF0324-DBE7-8987-BE28-F5749FFCBA40}"/>
                </a:ext>
              </a:extLst>
            </p:cNvPr>
            <p:cNvSpPr/>
            <p:nvPr/>
          </p:nvSpPr>
          <p:spPr>
            <a:xfrm>
              <a:off x="8190508" y="1502833"/>
              <a:ext cx="216931" cy="15663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C70F799-A5FB-3C32-A7A1-B507E842D797}"/>
                </a:ext>
              </a:extLst>
            </p:cNvPr>
            <p:cNvSpPr/>
            <p:nvPr/>
          </p:nvSpPr>
          <p:spPr>
            <a:xfrm>
              <a:off x="7393517" y="2116001"/>
              <a:ext cx="216931" cy="15663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B4A84DE2-AD99-59CF-72FC-4C06261785C1}"/>
                </a:ext>
              </a:extLst>
            </p:cNvPr>
            <p:cNvSpPr/>
            <p:nvPr/>
          </p:nvSpPr>
          <p:spPr>
            <a:xfrm>
              <a:off x="8182629" y="2112039"/>
              <a:ext cx="216931" cy="15663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pic>
        <p:nvPicPr>
          <p:cNvPr id="55" name="图片 54">
            <a:extLst>
              <a:ext uri="{FF2B5EF4-FFF2-40B4-BE49-F238E27FC236}">
                <a16:creationId xmlns:a16="http://schemas.microsoft.com/office/drawing/2014/main" id="{6433C8CC-109E-3188-B663-674314B712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863" t="40757" r="14959" b="51478"/>
          <a:stretch/>
        </p:blipFill>
        <p:spPr>
          <a:xfrm>
            <a:off x="7411892" y="5805254"/>
            <a:ext cx="2735854" cy="314414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FB8F2D8E-B235-09A8-CD6A-54C917B31CD2}"/>
              </a:ext>
            </a:extLst>
          </p:cNvPr>
          <p:cNvSpPr txBox="1"/>
          <p:nvPr/>
        </p:nvSpPr>
        <p:spPr>
          <a:xfrm>
            <a:off x="8565565" y="4680716"/>
            <a:ext cx="8995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x6</a:t>
            </a:r>
            <a:endParaRPr lang="zh-CN" altLang="en-US" sz="2400" b="1" dirty="0"/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5247D720-2465-2B85-D016-3711DD433D74}"/>
              </a:ext>
            </a:extLst>
          </p:cNvPr>
          <p:cNvGrpSpPr/>
          <p:nvPr/>
        </p:nvGrpSpPr>
        <p:grpSpPr>
          <a:xfrm>
            <a:off x="9038692" y="4226051"/>
            <a:ext cx="1424780" cy="1574357"/>
            <a:chOff x="7177068" y="1404410"/>
            <a:chExt cx="1424780" cy="1574357"/>
          </a:xfrm>
        </p:grpSpPr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0CF4E403-8D9E-7B27-C026-161A82569A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601" t="-1" r="54870" b="69855"/>
            <a:stretch/>
          </p:blipFill>
          <p:spPr>
            <a:xfrm>
              <a:off x="7185566" y="1404410"/>
              <a:ext cx="1416280" cy="1220647"/>
            </a:xfrm>
            <a:prstGeom prst="rect">
              <a:avLst/>
            </a:prstGeom>
          </p:spPr>
        </p:pic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23E18E2-97C9-36EC-7779-F2B693AE4FA0}"/>
                </a:ext>
              </a:extLst>
            </p:cNvPr>
            <p:cNvSpPr/>
            <p:nvPr/>
          </p:nvSpPr>
          <p:spPr>
            <a:xfrm>
              <a:off x="7177068" y="1429720"/>
              <a:ext cx="1424780" cy="11953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6CD6E531-B1D7-3F25-F69D-08121ED2176E}"/>
                </a:ext>
              </a:extLst>
            </p:cNvPr>
            <p:cNvCxnSpPr>
              <a:cxnSpLocks/>
            </p:cNvCxnSpPr>
            <p:nvPr/>
          </p:nvCxnSpPr>
          <p:spPr>
            <a:xfrm>
              <a:off x="7893705" y="2525924"/>
              <a:ext cx="1" cy="452843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AAE08F23-194E-8B5F-9E14-F9AFA6C36AFC}"/>
                </a:ext>
              </a:extLst>
            </p:cNvPr>
            <p:cNvCxnSpPr>
              <a:cxnSpLocks/>
            </p:cNvCxnSpPr>
            <p:nvPr/>
          </p:nvCxnSpPr>
          <p:spPr>
            <a:xfrm>
              <a:off x="7610450" y="2214343"/>
              <a:ext cx="254931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E42D3F22-08B7-E9DF-E910-AC1536567336}"/>
                </a:ext>
              </a:extLst>
            </p:cNvPr>
            <p:cNvCxnSpPr>
              <a:cxnSpLocks/>
            </p:cNvCxnSpPr>
            <p:nvPr/>
          </p:nvCxnSpPr>
          <p:spPr>
            <a:xfrm>
              <a:off x="7927698" y="2211510"/>
              <a:ext cx="254931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96B08855-D5D3-7F77-6342-CC492D820AD1}"/>
                </a:ext>
              </a:extLst>
            </p:cNvPr>
            <p:cNvCxnSpPr>
              <a:cxnSpLocks/>
            </p:cNvCxnSpPr>
            <p:nvPr/>
          </p:nvCxnSpPr>
          <p:spPr>
            <a:xfrm>
              <a:off x="7610450" y="1608174"/>
              <a:ext cx="254931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1B961965-B3FC-8F2A-2A17-282D0EF3F0C2}"/>
                </a:ext>
              </a:extLst>
            </p:cNvPr>
            <p:cNvCxnSpPr>
              <a:cxnSpLocks/>
            </p:cNvCxnSpPr>
            <p:nvPr/>
          </p:nvCxnSpPr>
          <p:spPr>
            <a:xfrm>
              <a:off x="7927698" y="1605341"/>
              <a:ext cx="254931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BB7A7B4C-F347-788B-BE2F-244771490B13}"/>
                </a:ext>
              </a:extLst>
            </p:cNvPr>
            <p:cNvCxnSpPr>
              <a:cxnSpLocks/>
              <a:stCxn id="58" idx="1"/>
            </p:cNvCxnSpPr>
            <p:nvPr/>
          </p:nvCxnSpPr>
          <p:spPr>
            <a:xfrm>
              <a:off x="7185566" y="2014734"/>
              <a:ext cx="599534" cy="0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8E63ADDC-F07A-4B06-29FD-E895635C96E0}"/>
                </a:ext>
              </a:extLst>
            </p:cNvPr>
            <p:cNvCxnSpPr>
              <a:cxnSpLocks/>
              <a:endCxn id="58" idx="3"/>
            </p:cNvCxnSpPr>
            <p:nvPr/>
          </p:nvCxnSpPr>
          <p:spPr>
            <a:xfrm>
              <a:off x="8002312" y="2014734"/>
              <a:ext cx="599534" cy="0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B723B54-253C-1FD7-E817-474C3F54B9ED}"/>
                </a:ext>
              </a:extLst>
            </p:cNvPr>
            <p:cNvSpPr/>
            <p:nvPr/>
          </p:nvSpPr>
          <p:spPr>
            <a:xfrm>
              <a:off x="7393517" y="1502833"/>
              <a:ext cx="216931" cy="15663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BD526EAF-C8C7-7472-A94D-875C4DBD6EC5}"/>
                </a:ext>
              </a:extLst>
            </p:cNvPr>
            <p:cNvSpPr/>
            <p:nvPr/>
          </p:nvSpPr>
          <p:spPr>
            <a:xfrm>
              <a:off x="8190508" y="1502833"/>
              <a:ext cx="216931" cy="15663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F4EE1E64-41CE-FD76-B250-89079817B5A6}"/>
                </a:ext>
              </a:extLst>
            </p:cNvPr>
            <p:cNvSpPr/>
            <p:nvPr/>
          </p:nvSpPr>
          <p:spPr>
            <a:xfrm>
              <a:off x="7393517" y="2116001"/>
              <a:ext cx="216931" cy="15663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94D4ADD5-3B6A-6CE1-142E-EA386F8D3D02}"/>
                </a:ext>
              </a:extLst>
            </p:cNvPr>
            <p:cNvSpPr/>
            <p:nvPr/>
          </p:nvSpPr>
          <p:spPr>
            <a:xfrm>
              <a:off x="8182629" y="2112039"/>
              <a:ext cx="216931" cy="15663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9492D28D-37D9-1509-7DC3-EC033CBBC4E2}"/>
              </a:ext>
            </a:extLst>
          </p:cNvPr>
          <p:cNvGrpSpPr/>
          <p:nvPr/>
        </p:nvGrpSpPr>
        <p:grpSpPr>
          <a:xfrm>
            <a:off x="7175114" y="6158958"/>
            <a:ext cx="1291832" cy="633674"/>
            <a:chOff x="7355017" y="2610683"/>
            <a:chExt cx="1291832" cy="633674"/>
          </a:xfrm>
        </p:grpSpPr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D95FC09F-927B-0D94-0B8B-4A8FF0EC0517}"/>
                </a:ext>
              </a:extLst>
            </p:cNvPr>
            <p:cNvCxnSpPr>
              <a:cxnSpLocks/>
            </p:cNvCxnSpPr>
            <p:nvPr/>
          </p:nvCxnSpPr>
          <p:spPr>
            <a:xfrm>
              <a:off x="7995919" y="2610683"/>
              <a:ext cx="1" cy="31926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689D16FA-9A45-AE6E-6761-F09BDC8BC5C2}"/>
                </a:ext>
              </a:extLst>
            </p:cNvPr>
            <p:cNvSpPr/>
            <p:nvPr/>
          </p:nvSpPr>
          <p:spPr>
            <a:xfrm>
              <a:off x="7355017" y="2929943"/>
              <a:ext cx="1291832" cy="3144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+mj-lt"/>
                  <a:cs typeface="Arial Narrow" panose="020B0604020202020204" pitchFamily="34" charset="0"/>
                </a:rPr>
                <a:t>HBM Channel</a:t>
              </a:r>
              <a:endParaRPr lang="zh-CN" altLang="en-US" sz="1600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  <a:cs typeface="Arial Narrow" panose="020B0604020202020204" pitchFamily="34" charset="0"/>
              </a:endParaRPr>
            </a:p>
          </p:txBody>
        </p:sp>
      </p:grpSp>
      <p:sp>
        <p:nvSpPr>
          <p:cNvPr id="77" name="文本框 76">
            <a:extLst>
              <a:ext uri="{FF2B5EF4-FFF2-40B4-BE49-F238E27FC236}">
                <a16:creationId xmlns:a16="http://schemas.microsoft.com/office/drawing/2014/main" id="{039B1B2C-7B8B-0B3A-E064-337DF89761DF}"/>
              </a:ext>
            </a:extLst>
          </p:cNvPr>
          <p:cNvSpPr txBox="1"/>
          <p:nvPr/>
        </p:nvSpPr>
        <p:spPr>
          <a:xfrm>
            <a:off x="8541676" y="6396335"/>
            <a:ext cx="8995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x8</a:t>
            </a:r>
            <a:endParaRPr lang="zh-CN" altLang="en-US" sz="2400" b="1" dirty="0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9363F607-24E1-F91F-B80B-7D56D16CAE7A}"/>
              </a:ext>
            </a:extLst>
          </p:cNvPr>
          <p:cNvGrpSpPr/>
          <p:nvPr/>
        </p:nvGrpSpPr>
        <p:grpSpPr>
          <a:xfrm>
            <a:off x="9105166" y="6150429"/>
            <a:ext cx="1291832" cy="633674"/>
            <a:chOff x="7355017" y="2610683"/>
            <a:chExt cx="1291832" cy="633674"/>
          </a:xfrm>
        </p:grpSpPr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CA822CF3-B789-B5F8-5205-858495EDAF6F}"/>
                </a:ext>
              </a:extLst>
            </p:cNvPr>
            <p:cNvCxnSpPr>
              <a:cxnSpLocks/>
            </p:cNvCxnSpPr>
            <p:nvPr/>
          </p:nvCxnSpPr>
          <p:spPr>
            <a:xfrm>
              <a:off x="7995919" y="2610683"/>
              <a:ext cx="1" cy="31926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A34E17F9-F17C-B72A-805D-B36B64ADD7D4}"/>
                </a:ext>
              </a:extLst>
            </p:cNvPr>
            <p:cNvSpPr/>
            <p:nvPr/>
          </p:nvSpPr>
          <p:spPr>
            <a:xfrm>
              <a:off x="7355017" y="2929943"/>
              <a:ext cx="1291832" cy="3144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+mj-lt"/>
                  <a:cs typeface="Arial Narrow" panose="020B0604020202020204" pitchFamily="34" charset="0"/>
                </a:rPr>
                <a:t>HBM Channel</a:t>
              </a:r>
              <a:endParaRPr lang="zh-CN" altLang="en-US" sz="1600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  <a:cs typeface="Arial Narrow" panose="020B0604020202020204" pitchFamily="34" charset="0"/>
              </a:endParaRPr>
            </a:p>
          </p:txBody>
        </p:sp>
      </p:grp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D98FFE6E-49CA-7250-160E-D13D6D8F3D91}"/>
              </a:ext>
            </a:extLst>
          </p:cNvPr>
          <p:cNvCxnSpPr>
            <a:cxnSpLocks/>
          </p:cNvCxnSpPr>
          <p:nvPr/>
        </p:nvCxnSpPr>
        <p:spPr>
          <a:xfrm>
            <a:off x="7537007" y="5614142"/>
            <a:ext cx="2477300" cy="0"/>
          </a:xfrm>
          <a:prstGeom prst="line">
            <a:avLst/>
          </a:prstGeom>
          <a:ln w="9525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1BDD2F98-7F85-6FCC-149F-15C808493768}"/>
              </a:ext>
            </a:extLst>
          </p:cNvPr>
          <p:cNvCxnSpPr>
            <a:cxnSpLocks/>
          </p:cNvCxnSpPr>
          <p:nvPr/>
        </p:nvCxnSpPr>
        <p:spPr>
          <a:xfrm>
            <a:off x="7570911" y="6283009"/>
            <a:ext cx="2443396" cy="0"/>
          </a:xfrm>
          <a:prstGeom prst="line">
            <a:avLst/>
          </a:prstGeom>
          <a:ln w="9525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B179ADB6-6CD6-4A15-1B1F-880B475748A2}"/>
              </a:ext>
            </a:extLst>
          </p:cNvPr>
          <p:cNvSpPr txBox="1"/>
          <p:nvPr/>
        </p:nvSpPr>
        <p:spPr>
          <a:xfrm>
            <a:off x="7584275" y="5462400"/>
            <a:ext cx="17886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indent="-304795">
              <a:spcBef>
                <a:spcPts val="1270"/>
              </a:spcBef>
              <a:defRPr/>
            </a:pPr>
            <a:r>
              <a:rPr lang="en-US" altLang="zh-CN" sz="1400" dirty="0"/>
              <a:t>Max </a:t>
            </a:r>
            <a:r>
              <a:rPr lang="en-US" altLang="zh-CN" sz="1400" b="1" dirty="0">
                <a:solidFill>
                  <a:schemeClr val="accent3"/>
                </a:solidFill>
              </a:rPr>
              <a:t>384GB/s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58BD39B1-7A1B-3C9F-2AE4-B64663262A29}"/>
              </a:ext>
            </a:extLst>
          </p:cNvPr>
          <p:cNvSpPr txBox="1"/>
          <p:nvPr/>
        </p:nvSpPr>
        <p:spPr>
          <a:xfrm>
            <a:off x="7399179" y="6136803"/>
            <a:ext cx="24103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indent="-304795">
              <a:spcBef>
                <a:spcPts val="1270"/>
              </a:spcBef>
              <a:defRPr/>
            </a:pPr>
            <a:r>
              <a:rPr lang="en-US" altLang="zh-CN" sz="1400" dirty="0"/>
              <a:t>HBM2E: Max </a:t>
            </a:r>
            <a:r>
              <a:rPr lang="en-US" altLang="zh-CN" sz="1400" b="1" dirty="0">
                <a:solidFill>
                  <a:schemeClr val="accent1"/>
                </a:solidFill>
              </a:rPr>
              <a:t>410GB/s</a:t>
            </a:r>
          </a:p>
        </p:txBody>
      </p:sp>
      <p:sp>
        <p:nvSpPr>
          <p:cNvPr id="98" name="Content Placeholder 2">
            <a:extLst>
              <a:ext uri="{FF2B5EF4-FFF2-40B4-BE49-F238E27FC236}">
                <a16:creationId xmlns:a16="http://schemas.microsoft.com/office/drawing/2014/main" id="{61CA928C-1510-DC73-B889-32D0E5574A1A}"/>
              </a:ext>
            </a:extLst>
          </p:cNvPr>
          <p:cNvSpPr txBox="1">
            <a:spLocks/>
          </p:cNvSpPr>
          <p:nvPr/>
        </p:nvSpPr>
        <p:spPr>
          <a:xfrm>
            <a:off x="316500" y="791243"/>
            <a:ext cx="4923550" cy="5759328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23" dirty="0"/>
              <a:t>Results</a:t>
            </a:r>
          </a:p>
          <a:p>
            <a:pPr lvl="1">
              <a:defRPr/>
            </a:pPr>
            <a:r>
              <a:rPr lang="en-US" altLang="zh-CN" sz="2000" dirty="0"/>
              <a:t>Increase RedMule execution </a:t>
            </a:r>
            <a:r>
              <a:rPr lang="en-US" altLang="zh-CN" sz="2000" dirty="0" err="1"/>
              <a:t>uti</a:t>
            </a:r>
            <a:r>
              <a:rPr lang="en-US" altLang="zh-CN" sz="2000" dirty="0"/>
              <a:t> from 63% to 74%</a:t>
            </a:r>
          </a:p>
          <a:p>
            <a:pPr lvl="1">
              <a:defRPr/>
            </a:pPr>
            <a:r>
              <a:rPr lang="en-US" altLang="zh-CN" sz="2000" dirty="0"/>
              <a:t>Speedup 1.17x …</a:t>
            </a:r>
          </a:p>
          <a:p>
            <a:pPr lvl="1">
              <a:defRPr/>
            </a:pPr>
            <a:r>
              <a:rPr lang="en-US" altLang="zh-CN" sz="2000" dirty="0"/>
              <a:t>Inter-Cluster communication within quadrant is efficient and make kernel compute-bound</a:t>
            </a:r>
          </a:p>
          <a:p>
            <a:pPr lvl="1">
              <a:defRPr/>
            </a:pPr>
            <a:r>
              <a:rPr lang="en-US" altLang="zh-CN" sz="2000" dirty="0"/>
              <a:t>We need more inter-cluster communication phases …</a:t>
            </a:r>
          </a:p>
          <a:p>
            <a:pPr>
              <a:defRPr/>
            </a:pPr>
            <a:r>
              <a:rPr lang="en-US" altLang="zh-CN" sz="2211" dirty="0"/>
              <a:t>Hierarchical organization is not good for exploring more inter-cluster comm.</a:t>
            </a:r>
          </a:p>
          <a:p>
            <a:pPr lvl="1">
              <a:defRPr/>
            </a:pPr>
            <a:r>
              <a:rPr lang="en-US" altLang="zh-CN" sz="1788" dirty="0"/>
              <a:t>Intra-quadrant BW is sufficient, but inter-quadrant BW is still limited …</a:t>
            </a:r>
          </a:p>
          <a:p>
            <a:pPr lvl="1">
              <a:defRPr/>
            </a:pPr>
            <a:r>
              <a:rPr lang="en-US" altLang="zh-CN" sz="1788" dirty="0"/>
              <a:t>We need another cluster connection topology</a:t>
            </a:r>
          </a:p>
          <a:p>
            <a:pPr lvl="2">
              <a:defRPr/>
            </a:pPr>
            <a:endParaRPr lang="en-US" altLang="zh-CN" sz="1788" dirty="0"/>
          </a:p>
          <a:p>
            <a:pPr lvl="1">
              <a:defRPr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08924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19D791-2B56-3138-48BF-59C0034FD007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168638"/>
                </a:solidFill>
                <a:latin typeface="Calibri"/>
              </a:rPr>
              <a:t>If we move to Mesh </a:t>
            </a:r>
            <a:r>
              <a:rPr lang="en-US" altLang="zh-CN" dirty="0" err="1">
                <a:solidFill>
                  <a:srgbClr val="168638"/>
                </a:solidFill>
                <a:latin typeface="Calibri"/>
              </a:rPr>
              <a:t>NoC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 topology, how we map MLP 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C4DE5F7-BCA5-1C94-F839-9261E1766690}"/>
              </a:ext>
            </a:extLst>
          </p:cNvPr>
          <p:cNvGrpSpPr/>
          <p:nvPr/>
        </p:nvGrpSpPr>
        <p:grpSpPr>
          <a:xfrm>
            <a:off x="2112906" y="1935227"/>
            <a:ext cx="3983094" cy="3971230"/>
            <a:chOff x="405578" y="1206905"/>
            <a:chExt cx="1708151" cy="1703063"/>
          </a:xfrm>
          <a:solidFill>
            <a:srgbClr val="89937A"/>
          </a:solidFill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2867454-7FBC-7635-A109-9035F21893E4}"/>
                </a:ext>
              </a:extLst>
            </p:cNvPr>
            <p:cNvSpPr/>
            <p:nvPr/>
          </p:nvSpPr>
          <p:spPr>
            <a:xfrm>
              <a:off x="405578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502887C-C19E-AB24-6755-625B40EC607B}"/>
                </a:ext>
              </a:extLst>
            </p:cNvPr>
            <p:cNvSpPr/>
            <p:nvPr/>
          </p:nvSpPr>
          <p:spPr>
            <a:xfrm>
              <a:off x="839495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AA84F9E-A065-314D-4263-FAA0F8CBF478}"/>
                </a:ext>
              </a:extLst>
            </p:cNvPr>
            <p:cNvSpPr/>
            <p:nvPr/>
          </p:nvSpPr>
          <p:spPr>
            <a:xfrm>
              <a:off x="1273412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02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91D2FB2-9AD4-1D48-7F65-B2E4768FD7DC}"/>
                </a:ext>
              </a:extLst>
            </p:cNvPr>
            <p:cNvSpPr/>
            <p:nvPr/>
          </p:nvSpPr>
          <p:spPr>
            <a:xfrm>
              <a:off x="1707329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03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5CF2242-BCAA-1282-7FE3-512802320C22}"/>
                </a:ext>
              </a:extLst>
            </p:cNvPr>
            <p:cNvSpPr/>
            <p:nvPr/>
          </p:nvSpPr>
          <p:spPr>
            <a:xfrm>
              <a:off x="405578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BCD7615-799E-3185-059E-446C4B8F56FF}"/>
                </a:ext>
              </a:extLst>
            </p:cNvPr>
            <p:cNvSpPr/>
            <p:nvPr/>
          </p:nvSpPr>
          <p:spPr>
            <a:xfrm>
              <a:off x="839495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D90F126-0750-AAAD-33F2-14A4B0F71758}"/>
                </a:ext>
              </a:extLst>
            </p:cNvPr>
            <p:cNvSpPr/>
            <p:nvPr/>
          </p:nvSpPr>
          <p:spPr>
            <a:xfrm>
              <a:off x="1273412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B6C69EA-E983-8CBF-8774-322A68163F82}"/>
                </a:ext>
              </a:extLst>
            </p:cNvPr>
            <p:cNvSpPr/>
            <p:nvPr/>
          </p:nvSpPr>
          <p:spPr>
            <a:xfrm>
              <a:off x="1707329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A4F15A9-C3D9-38A9-8E0C-5C8F07D659A9}"/>
                </a:ext>
              </a:extLst>
            </p:cNvPr>
            <p:cNvSpPr/>
            <p:nvPr/>
          </p:nvSpPr>
          <p:spPr>
            <a:xfrm>
              <a:off x="405578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7B32437-EC86-4CC7-342C-7208873D2F39}"/>
                </a:ext>
              </a:extLst>
            </p:cNvPr>
            <p:cNvSpPr/>
            <p:nvPr/>
          </p:nvSpPr>
          <p:spPr>
            <a:xfrm>
              <a:off x="839495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35A7940-2A8A-0DF3-D9C8-402BF775663A}"/>
                </a:ext>
              </a:extLst>
            </p:cNvPr>
            <p:cNvSpPr/>
            <p:nvPr/>
          </p:nvSpPr>
          <p:spPr>
            <a:xfrm>
              <a:off x="1273412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BC16BF7-0AA9-9423-7D25-2E9D6275F3AB}"/>
                </a:ext>
              </a:extLst>
            </p:cNvPr>
            <p:cNvSpPr/>
            <p:nvPr/>
          </p:nvSpPr>
          <p:spPr>
            <a:xfrm>
              <a:off x="1707329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21C0F6B-E816-1B85-EBE1-D2A88A905BB4}"/>
                </a:ext>
              </a:extLst>
            </p:cNvPr>
            <p:cNvSpPr/>
            <p:nvPr/>
          </p:nvSpPr>
          <p:spPr>
            <a:xfrm>
              <a:off x="405578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F775E0A-532E-BA85-2AD6-8E9099B2B331}"/>
                </a:ext>
              </a:extLst>
            </p:cNvPr>
            <p:cNvSpPr/>
            <p:nvPr/>
          </p:nvSpPr>
          <p:spPr>
            <a:xfrm>
              <a:off x="839495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1FA90D1-0DF5-5793-7221-F369A23F5607}"/>
                </a:ext>
              </a:extLst>
            </p:cNvPr>
            <p:cNvSpPr/>
            <p:nvPr/>
          </p:nvSpPr>
          <p:spPr>
            <a:xfrm>
              <a:off x="1273412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5148BCE-6028-628B-09FB-8B8F7205F22F}"/>
                </a:ext>
              </a:extLst>
            </p:cNvPr>
            <p:cNvSpPr/>
            <p:nvPr/>
          </p:nvSpPr>
          <p:spPr>
            <a:xfrm>
              <a:off x="1707329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A05F6057-6106-1051-8C45-A30577582DCF}"/>
              </a:ext>
            </a:extLst>
          </p:cNvPr>
          <p:cNvSpPr/>
          <p:nvPr/>
        </p:nvSpPr>
        <p:spPr>
          <a:xfrm>
            <a:off x="2112906" y="1935227"/>
            <a:ext cx="268076" cy="26981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R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7DFBA046-22A6-B7FD-5266-D58691A48512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2380982" y="2070133"/>
            <a:ext cx="742386" cy="0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666270D6-408D-03B7-D7D0-05ADC6A8AB25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2246944" y="2205038"/>
            <a:ext cx="0" cy="736543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>
            <a:extLst>
              <a:ext uri="{FF2B5EF4-FFF2-40B4-BE49-F238E27FC236}">
                <a16:creationId xmlns:a16="http://schemas.microsoft.com/office/drawing/2014/main" id="{D5B58BC3-D397-A470-41D8-1AB2487BB31A}"/>
              </a:ext>
            </a:extLst>
          </p:cNvPr>
          <p:cNvSpPr/>
          <p:nvPr/>
        </p:nvSpPr>
        <p:spPr>
          <a:xfrm>
            <a:off x="3123368" y="1935227"/>
            <a:ext cx="268076" cy="26981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R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1985600C-771B-2529-7E73-2FA43BED7CB4}"/>
              </a:ext>
            </a:extLst>
          </p:cNvPr>
          <p:cNvCxnSpPr>
            <a:cxnSpLocks/>
            <a:stCxn id="154" idx="3"/>
          </p:cNvCxnSpPr>
          <p:nvPr/>
        </p:nvCxnSpPr>
        <p:spPr>
          <a:xfrm>
            <a:off x="3391444" y="2070133"/>
            <a:ext cx="742386" cy="0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1F8DB6DB-86F1-D612-5917-6D66F1132243}"/>
              </a:ext>
            </a:extLst>
          </p:cNvPr>
          <p:cNvCxnSpPr>
            <a:cxnSpLocks/>
            <a:stCxn id="154" idx="2"/>
          </p:cNvCxnSpPr>
          <p:nvPr/>
        </p:nvCxnSpPr>
        <p:spPr>
          <a:xfrm>
            <a:off x="3257406" y="2205038"/>
            <a:ext cx="0" cy="736543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>
            <a:extLst>
              <a:ext uri="{FF2B5EF4-FFF2-40B4-BE49-F238E27FC236}">
                <a16:creationId xmlns:a16="http://schemas.microsoft.com/office/drawing/2014/main" id="{C155AEB6-C256-FF06-1479-2B558691B09B}"/>
              </a:ext>
            </a:extLst>
          </p:cNvPr>
          <p:cNvSpPr/>
          <p:nvPr/>
        </p:nvSpPr>
        <p:spPr>
          <a:xfrm>
            <a:off x="4133830" y="1935227"/>
            <a:ext cx="268076" cy="26981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R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5B748373-653C-DD0B-01F3-7CBE68FC4703}"/>
              </a:ext>
            </a:extLst>
          </p:cNvPr>
          <p:cNvCxnSpPr>
            <a:cxnSpLocks/>
            <a:stCxn id="173" idx="3"/>
          </p:cNvCxnSpPr>
          <p:nvPr/>
        </p:nvCxnSpPr>
        <p:spPr>
          <a:xfrm>
            <a:off x="4401906" y="2070133"/>
            <a:ext cx="742386" cy="0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E5BF5AF2-BB65-97E1-0BDE-F41B93F859B1}"/>
              </a:ext>
            </a:extLst>
          </p:cNvPr>
          <p:cNvCxnSpPr>
            <a:cxnSpLocks/>
            <a:stCxn id="173" idx="2"/>
          </p:cNvCxnSpPr>
          <p:nvPr/>
        </p:nvCxnSpPr>
        <p:spPr>
          <a:xfrm>
            <a:off x="4267868" y="2205038"/>
            <a:ext cx="0" cy="736543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>
            <a:extLst>
              <a:ext uri="{FF2B5EF4-FFF2-40B4-BE49-F238E27FC236}">
                <a16:creationId xmlns:a16="http://schemas.microsoft.com/office/drawing/2014/main" id="{DF4DDE22-8FE0-32AE-7E3E-B73E3715C3ED}"/>
              </a:ext>
            </a:extLst>
          </p:cNvPr>
          <p:cNvSpPr/>
          <p:nvPr/>
        </p:nvSpPr>
        <p:spPr>
          <a:xfrm>
            <a:off x="5144292" y="1935227"/>
            <a:ext cx="268076" cy="26981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R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1F70A78F-ECF5-326B-BE5C-0DC0F2C84DC0}"/>
              </a:ext>
            </a:extLst>
          </p:cNvPr>
          <p:cNvCxnSpPr>
            <a:cxnSpLocks/>
            <a:stCxn id="176" idx="2"/>
          </p:cNvCxnSpPr>
          <p:nvPr/>
        </p:nvCxnSpPr>
        <p:spPr>
          <a:xfrm>
            <a:off x="5278330" y="2205038"/>
            <a:ext cx="0" cy="736543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矩形 197">
            <a:extLst>
              <a:ext uri="{FF2B5EF4-FFF2-40B4-BE49-F238E27FC236}">
                <a16:creationId xmlns:a16="http://schemas.microsoft.com/office/drawing/2014/main" id="{F51DF682-4EB2-A094-C35D-ED1F2D4F80E8}"/>
              </a:ext>
            </a:extLst>
          </p:cNvPr>
          <p:cNvSpPr/>
          <p:nvPr/>
        </p:nvSpPr>
        <p:spPr>
          <a:xfrm>
            <a:off x="2112906" y="2941581"/>
            <a:ext cx="268076" cy="26981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R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8C39EB95-5014-AB98-EB7D-27E9C6566409}"/>
              </a:ext>
            </a:extLst>
          </p:cNvPr>
          <p:cNvCxnSpPr>
            <a:cxnSpLocks/>
            <a:stCxn id="198" idx="3"/>
          </p:cNvCxnSpPr>
          <p:nvPr/>
        </p:nvCxnSpPr>
        <p:spPr>
          <a:xfrm>
            <a:off x="2380982" y="3076487"/>
            <a:ext cx="742386" cy="0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6964A769-E8F2-0BA8-6243-D5D7C6920827}"/>
              </a:ext>
            </a:extLst>
          </p:cNvPr>
          <p:cNvCxnSpPr>
            <a:cxnSpLocks/>
            <a:stCxn id="198" idx="2"/>
          </p:cNvCxnSpPr>
          <p:nvPr/>
        </p:nvCxnSpPr>
        <p:spPr>
          <a:xfrm>
            <a:off x="2246944" y="3211392"/>
            <a:ext cx="0" cy="736543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矩形 200">
            <a:extLst>
              <a:ext uri="{FF2B5EF4-FFF2-40B4-BE49-F238E27FC236}">
                <a16:creationId xmlns:a16="http://schemas.microsoft.com/office/drawing/2014/main" id="{FB956B67-FB32-C1FD-B8AE-E1CDA3EF7B67}"/>
              </a:ext>
            </a:extLst>
          </p:cNvPr>
          <p:cNvSpPr/>
          <p:nvPr/>
        </p:nvSpPr>
        <p:spPr>
          <a:xfrm>
            <a:off x="3123368" y="2941581"/>
            <a:ext cx="268076" cy="26981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R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D48B4AFC-FF8C-9C4E-5DBC-9DDA110B372A}"/>
              </a:ext>
            </a:extLst>
          </p:cNvPr>
          <p:cNvCxnSpPr>
            <a:cxnSpLocks/>
            <a:stCxn id="201" idx="3"/>
          </p:cNvCxnSpPr>
          <p:nvPr/>
        </p:nvCxnSpPr>
        <p:spPr>
          <a:xfrm>
            <a:off x="3391444" y="3076487"/>
            <a:ext cx="742386" cy="0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D202D36F-D6E1-4C93-35DB-AFC422903639}"/>
              </a:ext>
            </a:extLst>
          </p:cNvPr>
          <p:cNvCxnSpPr>
            <a:cxnSpLocks/>
            <a:stCxn id="201" idx="2"/>
          </p:cNvCxnSpPr>
          <p:nvPr/>
        </p:nvCxnSpPr>
        <p:spPr>
          <a:xfrm>
            <a:off x="3257406" y="3211392"/>
            <a:ext cx="0" cy="736543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>
            <a:extLst>
              <a:ext uri="{FF2B5EF4-FFF2-40B4-BE49-F238E27FC236}">
                <a16:creationId xmlns:a16="http://schemas.microsoft.com/office/drawing/2014/main" id="{B39BD121-CB91-1A77-EC37-6D08A50A942B}"/>
              </a:ext>
            </a:extLst>
          </p:cNvPr>
          <p:cNvSpPr/>
          <p:nvPr/>
        </p:nvSpPr>
        <p:spPr>
          <a:xfrm>
            <a:off x="4133830" y="2941581"/>
            <a:ext cx="268076" cy="26981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R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1A6A51A9-9731-E24E-2789-06F1C6FC8242}"/>
              </a:ext>
            </a:extLst>
          </p:cNvPr>
          <p:cNvCxnSpPr>
            <a:cxnSpLocks/>
            <a:stCxn id="224" idx="3"/>
          </p:cNvCxnSpPr>
          <p:nvPr/>
        </p:nvCxnSpPr>
        <p:spPr>
          <a:xfrm>
            <a:off x="4401906" y="3076487"/>
            <a:ext cx="742386" cy="0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61534451-532B-DF72-16F9-2B66BCB4ACF0}"/>
              </a:ext>
            </a:extLst>
          </p:cNvPr>
          <p:cNvCxnSpPr>
            <a:cxnSpLocks/>
            <a:stCxn id="224" idx="2"/>
          </p:cNvCxnSpPr>
          <p:nvPr/>
        </p:nvCxnSpPr>
        <p:spPr>
          <a:xfrm>
            <a:off x="4267868" y="3211392"/>
            <a:ext cx="0" cy="736543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矩形 226">
            <a:extLst>
              <a:ext uri="{FF2B5EF4-FFF2-40B4-BE49-F238E27FC236}">
                <a16:creationId xmlns:a16="http://schemas.microsoft.com/office/drawing/2014/main" id="{6463CE92-0080-DC06-8794-28C06C70BA41}"/>
              </a:ext>
            </a:extLst>
          </p:cNvPr>
          <p:cNvSpPr/>
          <p:nvPr/>
        </p:nvSpPr>
        <p:spPr>
          <a:xfrm>
            <a:off x="5144292" y="2941581"/>
            <a:ext cx="268076" cy="26981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R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68E99248-672F-C1CB-59C5-44E632F791B5}"/>
              </a:ext>
            </a:extLst>
          </p:cNvPr>
          <p:cNvCxnSpPr>
            <a:cxnSpLocks/>
            <a:stCxn id="227" idx="2"/>
          </p:cNvCxnSpPr>
          <p:nvPr/>
        </p:nvCxnSpPr>
        <p:spPr>
          <a:xfrm>
            <a:off x="5278330" y="3211392"/>
            <a:ext cx="0" cy="736543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矩形 228">
            <a:extLst>
              <a:ext uri="{FF2B5EF4-FFF2-40B4-BE49-F238E27FC236}">
                <a16:creationId xmlns:a16="http://schemas.microsoft.com/office/drawing/2014/main" id="{9CE44D0C-B4DE-CC69-4349-0C476FDCEFB4}"/>
              </a:ext>
            </a:extLst>
          </p:cNvPr>
          <p:cNvSpPr/>
          <p:nvPr/>
        </p:nvSpPr>
        <p:spPr>
          <a:xfrm>
            <a:off x="2112906" y="3947935"/>
            <a:ext cx="268076" cy="26981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R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E2352E87-4883-3123-FE02-2E504C6DFFA3}"/>
              </a:ext>
            </a:extLst>
          </p:cNvPr>
          <p:cNvCxnSpPr>
            <a:cxnSpLocks/>
            <a:stCxn id="229" idx="3"/>
          </p:cNvCxnSpPr>
          <p:nvPr/>
        </p:nvCxnSpPr>
        <p:spPr>
          <a:xfrm>
            <a:off x="2380982" y="4082841"/>
            <a:ext cx="742386" cy="0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65A093DE-FEB4-81D3-010C-92E8F2845F48}"/>
              </a:ext>
            </a:extLst>
          </p:cNvPr>
          <p:cNvCxnSpPr>
            <a:cxnSpLocks/>
            <a:stCxn id="229" idx="2"/>
          </p:cNvCxnSpPr>
          <p:nvPr/>
        </p:nvCxnSpPr>
        <p:spPr>
          <a:xfrm>
            <a:off x="2246944" y="4217746"/>
            <a:ext cx="0" cy="736543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矩形 236">
            <a:extLst>
              <a:ext uri="{FF2B5EF4-FFF2-40B4-BE49-F238E27FC236}">
                <a16:creationId xmlns:a16="http://schemas.microsoft.com/office/drawing/2014/main" id="{7D7A9C6F-4336-4F02-E5F0-C7612C418CB7}"/>
              </a:ext>
            </a:extLst>
          </p:cNvPr>
          <p:cNvSpPr/>
          <p:nvPr/>
        </p:nvSpPr>
        <p:spPr>
          <a:xfrm>
            <a:off x="3123368" y="3947935"/>
            <a:ext cx="268076" cy="26981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R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73C2DFD9-324B-199B-3179-3ABF69E361A7}"/>
              </a:ext>
            </a:extLst>
          </p:cNvPr>
          <p:cNvCxnSpPr>
            <a:cxnSpLocks/>
            <a:stCxn id="237" idx="3"/>
          </p:cNvCxnSpPr>
          <p:nvPr/>
        </p:nvCxnSpPr>
        <p:spPr>
          <a:xfrm>
            <a:off x="3391444" y="4082841"/>
            <a:ext cx="742386" cy="0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569657DD-4052-6D03-C72E-B4D3C06B556D}"/>
              </a:ext>
            </a:extLst>
          </p:cNvPr>
          <p:cNvCxnSpPr>
            <a:cxnSpLocks/>
            <a:stCxn id="237" idx="2"/>
          </p:cNvCxnSpPr>
          <p:nvPr/>
        </p:nvCxnSpPr>
        <p:spPr>
          <a:xfrm>
            <a:off x="3257406" y="4217746"/>
            <a:ext cx="0" cy="736543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273E67DF-6D11-B7F7-EA33-0B0ED1D2E882}"/>
              </a:ext>
            </a:extLst>
          </p:cNvPr>
          <p:cNvSpPr/>
          <p:nvPr/>
        </p:nvSpPr>
        <p:spPr>
          <a:xfrm>
            <a:off x="4133830" y="3947935"/>
            <a:ext cx="268076" cy="26981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R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065FECC8-0B9E-1F8F-BD7D-593680361104}"/>
              </a:ext>
            </a:extLst>
          </p:cNvPr>
          <p:cNvCxnSpPr>
            <a:cxnSpLocks/>
            <a:stCxn id="240" idx="3"/>
          </p:cNvCxnSpPr>
          <p:nvPr/>
        </p:nvCxnSpPr>
        <p:spPr>
          <a:xfrm>
            <a:off x="4401906" y="4082841"/>
            <a:ext cx="742386" cy="0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箭头连接符 241">
            <a:extLst>
              <a:ext uri="{FF2B5EF4-FFF2-40B4-BE49-F238E27FC236}">
                <a16:creationId xmlns:a16="http://schemas.microsoft.com/office/drawing/2014/main" id="{B16C23FF-0674-46DF-1D00-6F63955EABC6}"/>
              </a:ext>
            </a:extLst>
          </p:cNvPr>
          <p:cNvCxnSpPr>
            <a:cxnSpLocks/>
            <a:stCxn id="240" idx="2"/>
          </p:cNvCxnSpPr>
          <p:nvPr/>
        </p:nvCxnSpPr>
        <p:spPr>
          <a:xfrm>
            <a:off x="4267868" y="4217746"/>
            <a:ext cx="0" cy="736543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矩形 242">
            <a:extLst>
              <a:ext uri="{FF2B5EF4-FFF2-40B4-BE49-F238E27FC236}">
                <a16:creationId xmlns:a16="http://schemas.microsoft.com/office/drawing/2014/main" id="{E636750E-40B2-EB3C-BE4D-44F2A0BDC5EE}"/>
              </a:ext>
            </a:extLst>
          </p:cNvPr>
          <p:cNvSpPr/>
          <p:nvPr/>
        </p:nvSpPr>
        <p:spPr>
          <a:xfrm>
            <a:off x="5144292" y="3947935"/>
            <a:ext cx="268076" cy="26981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R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ACFE0891-558E-EA58-6350-D1D098689F0B}"/>
              </a:ext>
            </a:extLst>
          </p:cNvPr>
          <p:cNvCxnSpPr>
            <a:cxnSpLocks/>
            <a:stCxn id="243" idx="2"/>
          </p:cNvCxnSpPr>
          <p:nvPr/>
        </p:nvCxnSpPr>
        <p:spPr>
          <a:xfrm>
            <a:off x="5278330" y="4217746"/>
            <a:ext cx="0" cy="736543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矩形 244">
            <a:extLst>
              <a:ext uri="{FF2B5EF4-FFF2-40B4-BE49-F238E27FC236}">
                <a16:creationId xmlns:a16="http://schemas.microsoft.com/office/drawing/2014/main" id="{2700C30C-F622-FE56-9F51-8A16FB222A6C}"/>
              </a:ext>
            </a:extLst>
          </p:cNvPr>
          <p:cNvSpPr/>
          <p:nvPr/>
        </p:nvSpPr>
        <p:spPr>
          <a:xfrm>
            <a:off x="2112906" y="4954289"/>
            <a:ext cx="268076" cy="26981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R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0E6BEFEF-1932-EF4D-269A-D23E0FBBD7F2}"/>
              </a:ext>
            </a:extLst>
          </p:cNvPr>
          <p:cNvCxnSpPr>
            <a:cxnSpLocks/>
            <a:stCxn id="245" idx="3"/>
          </p:cNvCxnSpPr>
          <p:nvPr/>
        </p:nvCxnSpPr>
        <p:spPr>
          <a:xfrm>
            <a:off x="2380982" y="5089195"/>
            <a:ext cx="742386" cy="0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矩形 247">
            <a:extLst>
              <a:ext uri="{FF2B5EF4-FFF2-40B4-BE49-F238E27FC236}">
                <a16:creationId xmlns:a16="http://schemas.microsoft.com/office/drawing/2014/main" id="{266142A7-C6B3-E0C4-22AA-461D0DD444D3}"/>
              </a:ext>
            </a:extLst>
          </p:cNvPr>
          <p:cNvSpPr/>
          <p:nvPr/>
        </p:nvSpPr>
        <p:spPr>
          <a:xfrm>
            <a:off x="3123368" y="4954289"/>
            <a:ext cx="268076" cy="26981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R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249" name="直接箭头连接符 248">
            <a:extLst>
              <a:ext uri="{FF2B5EF4-FFF2-40B4-BE49-F238E27FC236}">
                <a16:creationId xmlns:a16="http://schemas.microsoft.com/office/drawing/2014/main" id="{6D929EBE-556C-38EC-2379-17B653FA651C}"/>
              </a:ext>
            </a:extLst>
          </p:cNvPr>
          <p:cNvCxnSpPr>
            <a:cxnSpLocks/>
            <a:stCxn id="248" idx="3"/>
          </p:cNvCxnSpPr>
          <p:nvPr/>
        </p:nvCxnSpPr>
        <p:spPr>
          <a:xfrm>
            <a:off x="3391444" y="5089195"/>
            <a:ext cx="742386" cy="0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矩形 250">
            <a:extLst>
              <a:ext uri="{FF2B5EF4-FFF2-40B4-BE49-F238E27FC236}">
                <a16:creationId xmlns:a16="http://schemas.microsoft.com/office/drawing/2014/main" id="{AE14D7CA-8DA6-1AF4-4462-221EA851B32E}"/>
              </a:ext>
            </a:extLst>
          </p:cNvPr>
          <p:cNvSpPr/>
          <p:nvPr/>
        </p:nvSpPr>
        <p:spPr>
          <a:xfrm>
            <a:off x="4133830" y="4954289"/>
            <a:ext cx="268076" cy="26981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R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FBF41547-894C-BB25-FD01-F7E632911A7E}"/>
              </a:ext>
            </a:extLst>
          </p:cNvPr>
          <p:cNvCxnSpPr>
            <a:cxnSpLocks/>
            <a:stCxn id="251" idx="3"/>
          </p:cNvCxnSpPr>
          <p:nvPr/>
        </p:nvCxnSpPr>
        <p:spPr>
          <a:xfrm>
            <a:off x="4401906" y="5089195"/>
            <a:ext cx="742386" cy="0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矩形 253">
            <a:extLst>
              <a:ext uri="{FF2B5EF4-FFF2-40B4-BE49-F238E27FC236}">
                <a16:creationId xmlns:a16="http://schemas.microsoft.com/office/drawing/2014/main" id="{245B8A80-550C-1DE9-5C1A-AC2EACE164F9}"/>
              </a:ext>
            </a:extLst>
          </p:cNvPr>
          <p:cNvSpPr/>
          <p:nvPr/>
        </p:nvSpPr>
        <p:spPr>
          <a:xfrm>
            <a:off x="5144292" y="4954289"/>
            <a:ext cx="268076" cy="26981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R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AF45E830-9035-CD2F-503D-5D8A5CF020B5}"/>
              </a:ext>
            </a:extLst>
          </p:cNvPr>
          <p:cNvGrpSpPr/>
          <p:nvPr/>
        </p:nvGrpSpPr>
        <p:grpSpPr>
          <a:xfrm>
            <a:off x="7344919" y="1583507"/>
            <a:ext cx="1918694" cy="1950652"/>
            <a:chOff x="7064744" y="661999"/>
            <a:chExt cx="1918694" cy="195065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340D10D-5739-ED45-5F49-6F55FD3830E2}"/>
                </a:ext>
              </a:extLst>
            </p:cNvPr>
            <p:cNvSpPr/>
            <p:nvPr/>
          </p:nvSpPr>
          <p:spPr>
            <a:xfrm>
              <a:off x="7471144" y="938998"/>
              <a:ext cx="365760" cy="40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I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3EF0849-D123-6AFC-F4E9-4F45406357F9}"/>
                </a:ext>
              </a:extLst>
            </p:cNvPr>
            <p:cNvSpPr txBox="1"/>
            <p:nvPr/>
          </p:nvSpPr>
          <p:spPr>
            <a:xfrm>
              <a:off x="7064744" y="1026860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1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384</a:t>
              </a:r>
              <a:endParaRPr lang="zh-CN" altLang="en-US" sz="1200" b="1" dirty="0">
                <a:solidFill>
                  <a:schemeClr val="accent1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0B03E37-E0B6-63CA-ABF6-AA132F5CC6F5}"/>
                </a:ext>
              </a:extLst>
            </p:cNvPr>
            <p:cNvSpPr txBox="1"/>
            <p:nvPr/>
          </p:nvSpPr>
          <p:spPr>
            <a:xfrm>
              <a:off x="7471144" y="661999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1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256</a:t>
              </a:r>
              <a:endParaRPr lang="zh-CN" altLang="en-US" sz="1200" b="1" dirty="0">
                <a:solidFill>
                  <a:schemeClr val="accent1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E2270D2-FE3F-7583-CC82-755BE8FEE3A8}"/>
                </a:ext>
              </a:extLst>
            </p:cNvPr>
            <p:cNvSpPr/>
            <p:nvPr/>
          </p:nvSpPr>
          <p:spPr>
            <a:xfrm>
              <a:off x="7853322" y="939528"/>
              <a:ext cx="365760" cy="40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I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E704B33-D38C-80E8-D400-F799426116BA}"/>
                </a:ext>
              </a:extLst>
            </p:cNvPr>
            <p:cNvSpPr/>
            <p:nvPr/>
          </p:nvSpPr>
          <p:spPr>
            <a:xfrm>
              <a:off x="7471144" y="1361239"/>
              <a:ext cx="365760" cy="40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I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10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DFCCC578-C673-7DF7-C8FD-BBD821B123A2}"/>
                </a:ext>
              </a:extLst>
            </p:cNvPr>
            <p:cNvSpPr/>
            <p:nvPr/>
          </p:nvSpPr>
          <p:spPr>
            <a:xfrm>
              <a:off x="7853322" y="1361769"/>
              <a:ext cx="365760" cy="40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I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11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FCEE1B50-5868-FC3F-51A9-E8FF2802F193}"/>
                </a:ext>
              </a:extLst>
            </p:cNvPr>
            <p:cNvSpPr/>
            <p:nvPr/>
          </p:nvSpPr>
          <p:spPr>
            <a:xfrm>
              <a:off x="8235500" y="938998"/>
              <a:ext cx="365760" cy="40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I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02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567AAF01-1898-44C1-C8CC-F255A8DC69B2}"/>
                </a:ext>
              </a:extLst>
            </p:cNvPr>
            <p:cNvSpPr/>
            <p:nvPr/>
          </p:nvSpPr>
          <p:spPr>
            <a:xfrm>
              <a:off x="8617678" y="939528"/>
              <a:ext cx="365760" cy="40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I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03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5A4B186-A4DA-C5ED-441E-ED064997830B}"/>
                </a:ext>
              </a:extLst>
            </p:cNvPr>
            <p:cNvSpPr/>
            <p:nvPr/>
          </p:nvSpPr>
          <p:spPr>
            <a:xfrm>
              <a:off x="8235500" y="1361239"/>
              <a:ext cx="365760" cy="40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I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12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5C0A9183-406B-DB59-CECF-3348D7191761}"/>
                </a:ext>
              </a:extLst>
            </p:cNvPr>
            <p:cNvSpPr/>
            <p:nvPr/>
          </p:nvSpPr>
          <p:spPr>
            <a:xfrm>
              <a:off x="8617678" y="1361769"/>
              <a:ext cx="365760" cy="40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I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13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31B3FE88-CD26-36DF-1CEA-1A7AF6AC4E90}"/>
                </a:ext>
              </a:extLst>
            </p:cNvPr>
            <p:cNvSpPr/>
            <p:nvPr/>
          </p:nvSpPr>
          <p:spPr>
            <a:xfrm>
              <a:off x="7471144" y="1783480"/>
              <a:ext cx="365760" cy="40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I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466F8E1C-23FC-0BAD-8FC4-BC009C060AAA}"/>
                </a:ext>
              </a:extLst>
            </p:cNvPr>
            <p:cNvSpPr/>
            <p:nvPr/>
          </p:nvSpPr>
          <p:spPr>
            <a:xfrm>
              <a:off x="7853322" y="1784010"/>
              <a:ext cx="365760" cy="40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I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A55CB85F-A715-8DDD-D4CF-7E90FA9FEB3C}"/>
                </a:ext>
              </a:extLst>
            </p:cNvPr>
            <p:cNvSpPr/>
            <p:nvPr/>
          </p:nvSpPr>
          <p:spPr>
            <a:xfrm>
              <a:off x="7471144" y="2205721"/>
              <a:ext cx="365760" cy="40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I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F267C55A-CAE8-134C-B8AF-1BDF83A6D219}"/>
                </a:ext>
              </a:extLst>
            </p:cNvPr>
            <p:cNvSpPr/>
            <p:nvPr/>
          </p:nvSpPr>
          <p:spPr>
            <a:xfrm>
              <a:off x="7853322" y="2206251"/>
              <a:ext cx="365760" cy="40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I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496F12B8-1638-42ED-B14F-DD777BEE3334}"/>
                </a:ext>
              </a:extLst>
            </p:cNvPr>
            <p:cNvSpPr/>
            <p:nvPr/>
          </p:nvSpPr>
          <p:spPr>
            <a:xfrm>
              <a:off x="8235500" y="1783480"/>
              <a:ext cx="365760" cy="40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I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A2F7DF4B-14F8-30E3-8B41-217A07D934F9}"/>
                </a:ext>
              </a:extLst>
            </p:cNvPr>
            <p:cNvSpPr/>
            <p:nvPr/>
          </p:nvSpPr>
          <p:spPr>
            <a:xfrm>
              <a:off x="8617678" y="1784010"/>
              <a:ext cx="365760" cy="40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I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ADBF1684-CFDD-E8A9-3423-88E7AC2D6580}"/>
                </a:ext>
              </a:extLst>
            </p:cNvPr>
            <p:cNvSpPr/>
            <p:nvPr/>
          </p:nvSpPr>
          <p:spPr>
            <a:xfrm>
              <a:off x="8235500" y="2205721"/>
              <a:ext cx="365760" cy="40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I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DC48F421-297D-22C3-8FC0-0543ACADBC4B}"/>
                </a:ext>
              </a:extLst>
            </p:cNvPr>
            <p:cNvSpPr/>
            <p:nvPr/>
          </p:nvSpPr>
          <p:spPr>
            <a:xfrm>
              <a:off x="8617678" y="2206251"/>
              <a:ext cx="365760" cy="40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I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1DF0BEC3-2C34-896A-ED37-467E79CBBF56}"/>
              </a:ext>
            </a:extLst>
          </p:cNvPr>
          <p:cNvGrpSpPr/>
          <p:nvPr/>
        </p:nvGrpSpPr>
        <p:grpSpPr>
          <a:xfrm>
            <a:off x="9733579" y="1613206"/>
            <a:ext cx="2022275" cy="1748260"/>
            <a:chOff x="7788743" y="1468880"/>
            <a:chExt cx="2022275" cy="174826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27AA1B1-70E2-14EF-2668-C3ED86D50EDF}"/>
                </a:ext>
              </a:extLst>
            </p:cNvPr>
            <p:cNvSpPr/>
            <p:nvPr/>
          </p:nvSpPr>
          <p:spPr>
            <a:xfrm>
              <a:off x="8119631" y="1701332"/>
              <a:ext cx="406401" cy="3629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W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FB5A078-850C-D19F-F536-F7C55C5AFF65}"/>
                </a:ext>
              </a:extLst>
            </p:cNvPr>
            <p:cNvSpPr txBox="1"/>
            <p:nvPr/>
          </p:nvSpPr>
          <p:spPr>
            <a:xfrm>
              <a:off x="8119632" y="1468880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2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384</a:t>
              </a:r>
              <a:endParaRPr lang="zh-CN" altLang="en-US" sz="1200" b="1" dirty="0">
                <a:solidFill>
                  <a:schemeClr val="accent2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86935B8-81FA-DBF1-05EC-D0676651FBA7}"/>
                </a:ext>
              </a:extLst>
            </p:cNvPr>
            <p:cNvSpPr txBox="1"/>
            <p:nvPr/>
          </p:nvSpPr>
          <p:spPr>
            <a:xfrm>
              <a:off x="7788743" y="1727912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2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256</a:t>
              </a:r>
              <a:endParaRPr lang="zh-CN" altLang="en-US" sz="1200" b="1" dirty="0">
                <a:solidFill>
                  <a:schemeClr val="accent2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901728BF-00CB-A838-27FD-C8EC42B9BFF8}"/>
                </a:ext>
              </a:extLst>
            </p:cNvPr>
            <p:cNvSpPr/>
            <p:nvPr/>
          </p:nvSpPr>
          <p:spPr>
            <a:xfrm>
              <a:off x="8549274" y="1701332"/>
              <a:ext cx="406400" cy="3629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W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1EDCA90E-2B25-12E3-CA1B-851295215551}"/>
                </a:ext>
              </a:extLst>
            </p:cNvPr>
            <p:cNvSpPr/>
            <p:nvPr/>
          </p:nvSpPr>
          <p:spPr>
            <a:xfrm>
              <a:off x="8119631" y="2085618"/>
              <a:ext cx="406401" cy="3629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W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AAD2BF6E-FDA8-A71F-3CB2-E35A708779EE}"/>
                </a:ext>
              </a:extLst>
            </p:cNvPr>
            <p:cNvSpPr/>
            <p:nvPr/>
          </p:nvSpPr>
          <p:spPr>
            <a:xfrm>
              <a:off x="8549274" y="2085618"/>
              <a:ext cx="406400" cy="3629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W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B9C71869-27DF-492E-EEEF-C946FAF9049B}"/>
                </a:ext>
              </a:extLst>
            </p:cNvPr>
            <p:cNvSpPr/>
            <p:nvPr/>
          </p:nvSpPr>
          <p:spPr>
            <a:xfrm>
              <a:off x="8974975" y="1701332"/>
              <a:ext cx="406401" cy="3629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W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02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FCFB4856-8CDC-1209-6DF2-BB53D023DFF7}"/>
                </a:ext>
              </a:extLst>
            </p:cNvPr>
            <p:cNvSpPr/>
            <p:nvPr/>
          </p:nvSpPr>
          <p:spPr>
            <a:xfrm>
              <a:off x="9404618" y="1701332"/>
              <a:ext cx="406400" cy="3629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W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03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26EFBB72-FAF9-493E-C364-8250D61817FC}"/>
                </a:ext>
              </a:extLst>
            </p:cNvPr>
            <p:cNvSpPr/>
            <p:nvPr/>
          </p:nvSpPr>
          <p:spPr>
            <a:xfrm>
              <a:off x="8974975" y="2085618"/>
              <a:ext cx="406401" cy="3629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W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12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11BA94E4-1051-91E8-8BCE-7B0171B048F9}"/>
                </a:ext>
              </a:extLst>
            </p:cNvPr>
            <p:cNvSpPr/>
            <p:nvPr/>
          </p:nvSpPr>
          <p:spPr>
            <a:xfrm>
              <a:off x="9404618" y="2085618"/>
              <a:ext cx="406400" cy="3629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W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13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403ACC7D-391A-A8E1-4C36-12222957AA60}"/>
                </a:ext>
              </a:extLst>
            </p:cNvPr>
            <p:cNvSpPr/>
            <p:nvPr/>
          </p:nvSpPr>
          <p:spPr>
            <a:xfrm>
              <a:off x="8119631" y="2469904"/>
              <a:ext cx="406401" cy="3629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W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9AE16141-28DE-B524-AE16-C6D0E1CBDECC}"/>
                </a:ext>
              </a:extLst>
            </p:cNvPr>
            <p:cNvSpPr/>
            <p:nvPr/>
          </p:nvSpPr>
          <p:spPr>
            <a:xfrm>
              <a:off x="8549274" y="2469904"/>
              <a:ext cx="406400" cy="3629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W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890120C7-1094-213D-626E-C80585E17397}"/>
                </a:ext>
              </a:extLst>
            </p:cNvPr>
            <p:cNvSpPr/>
            <p:nvPr/>
          </p:nvSpPr>
          <p:spPr>
            <a:xfrm>
              <a:off x="8119631" y="2854190"/>
              <a:ext cx="406401" cy="3629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W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30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D008B7C7-A449-EA0A-79F0-2B28CED50FC4}"/>
                </a:ext>
              </a:extLst>
            </p:cNvPr>
            <p:cNvSpPr/>
            <p:nvPr/>
          </p:nvSpPr>
          <p:spPr>
            <a:xfrm>
              <a:off x="8549274" y="2854190"/>
              <a:ext cx="406400" cy="3629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W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31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10976FAF-2E3A-1FEA-97CE-5D2AF6090377}"/>
                </a:ext>
              </a:extLst>
            </p:cNvPr>
            <p:cNvSpPr/>
            <p:nvPr/>
          </p:nvSpPr>
          <p:spPr>
            <a:xfrm>
              <a:off x="8974975" y="2469904"/>
              <a:ext cx="406401" cy="3629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W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5921B94D-00D5-46A0-A7D5-E5907F6C9604}"/>
                </a:ext>
              </a:extLst>
            </p:cNvPr>
            <p:cNvSpPr/>
            <p:nvPr/>
          </p:nvSpPr>
          <p:spPr>
            <a:xfrm>
              <a:off x="9404618" y="2469904"/>
              <a:ext cx="406400" cy="3629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W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D60B2E2B-63CA-57DC-BD88-76F943BDE605}"/>
                </a:ext>
              </a:extLst>
            </p:cNvPr>
            <p:cNvSpPr/>
            <p:nvPr/>
          </p:nvSpPr>
          <p:spPr>
            <a:xfrm>
              <a:off x="8974975" y="2854190"/>
              <a:ext cx="406401" cy="3629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W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0A9430A2-F7CA-E335-D5E1-C32935A65DCC}"/>
                </a:ext>
              </a:extLst>
            </p:cNvPr>
            <p:cNvSpPr/>
            <p:nvPr/>
          </p:nvSpPr>
          <p:spPr>
            <a:xfrm>
              <a:off x="9404618" y="2854190"/>
              <a:ext cx="406400" cy="3629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W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9F916742-8A21-636A-8B0A-239532569787}"/>
              </a:ext>
            </a:extLst>
          </p:cNvPr>
          <p:cNvGrpSpPr/>
          <p:nvPr/>
        </p:nvGrpSpPr>
        <p:grpSpPr>
          <a:xfrm>
            <a:off x="8550559" y="3956038"/>
            <a:ext cx="2047595" cy="1966481"/>
            <a:chOff x="8162848" y="4032594"/>
            <a:chExt cx="2047595" cy="1966481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2D1D437-04DD-78C1-9DCF-940C4E27CA5A}"/>
                </a:ext>
              </a:extLst>
            </p:cNvPr>
            <p:cNvSpPr/>
            <p:nvPr/>
          </p:nvSpPr>
          <p:spPr>
            <a:xfrm>
              <a:off x="8522800" y="4325958"/>
              <a:ext cx="406400" cy="40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O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7E44823-5204-CCE4-7F22-43295ACF2068}"/>
                </a:ext>
              </a:extLst>
            </p:cNvPr>
            <p:cNvSpPr txBox="1"/>
            <p:nvPr/>
          </p:nvSpPr>
          <p:spPr>
            <a:xfrm>
              <a:off x="8162848" y="4407538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6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384</a:t>
              </a:r>
              <a:endParaRPr lang="zh-CN" altLang="en-US" sz="1200" b="1" dirty="0">
                <a:solidFill>
                  <a:schemeClr val="accent6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04EE6B12-1856-564E-1DBE-1CC95C1073D9}"/>
                </a:ext>
              </a:extLst>
            </p:cNvPr>
            <p:cNvSpPr txBox="1"/>
            <p:nvPr/>
          </p:nvSpPr>
          <p:spPr>
            <a:xfrm>
              <a:off x="8521106" y="4032594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6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384</a:t>
              </a:r>
              <a:endParaRPr lang="zh-CN" altLang="en-US" sz="1200" b="1" dirty="0">
                <a:solidFill>
                  <a:schemeClr val="accent6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76E765ED-1E1B-F943-3D91-C4533901C9FA}"/>
                </a:ext>
              </a:extLst>
            </p:cNvPr>
            <p:cNvSpPr/>
            <p:nvPr/>
          </p:nvSpPr>
          <p:spPr>
            <a:xfrm>
              <a:off x="8949881" y="4325958"/>
              <a:ext cx="406400" cy="40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O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88302F7-1EC7-C4AE-2082-1199502CE3B3}"/>
                </a:ext>
              </a:extLst>
            </p:cNvPr>
            <p:cNvSpPr/>
            <p:nvPr/>
          </p:nvSpPr>
          <p:spPr>
            <a:xfrm>
              <a:off x="8522800" y="4748723"/>
              <a:ext cx="406400" cy="40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O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B2435AE6-4F0E-4ECC-1E41-E62E7F912A4E}"/>
                </a:ext>
              </a:extLst>
            </p:cNvPr>
            <p:cNvSpPr/>
            <p:nvPr/>
          </p:nvSpPr>
          <p:spPr>
            <a:xfrm>
              <a:off x="8949881" y="4748723"/>
              <a:ext cx="406400" cy="40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O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13F00839-4135-A51F-3CCE-7DA89C189976}"/>
                </a:ext>
              </a:extLst>
            </p:cNvPr>
            <p:cNvSpPr/>
            <p:nvPr/>
          </p:nvSpPr>
          <p:spPr>
            <a:xfrm>
              <a:off x="9376962" y="4325958"/>
              <a:ext cx="406400" cy="40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O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02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B28F14D6-C428-F558-E51A-578CBAF3B19F}"/>
                </a:ext>
              </a:extLst>
            </p:cNvPr>
            <p:cNvSpPr/>
            <p:nvPr/>
          </p:nvSpPr>
          <p:spPr>
            <a:xfrm>
              <a:off x="9804043" y="4325958"/>
              <a:ext cx="406400" cy="40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O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03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EBCA4F97-B8FE-4851-D90F-FA0F23ADC8D8}"/>
                </a:ext>
              </a:extLst>
            </p:cNvPr>
            <p:cNvSpPr/>
            <p:nvPr/>
          </p:nvSpPr>
          <p:spPr>
            <a:xfrm>
              <a:off x="9376962" y="4748723"/>
              <a:ext cx="406400" cy="40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O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12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2BEBDB38-D830-A195-B756-ECD7FE26C52C}"/>
                </a:ext>
              </a:extLst>
            </p:cNvPr>
            <p:cNvSpPr/>
            <p:nvPr/>
          </p:nvSpPr>
          <p:spPr>
            <a:xfrm>
              <a:off x="9804043" y="4748723"/>
              <a:ext cx="406400" cy="40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O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13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7BE4CE0F-E3B4-75C1-BF3F-A80E9D496617}"/>
                </a:ext>
              </a:extLst>
            </p:cNvPr>
            <p:cNvSpPr/>
            <p:nvPr/>
          </p:nvSpPr>
          <p:spPr>
            <a:xfrm>
              <a:off x="8522800" y="5169910"/>
              <a:ext cx="406400" cy="40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O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E6ABBA56-F712-191F-9C69-9569A787FA3D}"/>
                </a:ext>
              </a:extLst>
            </p:cNvPr>
            <p:cNvSpPr/>
            <p:nvPr/>
          </p:nvSpPr>
          <p:spPr>
            <a:xfrm>
              <a:off x="8949881" y="5169910"/>
              <a:ext cx="406400" cy="40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O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51FCB7AC-8A18-B13D-9C26-F47488CB13FD}"/>
                </a:ext>
              </a:extLst>
            </p:cNvPr>
            <p:cNvSpPr/>
            <p:nvPr/>
          </p:nvSpPr>
          <p:spPr>
            <a:xfrm>
              <a:off x="8522800" y="5592675"/>
              <a:ext cx="406400" cy="40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O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30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070FFB90-BF40-6059-A4A5-005441271494}"/>
                </a:ext>
              </a:extLst>
            </p:cNvPr>
            <p:cNvSpPr/>
            <p:nvPr/>
          </p:nvSpPr>
          <p:spPr>
            <a:xfrm>
              <a:off x="8949881" y="5592675"/>
              <a:ext cx="406400" cy="40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O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07969E45-DE25-EFA5-87F6-0BCA6DF97FB6}"/>
                </a:ext>
              </a:extLst>
            </p:cNvPr>
            <p:cNvSpPr/>
            <p:nvPr/>
          </p:nvSpPr>
          <p:spPr>
            <a:xfrm>
              <a:off x="9376962" y="5169910"/>
              <a:ext cx="406400" cy="40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O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AC02F21C-A03C-2AA4-3156-4299C8A39A6A}"/>
                </a:ext>
              </a:extLst>
            </p:cNvPr>
            <p:cNvSpPr/>
            <p:nvPr/>
          </p:nvSpPr>
          <p:spPr>
            <a:xfrm>
              <a:off x="9804043" y="5169910"/>
              <a:ext cx="406400" cy="40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O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FFCAFD06-0B9E-BC49-B4E9-C09741EAA17C}"/>
                </a:ext>
              </a:extLst>
            </p:cNvPr>
            <p:cNvSpPr/>
            <p:nvPr/>
          </p:nvSpPr>
          <p:spPr>
            <a:xfrm>
              <a:off x="9376962" y="5592675"/>
              <a:ext cx="406400" cy="40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O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FC99DF21-E532-5D94-26F2-0FDFAC824A22}"/>
                </a:ext>
              </a:extLst>
            </p:cNvPr>
            <p:cNvSpPr/>
            <p:nvPr/>
          </p:nvSpPr>
          <p:spPr>
            <a:xfrm>
              <a:off x="9804043" y="5592675"/>
              <a:ext cx="406400" cy="40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O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sp>
        <p:nvSpPr>
          <p:cNvPr id="165" name="文本框 164">
            <a:extLst>
              <a:ext uri="{FF2B5EF4-FFF2-40B4-BE49-F238E27FC236}">
                <a16:creationId xmlns:a16="http://schemas.microsoft.com/office/drawing/2014/main" id="{D636CF15-6FD3-D313-BED8-F1031D822901}"/>
              </a:ext>
            </a:extLst>
          </p:cNvPr>
          <p:cNvSpPr txBox="1"/>
          <p:nvPr/>
        </p:nvSpPr>
        <p:spPr>
          <a:xfrm>
            <a:off x="9436908" y="2352185"/>
            <a:ext cx="5452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+mj-ea"/>
                <a:ea typeface="+mj-ea"/>
              </a:rPr>
              <a:t>x</a:t>
            </a:r>
            <a:endParaRPr lang="zh-CN" altLang="en-US" sz="3600" b="1" dirty="0">
              <a:latin typeface="+mj-ea"/>
              <a:ea typeface="+mj-ea"/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10B5B026-37DF-1A5E-8851-A38600892FF2}"/>
              </a:ext>
            </a:extLst>
          </p:cNvPr>
          <p:cNvCxnSpPr/>
          <p:nvPr/>
        </p:nvCxnSpPr>
        <p:spPr>
          <a:xfrm>
            <a:off x="9651730" y="3290126"/>
            <a:ext cx="0" cy="80441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>
            <a:extLst>
              <a:ext uri="{FF2B5EF4-FFF2-40B4-BE49-F238E27FC236}">
                <a16:creationId xmlns:a16="http://schemas.microsoft.com/office/drawing/2014/main" id="{386C7DB3-20B5-9A77-CFBE-271B4EF4CC25}"/>
              </a:ext>
            </a:extLst>
          </p:cNvPr>
          <p:cNvSpPr/>
          <p:nvPr/>
        </p:nvSpPr>
        <p:spPr>
          <a:xfrm rot="5400000">
            <a:off x="-579305" y="3574200"/>
            <a:ext cx="3971232" cy="6932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  <a:cs typeface="Arial Narrow" panose="020B0604020202020204" pitchFamily="34" charset="0"/>
              </a:rPr>
              <a:t>HBM</a:t>
            </a:r>
            <a:endParaRPr lang="zh-CN" altLang="en-US" sz="1600" i="0" cap="none" spc="0" dirty="0">
              <a:ln>
                <a:noFill/>
              </a:ln>
              <a:solidFill>
                <a:schemeClr val="bg2"/>
              </a:solidFill>
              <a:effectLst/>
              <a:latin typeface="+mj-lt"/>
              <a:cs typeface="Arial Narrow" panose="020B0604020202020204" pitchFamily="34" charset="0"/>
            </a:endParaRPr>
          </a:p>
        </p:txBody>
      </p: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4AD1630A-719A-BB8E-1107-10724E5CDC47}"/>
              </a:ext>
            </a:extLst>
          </p:cNvPr>
          <p:cNvGrpSpPr/>
          <p:nvPr/>
        </p:nvGrpSpPr>
        <p:grpSpPr>
          <a:xfrm>
            <a:off x="1747147" y="2070133"/>
            <a:ext cx="359220" cy="2993760"/>
            <a:chOff x="1363981" y="2070133"/>
            <a:chExt cx="742386" cy="2993760"/>
          </a:xfrm>
        </p:grpSpPr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DB2E121A-0C04-FBD4-60CD-F64A513237C6}"/>
                </a:ext>
              </a:extLst>
            </p:cNvPr>
            <p:cNvCxnSpPr>
              <a:cxnSpLocks/>
            </p:cNvCxnSpPr>
            <p:nvPr/>
          </p:nvCxnSpPr>
          <p:spPr>
            <a:xfrm>
              <a:off x="1363981" y="2070133"/>
              <a:ext cx="742386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箭头连接符 177">
              <a:extLst>
                <a:ext uri="{FF2B5EF4-FFF2-40B4-BE49-F238E27FC236}">
                  <a16:creationId xmlns:a16="http://schemas.microsoft.com/office/drawing/2014/main" id="{28C73BF5-EC0B-4338-50B4-5AC1EBC2F4AA}"/>
                </a:ext>
              </a:extLst>
            </p:cNvPr>
            <p:cNvCxnSpPr>
              <a:cxnSpLocks/>
            </p:cNvCxnSpPr>
            <p:nvPr/>
          </p:nvCxnSpPr>
          <p:spPr>
            <a:xfrm>
              <a:off x="1363981" y="3068053"/>
              <a:ext cx="742386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id="{BB5DFDDB-6060-FEF3-897E-B9F1DA06D43E}"/>
                </a:ext>
              </a:extLst>
            </p:cNvPr>
            <p:cNvCxnSpPr>
              <a:cxnSpLocks/>
            </p:cNvCxnSpPr>
            <p:nvPr/>
          </p:nvCxnSpPr>
          <p:spPr>
            <a:xfrm>
              <a:off x="1363981" y="4065973"/>
              <a:ext cx="742386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>
              <a:extLst>
                <a:ext uri="{FF2B5EF4-FFF2-40B4-BE49-F238E27FC236}">
                  <a16:creationId xmlns:a16="http://schemas.microsoft.com/office/drawing/2014/main" id="{3AA1E59A-6FE3-CE8B-E263-DBE23D185C32}"/>
                </a:ext>
              </a:extLst>
            </p:cNvPr>
            <p:cNvCxnSpPr>
              <a:cxnSpLocks/>
            </p:cNvCxnSpPr>
            <p:nvPr/>
          </p:nvCxnSpPr>
          <p:spPr>
            <a:xfrm>
              <a:off x="1363981" y="5063893"/>
              <a:ext cx="742386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9898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19D791-2B56-3138-48BF-59C0034FD007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168638"/>
                </a:solidFill>
                <a:latin typeface="Calibri"/>
              </a:rPr>
              <a:t>Distribute Tiles to Clusters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CFE67D78-C25A-0E70-F6ED-5232CC322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445" y="791242"/>
            <a:ext cx="3746614" cy="569094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875E76F-D869-1155-2554-524429B9A892}"/>
              </a:ext>
            </a:extLst>
          </p:cNvPr>
          <p:cNvSpPr/>
          <p:nvPr/>
        </p:nvSpPr>
        <p:spPr>
          <a:xfrm>
            <a:off x="8022167" y="851305"/>
            <a:ext cx="723900" cy="283229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4385CC-7C00-4869-B4AD-9BC339B167A9}"/>
              </a:ext>
            </a:extLst>
          </p:cNvPr>
          <p:cNvSpPr/>
          <p:nvPr/>
        </p:nvSpPr>
        <p:spPr>
          <a:xfrm>
            <a:off x="8022167" y="2626739"/>
            <a:ext cx="723900" cy="283229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0C4546-C774-B905-7210-F060538B6541}"/>
              </a:ext>
            </a:extLst>
          </p:cNvPr>
          <p:cNvSpPr/>
          <p:nvPr/>
        </p:nvSpPr>
        <p:spPr>
          <a:xfrm>
            <a:off x="8022167" y="4423525"/>
            <a:ext cx="723900" cy="283229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B110B7-176E-6966-97A1-655D23B01BEA}"/>
              </a:ext>
            </a:extLst>
          </p:cNvPr>
          <p:cNvSpPr/>
          <p:nvPr/>
        </p:nvSpPr>
        <p:spPr>
          <a:xfrm>
            <a:off x="8022167" y="6198959"/>
            <a:ext cx="723900" cy="283229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3E39C43-AD2F-E9E0-5528-471FDE21786A}"/>
              </a:ext>
            </a:extLst>
          </p:cNvPr>
          <p:cNvSpPr/>
          <p:nvPr/>
        </p:nvSpPr>
        <p:spPr>
          <a:xfrm>
            <a:off x="8886213" y="1206905"/>
            <a:ext cx="723900" cy="283229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5A0F36-7AB6-97EA-7450-E4AE58A46066}"/>
              </a:ext>
            </a:extLst>
          </p:cNvPr>
          <p:cNvSpPr/>
          <p:nvPr/>
        </p:nvSpPr>
        <p:spPr>
          <a:xfrm>
            <a:off x="8886213" y="2998151"/>
            <a:ext cx="723900" cy="283229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6A0034-84A9-62CC-50DF-D3114A7FB877}"/>
              </a:ext>
            </a:extLst>
          </p:cNvPr>
          <p:cNvSpPr/>
          <p:nvPr/>
        </p:nvSpPr>
        <p:spPr>
          <a:xfrm>
            <a:off x="8886213" y="4789397"/>
            <a:ext cx="723900" cy="283229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EECDC8D-2F7E-8DAC-4C17-E37373345D98}"/>
              </a:ext>
            </a:extLst>
          </p:cNvPr>
          <p:cNvSpPr/>
          <p:nvPr/>
        </p:nvSpPr>
        <p:spPr>
          <a:xfrm>
            <a:off x="8886213" y="5144859"/>
            <a:ext cx="723900" cy="283229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3CCF540-385B-DB93-AFB1-94D1F7866CB3}"/>
              </a:ext>
            </a:extLst>
          </p:cNvPr>
          <p:cNvSpPr/>
          <p:nvPr/>
        </p:nvSpPr>
        <p:spPr>
          <a:xfrm>
            <a:off x="9695384" y="1570370"/>
            <a:ext cx="723900" cy="283229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D742EFD-26AD-CC9D-E57F-04E241516560}"/>
              </a:ext>
            </a:extLst>
          </p:cNvPr>
          <p:cNvSpPr/>
          <p:nvPr/>
        </p:nvSpPr>
        <p:spPr>
          <a:xfrm>
            <a:off x="9695384" y="3345356"/>
            <a:ext cx="723900" cy="283229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10A19B1-7E50-54A3-8F49-41C0A40A3556}"/>
              </a:ext>
            </a:extLst>
          </p:cNvPr>
          <p:cNvSpPr/>
          <p:nvPr/>
        </p:nvSpPr>
        <p:spPr>
          <a:xfrm>
            <a:off x="9695384" y="3696513"/>
            <a:ext cx="723900" cy="283229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EBE78E3-2842-3661-76BD-2714A697F8AA}"/>
              </a:ext>
            </a:extLst>
          </p:cNvPr>
          <p:cNvSpPr/>
          <p:nvPr/>
        </p:nvSpPr>
        <p:spPr>
          <a:xfrm>
            <a:off x="9695384" y="5494109"/>
            <a:ext cx="723900" cy="283229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CD3CF4C-C17D-2C52-B798-AFCB103277AF}"/>
              </a:ext>
            </a:extLst>
          </p:cNvPr>
          <p:cNvSpPr/>
          <p:nvPr/>
        </p:nvSpPr>
        <p:spPr>
          <a:xfrm>
            <a:off x="10501596" y="1898270"/>
            <a:ext cx="723900" cy="283229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44C69C7-8C7A-A5EC-6C23-9C2603E2F7D4}"/>
              </a:ext>
            </a:extLst>
          </p:cNvPr>
          <p:cNvSpPr/>
          <p:nvPr/>
        </p:nvSpPr>
        <p:spPr>
          <a:xfrm>
            <a:off x="10501596" y="2254026"/>
            <a:ext cx="723900" cy="283229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EB918CB-0E3B-3AA7-97E6-D49D9295A091}"/>
              </a:ext>
            </a:extLst>
          </p:cNvPr>
          <p:cNvSpPr/>
          <p:nvPr/>
        </p:nvSpPr>
        <p:spPr>
          <a:xfrm>
            <a:off x="10501596" y="4048615"/>
            <a:ext cx="723900" cy="283229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34BF5F5-BF0E-36BE-F806-64D84629E7BD}"/>
              </a:ext>
            </a:extLst>
          </p:cNvPr>
          <p:cNvSpPr/>
          <p:nvPr/>
        </p:nvSpPr>
        <p:spPr>
          <a:xfrm>
            <a:off x="10501596" y="5843204"/>
            <a:ext cx="723900" cy="283229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C4DE5F7-BCA5-1C94-F839-9261E1766690}"/>
              </a:ext>
            </a:extLst>
          </p:cNvPr>
          <p:cNvGrpSpPr/>
          <p:nvPr/>
        </p:nvGrpSpPr>
        <p:grpSpPr>
          <a:xfrm>
            <a:off x="2112906" y="1935227"/>
            <a:ext cx="3983094" cy="3971230"/>
            <a:chOff x="405578" y="1206905"/>
            <a:chExt cx="1708151" cy="1703063"/>
          </a:xfrm>
          <a:solidFill>
            <a:srgbClr val="89937A"/>
          </a:solidFill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2867454-7FBC-7635-A109-9035F21893E4}"/>
                </a:ext>
              </a:extLst>
            </p:cNvPr>
            <p:cNvSpPr/>
            <p:nvPr/>
          </p:nvSpPr>
          <p:spPr>
            <a:xfrm>
              <a:off x="405578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502887C-C19E-AB24-6755-625B40EC607B}"/>
                </a:ext>
              </a:extLst>
            </p:cNvPr>
            <p:cNvSpPr/>
            <p:nvPr/>
          </p:nvSpPr>
          <p:spPr>
            <a:xfrm>
              <a:off x="839495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AA84F9E-A065-314D-4263-FAA0F8CBF478}"/>
                </a:ext>
              </a:extLst>
            </p:cNvPr>
            <p:cNvSpPr/>
            <p:nvPr/>
          </p:nvSpPr>
          <p:spPr>
            <a:xfrm>
              <a:off x="1273412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02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91D2FB2-9AD4-1D48-7F65-B2E4768FD7DC}"/>
                </a:ext>
              </a:extLst>
            </p:cNvPr>
            <p:cNvSpPr/>
            <p:nvPr/>
          </p:nvSpPr>
          <p:spPr>
            <a:xfrm>
              <a:off x="1707329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03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5CF2242-BCAA-1282-7FE3-512802320C22}"/>
                </a:ext>
              </a:extLst>
            </p:cNvPr>
            <p:cNvSpPr/>
            <p:nvPr/>
          </p:nvSpPr>
          <p:spPr>
            <a:xfrm>
              <a:off x="405578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BCD7615-799E-3185-059E-446C4B8F56FF}"/>
                </a:ext>
              </a:extLst>
            </p:cNvPr>
            <p:cNvSpPr/>
            <p:nvPr/>
          </p:nvSpPr>
          <p:spPr>
            <a:xfrm>
              <a:off x="839495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D90F126-0750-AAAD-33F2-14A4B0F71758}"/>
                </a:ext>
              </a:extLst>
            </p:cNvPr>
            <p:cNvSpPr/>
            <p:nvPr/>
          </p:nvSpPr>
          <p:spPr>
            <a:xfrm>
              <a:off x="1273412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B6C69EA-E983-8CBF-8774-322A68163F82}"/>
                </a:ext>
              </a:extLst>
            </p:cNvPr>
            <p:cNvSpPr/>
            <p:nvPr/>
          </p:nvSpPr>
          <p:spPr>
            <a:xfrm>
              <a:off x="1707329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A4F15A9-C3D9-38A9-8E0C-5C8F07D659A9}"/>
                </a:ext>
              </a:extLst>
            </p:cNvPr>
            <p:cNvSpPr/>
            <p:nvPr/>
          </p:nvSpPr>
          <p:spPr>
            <a:xfrm>
              <a:off x="405578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7B32437-EC86-4CC7-342C-7208873D2F39}"/>
                </a:ext>
              </a:extLst>
            </p:cNvPr>
            <p:cNvSpPr/>
            <p:nvPr/>
          </p:nvSpPr>
          <p:spPr>
            <a:xfrm>
              <a:off x="839495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35A7940-2A8A-0DF3-D9C8-402BF775663A}"/>
                </a:ext>
              </a:extLst>
            </p:cNvPr>
            <p:cNvSpPr/>
            <p:nvPr/>
          </p:nvSpPr>
          <p:spPr>
            <a:xfrm>
              <a:off x="1273412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BC16BF7-0AA9-9423-7D25-2E9D6275F3AB}"/>
                </a:ext>
              </a:extLst>
            </p:cNvPr>
            <p:cNvSpPr/>
            <p:nvPr/>
          </p:nvSpPr>
          <p:spPr>
            <a:xfrm>
              <a:off x="1707329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21C0F6B-E816-1B85-EBE1-D2A88A905BB4}"/>
                </a:ext>
              </a:extLst>
            </p:cNvPr>
            <p:cNvSpPr/>
            <p:nvPr/>
          </p:nvSpPr>
          <p:spPr>
            <a:xfrm>
              <a:off x="405578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F775E0A-532E-BA85-2AD6-8E9099B2B331}"/>
                </a:ext>
              </a:extLst>
            </p:cNvPr>
            <p:cNvSpPr/>
            <p:nvPr/>
          </p:nvSpPr>
          <p:spPr>
            <a:xfrm>
              <a:off x="839495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1FA90D1-0DF5-5793-7221-F369A23F5607}"/>
                </a:ext>
              </a:extLst>
            </p:cNvPr>
            <p:cNvSpPr/>
            <p:nvPr/>
          </p:nvSpPr>
          <p:spPr>
            <a:xfrm>
              <a:off x="1273412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5148BCE-6028-628B-09FB-8B8F7205F22F}"/>
                </a:ext>
              </a:extLst>
            </p:cNvPr>
            <p:cNvSpPr/>
            <p:nvPr/>
          </p:nvSpPr>
          <p:spPr>
            <a:xfrm>
              <a:off x="1707329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369BD9D0-8B1A-5465-1003-931A0F9D0B62}"/>
              </a:ext>
            </a:extLst>
          </p:cNvPr>
          <p:cNvSpPr/>
          <p:nvPr/>
        </p:nvSpPr>
        <p:spPr>
          <a:xfrm rot="5400000">
            <a:off x="-579305" y="3574200"/>
            <a:ext cx="3971232" cy="6932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  <a:cs typeface="Arial Narrow" panose="020B0604020202020204" pitchFamily="34" charset="0"/>
              </a:rPr>
              <a:t>HBM</a:t>
            </a:r>
            <a:endParaRPr lang="zh-CN" altLang="en-US" sz="1600" i="0" cap="none" spc="0" dirty="0">
              <a:ln>
                <a:noFill/>
              </a:ln>
              <a:solidFill>
                <a:schemeClr val="bg2"/>
              </a:solidFill>
              <a:effectLst/>
              <a:latin typeface="+mj-lt"/>
              <a:cs typeface="Arial Narrow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CA77EB2-67D2-46C1-DA77-B74896EC78B0}"/>
              </a:ext>
            </a:extLst>
          </p:cNvPr>
          <p:cNvSpPr/>
          <p:nvPr/>
        </p:nvSpPr>
        <p:spPr>
          <a:xfrm>
            <a:off x="1308567" y="1935227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B94FF30-9B03-198F-7E5F-F712C3410420}"/>
              </a:ext>
            </a:extLst>
          </p:cNvPr>
          <p:cNvSpPr/>
          <p:nvPr/>
        </p:nvSpPr>
        <p:spPr>
          <a:xfrm>
            <a:off x="1308567" y="1935227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4FC31A2-9570-EAFC-ED69-28B46662AB8D}"/>
              </a:ext>
            </a:extLst>
          </p:cNvPr>
          <p:cNvSpPr/>
          <p:nvPr/>
        </p:nvSpPr>
        <p:spPr>
          <a:xfrm>
            <a:off x="1308567" y="1935227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02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13F32BE-783E-2E1A-014B-9A65E89146A1}"/>
              </a:ext>
            </a:extLst>
          </p:cNvPr>
          <p:cNvSpPr/>
          <p:nvPr/>
        </p:nvSpPr>
        <p:spPr>
          <a:xfrm>
            <a:off x="1308567" y="1935227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03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93039FF-4929-EF41-D1AD-467D054659EA}"/>
              </a:ext>
            </a:extLst>
          </p:cNvPr>
          <p:cNvSpPr/>
          <p:nvPr/>
        </p:nvSpPr>
        <p:spPr>
          <a:xfrm>
            <a:off x="1308567" y="2943087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9FE4482-3524-EDDA-A19F-61E948DB0002}"/>
              </a:ext>
            </a:extLst>
          </p:cNvPr>
          <p:cNvSpPr/>
          <p:nvPr/>
        </p:nvSpPr>
        <p:spPr>
          <a:xfrm>
            <a:off x="1308567" y="2943087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D5C5A65-F35A-07B5-849D-36C6134729D6}"/>
              </a:ext>
            </a:extLst>
          </p:cNvPr>
          <p:cNvSpPr/>
          <p:nvPr/>
        </p:nvSpPr>
        <p:spPr>
          <a:xfrm>
            <a:off x="1308567" y="2943087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8AF1666-8EDD-B18E-563A-91E19DD84568}"/>
              </a:ext>
            </a:extLst>
          </p:cNvPr>
          <p:cNvSpPr/>
          <p:nvPr/>
        </p:nvSpPr>
        <p:spPr>
          <a:xfrm>
            <a:off x="1308567" y="2943087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CB96AF2-6DFA-26A5-47F8-D3FFD03FAC32}"/>
              </a:ext>
            </a:extLst>
          </p:cNvPr>
          <p:cNvSpPr/>
          <p:nvPr/>
        </p:nvSpPr>
        <p:spPr>
          <a:xfrm>
            <a:off x="1308567" y="3950947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7233CBC-308D-0DC9-FEA7-F32691F7FA39}"/>
              </a:ext>
            </a:extLst>
          </p:cNvPr>
          <p:cNvSpPr/>
          <p:nvPr/>
        </p:nvSpPr>
        <p:spPr>
          <a:xfrm>
            <a:off x="1308567" y="3950947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C4534CB-23CE-D64E-BF3E-001B5E6D8E5C}"/>
              </a:ext>
            </a:extLst>
          </p:cNvPr>
          <p:cNvSpPr/>
          <p:nvPr/>
        </p:nvSpPr>
        <p:spPr>
          <a:xfrm>
            <a:off x="1308567" y="3950947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23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6457C02-40E6-16B6-3BD3-953C6617F2DE}"/>
              </a:ext>
            </a:extLst>
          </p:cNvPr>
          <p:cNvSpPr/>
          <p:nvPr/>
        </p:nvSpPr>
        <p:spPr>
          <a:xfrm>
            <a:off x="1308567" y="3947961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C80888C-251B-F536-BB51-F75693F7FD64}"/>
              </a:ext>
            </a:extLst>
          </p:cNvPr>
          <p:cNvSpPr/>
          <p:nvPr/>
        </p:nvSpPr>
        <p:spPr>
          <a:xfrm>
            <a:off x="1308567" y="4961793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69C321C-C566-1610-FA26-EC8FA5A60F96}"/>
              </a:ext>
            </a:extLst>
          </p:cNvPr>
          <p:cNvSpPr/>
          <p:nvPr/>
        </p:nvSpPr>
        <p:spPr>
          <a:xfrm>
            <a:off x="1308567" y="4961793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101B512-2877-DAE4-919F-189B8947EA4C}"/>
              </a:ext>
            </a:extLst>
          </p:cNvPr>
          <p:cNvSpPr/>
          <p:nvPr/>
        </p:nvSpPr>
        <p:spPr>
          <a:xfrm>
            <a:off x="1308567" y="4958807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32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C8C2B99-1775-E9F8-1E40-D3C460E976D6}"/>
              </a:ext>
            </a:extLst>
          </p:cNvPr>
          <p:cNvSpPr/>
          <p:nvPr/>
        </p:nvSpPr>
        <p:spPr>
          <a:xfrm>
            <a:off x="1308567" y="4957560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A7478E1-057F-656E-7BE6-114730FDE6A6}"/>
              </a:ext>
            </a:extLst>
          </p:cNvPr>
          <p:cNvSpPr/>
          <p:nvPr/>
        </p:nvSpPr>
        <p:spPr>
          <a:xfrm>
            <a:off x="1308567" y="2582889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4BFF19A-F449-A5F4-E01E-51585210944E}"/>
              </a:ext>
            </a:extLst>
          </p:cNvPr>
          <p:cNvSpPr/>
          <p:nvPr/>
        </p:nvSpPr>
        <p:spPr>
          <a:xfrm>
            <a:off x="1308567" y="2582889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F0C14AD-36FC-00B5-6972-E1ED887D8CD5}"/>
              </a:ext>
            </a:extLst>
          </p:cNvPr>
          <p:cNvSpPr/>
          <p:nvPr/>
        </p:nvSpPr>
        <p:spPr>
          <a:xfrm>
            <a:off x="1308567" y="2582889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22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AB19942-2FAB-B74F-781E-46F84642F775}"/>
              </a:ext>
            </a:extLst>
          </p:cNvPr>
          <p:cNvSpPr/>
          <p:nvPr/>
        </p:nvSpPr>
        <p:spPr>
          <a:xfrm>
            <a:off x="1308567" y="2582889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33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60FC783-6696-CEF3-3CCA-47E5B2653CCB}"/>
              </a:ext>
            </a:extLst>
          </p:cNvPr>
          <p:cNvSpPr/>
          <p:nvPr/>
        </p:nvSpPr>
        <p:spPr>
          <a:xfrm>
            <a:off x="1308567" y="3592875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1F776BE-C80B-E3E1-C50E-9F5A22517869}"/>
              </a:ext>
            </a:extLst>
          </p:cNvPr>
          <p:cNvSpPr/>
          <p:nvPr/>
        </p:nvSpPr>
        <p:spPr>
          <a:xfrm>
            <a:off x="1308567" y="4600735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4243423-53F6-E5B6-BE19-A2AA21FE749F}"/>
              </a:ext>
            </a:extLst>
          </p:cNvPr>
          <p:cNvSpPr/>
          <p:nvPr/>
        </p:nvSpPr>
        <p:spPr>
          <a:xfrm>
            <a:off x="1308567" y="5608595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85EBF50-EB98-4DE7-406E-6FD624460315}"/>
              </a:ext>
            </a:extLst>
          </p:cNvPr>
          <p:cNvSpPr/>
          <p:nvPr/>
        </p:nvSpPr>
        <p:spPr>
          <a:xfrm>
            <a:off x="1308567" y="3592875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98DD5FB-D06D-9DFF-90B7-3D2634DCF162}"/>
              </a:ext>
            </a:extLst>
          </p:cNvPr>
          <p:cNvSpPr/>
          <p:nvPr/>
        </p:nvSpPr>
        <p:spPr>
          <a:xfrm>
            <a:off x="1308567" y="4595277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31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FFA9A58-68F9-634C-0C6D-F05204F5C5DA}"/>
              </a:ext>
            </a:extLst>
          </p:cNvPr>
          <p:cNvSpPr/>
          <p:nvPr/>
        </p:nvSpPr>
        <p:spPr>
          <a:xfrm>
            <a:off x="1308567" y="5608595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A2BA1ED-953A-92E6-6A65-F90DBD8CF4E8}"/>
              </a:ext>
            </a:extLst>
          </p:cNvPr>
          <p:cNvSpPr/>
          <p:nvPr/>
        </p:nvSpPr>
        <p:spPr>
          <a:xfrm>
            <a:off x="1308567" y="3592875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B52DEFC-F078-F70C-A49A-E948C9A77BEE}"/>
              </a:ext>
            </a:extLst>
          </p:cNvPr>
          <p:cNvSpPr/>
          <p:nvPr/>
        </p:nvSpPr>
        <p:spPr>
          <a:xfrm>
            <a:off x="1308567" y="4595277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02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D2E571C-D119-4F78-AC9F-559B468B890D}"/>
              </a:ext>
            </a:extLst>
          </p:cNvPr>
          <p:cNvSpPr/>
          <p:nvPr/>
        </p:nvSpPr>
        <p:spPr>
          <a:xfrm>
            <a:off x="1308567" y="5609481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7255ED-FFD5-48A0-99A6-D870A8A6130B}"/>
              </a:ext>
            </a:extLst>
          </p:cNvPr>
          <p:cNvSpPr/>
          <p:nvPr/>
        </p:nvSpPr>
        <p:spPr>
          <a:xfrm>
            <a:off x="1308567" y="3592875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9E2441DE-75BB-FA79-76B6-959596CB6B4E}"/>
              </a:ext>
            </a:extLst>
          </p:cNvPr>
          <p:cNvSpPr/>
          <p:nvPr/>
        </p:nvSpPr>
        <p:spPr>
          <a:xfrm>
            <a:off x="1308567" y="4595277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13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A503AF8-532D-D693-B22F-CF282D886C2D}"/>
              </a:ext>
            </a:extLst>
          </p:cNvPr>
          <p:cNvSpPr/>
          <p:nvPr/>
        </p:nvSpPr>
        <p:spPr>
          <a:xfrm>
            <a:off x="1308567" y="5608595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82" name="Content Placeholder 2">
            <a:extLst>
              <a:ext uri="{FF2B5EF4-FFF2-40B4-BE49-F238E27FC236}">
                <a16:creationId xmlns:a16="http://schemas.microsoft.com/office/drawing/2014/main" id="{CACA1DD7-EB48-857B-3827-67B661571EF0}"/>
              </a:ext>
            </a:extLst>
          </p:cNvPr>
          <p:cNvSpPr txBox="1">
            <a:spLocks/>
          </p:cNvSpPr>
          <p:nvPr/>
        </p:nvSpPr>
        <p:spPr>
          <a:xfrm>
            <a:off x="316499" y="791243"/>
            <a:ext cx="6926893" cy="1138525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altLang="zh-CN" sz="2000" dirty="0"/>
              <a:t>Load All (16 Input tiles, 16 weight tiles) from HBM</a:t>
            </a:r>
          </a:p>
          <a:p>
            <a:pPr lvl="1">
              <a:defRPr/>
            </a:pPr>
            <a:r>
              <a:rPr lang="en-US" altLang="zh-CN" sz="2000" dirty="0"/>
              <a:t>Cluster contain different tiles from each other</a:t>
            </a:r>
          </a:p>
          <a:p>
            <a:pPr lvl="2">
              <a:defRPr/>
            </a:pPr>
            <a:endParaRPr lang="en-US" altLang="zh-CN" sz="1788" dirty="0"/>
          </a:p>
          <a:p>
            <a:pPr lvl="1">
              <a:defRPr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1606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图片 69">
            <a:extLst>
              <a:ext uri="{FF2B5EF4-FFF2-40B4-BE49-F238E27FC236}">
                <a16:creationId xmlns:a16="http://schemas.microsoft.com/office/drawing/2014/main" id="{CFE67D78-C25A-0E70-F6ED-5232CC322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445" y="791242"/>
            <a:ext cx="3746614" cy="569094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875E76F-D869-1155-2554-524429B9A892}"/>
              </a:ext>
            </a:extLst>
          </p:cNvPr>
          <p:cNvSpPr/>
          <p:nvPr/>
        </p:nvSpPr>
        <p:spPr>
          <a:xfrm>
            <a:off x="8022167" y="851305"/>
            <a:ext cx="723900" cy="283229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4385CC-7C00-4869-B4AD-9BC339B167A9}"/>
              </a:ext>
            </a:extLst>
          </p:cNvPr>
          <p:cNvSpPr/>
          <p:nvPr/>
        </p:nvSpPr>
        <p:spPr>
          <a:xfrm>
            <a:off x="8022167" y="2626739"/>
            <a:ext cx="723900" cy="283229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0C4546-C774-B905-7210-F060538B6541}"/>
              </a:ext>
            </a:extLst>
          </p:cNvPr>
          <p:cNvSpPr/>
          <p:nvPr/>
        </p:nvSpPr>
        <p:spPr>
          <a:xfrm>
            <a:off x="8022167" y="4423525"/>
            <a:ext cx="723900" cy="283229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B110B7-176E-6966-97A1-655D23B01BEA}"/>
              </a:ext>
            </a:extLst>
          </p:cNvPr>
          <p:cNvSpPr/>
          <p:nvPr/>
        </p:nvSpPr>
        <p:spPr>
          <a:xfrm>
            <a:off x="8022167" y="6198959"/>
            <a:ext cx="723900" cy="283229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3E39C43-AD2F-E9E0-5528-471FDE21786A}"/>
              </a:ext>
            </a:extLst>
          </p:cNvPr>
          <p:cNvSpPr/>
          <p:nvPr/>
        </p:nvSpPr>
        <p:spPr>
          <a:xfrm>
            <a:off x="8886213" y="1206905"/>
            <a:ext cx="723900" cy="283229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5A0F36-7AB6-97EA-7450-E4AE58A46066}"/>
              </a:ext>
            </a:extLst>
          </p:cNvPr>
          <p:cNvSpPr/>
          <p:nvPr/>
        </p:nvSpPr>
        <p:spPr>
          <a:xfrm>
            <a:off x="8886213" y="2998151"/>
            <a:ext cx="723900" cy="283229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6A0034-84A9-62CC-50DF-D3114A7FB877}"/>
              </a:ext>
            </a:extLst>
          </p:cNvPr>
          <p:cNvSpPr/>
          <p:nvPr/>
        </p:nvSpPr>
        <p:spPr>
          <a:xfrm>
            <a:off x="8886213" y="4789397"/>
            <a:ext cx="723900" cy="283229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EECDC8D-2F7E-8DAC-4C17-E37373345D98}"/>
              </a:ext>
            </a:extLst>
          </p:cNvPr>
          <p:cNvSpPr/>
          <p:nvPr/>
        </p:nvSpPr>
        <p:spPr>
          <a:xfrm>
            <a:off x="8886213" y="5144859"/>
            <a:ext cx="723900" cy="283229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3CCF540-385B-DB93-AFB1-94D1F7866CB3}"/>
              </a:ext>
            </a:extLst>
          </p:cNvPr>
          <p:cNvSpPr/>
          <p:nvPr/>
        </p:nvSpPr>
        <p:spPr>
          <a:xfrm>
            <a:off x="9695384" y="1570370"/>
            <a:ext cx="723900" cy="283229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D742EFD-26AD-CC9D-E57F-04E241516560}"/>
              </a:ext>
            </a:extLst>
          </p:cNvPr>
          <p:cNvSpPr/>
          <p:nvPr/>
        </p:nvSpPr>
        <p:spPr>
          <a:xfrm>
            <a:off x="9695384" y="3345356"/>
            <a:ext cx="723900" cy="283229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10A19B1-7E50-54A3-8F49-41C0A40A3556}"/>
              </a:ext>
            </a:extLst>
          </p:cNvPr>
          <p:cNvSpPr/>
          <p:nvPr/>
        </p:nvSpPr>
        <p:spPr>
          <a:xfrm>
            <a:off x="9695384" y="3696513"/>
            <a:ext cx="723900" cy="283229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EBE78E3-2842-3661-76BD-2714A697F8AA}"/>
              </a:ext>
            </a:extLst>
          </p:cNvPr>
          <p:cNvSpPr/>
          <p:nvPr/>
        </p:nvSpPr>
        <p:spPr>
          <a:xfrm>
            <a:off x="9695384" y="5494109"/>
            <a:ext cx="723900" cy="283229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CD3CF4C-C17D-2C52-B798-AFCB103277AF}"/>
              </a:ext>
            </a:extLst>
          </p:cNvPr>
          <p:cNvSpPr/>
          <p:nvPr/>
        </p:nvSpPr>
        <p:spPr>
          <a:xfrm>
            <a:off x="10501596" y="1898270"/>
            <a:ext cx="723900" cy="283229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44C69C7-8C7A-A5EC-6C23-9C2603E2F7D4}"/>
              </a:ext>
            </a:extLst>
          </p:cNvPr>
          <p:cNvSpPr/>
          <p:nvPr/>
        </p:nvSpPr>
        <p:spPr>
          <a:xfrm>
            <a:off x="10501596" y="2254026"/>
            <a:ext cx="723900" cy="283229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EB918CB-0E3B-3AA7-97E6-D49D9295A091}"/>
              </a:ext>
            </a:extLst>
          </p:cNvPr>
          <p:cNvSpPr/>
          <p:nvPr/>
        </p:nvSpPr>
        <p:spPr>
          <a:xfrm>
            <a:off x="10501596" y="4048615"/>
            <a:ext cx="723900" cy="283229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34BF5F5-BF0E-36BE-F806-64D84629E7BD}"/>
              </a:ext>
            </a:extLst>
          </p:cNvPr>
          <p:cNvSpPr/>
          <p:nvPr/>
        </p:nvSpPr>
        <p:spPr>
          <a:xfrm>
            <a:off x="10501596" y="5843204"/>
            <a:ext cx="723900" cy="283229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C4DE5F7-BCA5-1C94-F839-9261E1766690}"/>
              </a:ext>
            </a:extLst>
          </p:cNvPr>
          <p:cNvGrpSpPr/>
          <p:nvPr/>
        </p:nvGrpSpPr>
        <p:grpSpPr>
          <a:xfrm>
            <a:off x="2112906" y="1935227"/>
            <a:ext cx="3983094" cy="3971230"/>
            <a:chOff x="405578" y="1206905"/>
            <a:chExt cx="1708151" cy="1703063"/>
          </a:xfrm>
          <a:solidFill>
            <a:srgbClr val="89937A"/>
          </a:solidFill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2867454-7FBC-7635-A109-9035F21893E4}"/>
                </a:ext>
              </a:extLst>
            </p:cNvPr>
            <p:cNvSpPr/>
            <p:nvPr/>
          </p:nvSpPr>
          <p:spPr>
            <a:xfrm>
              <a:off x="405578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502887C-C19E-AB24-6755-625B40EC607B}"/>
                </a:ext>
              </a:extLst>
            </p:cNvPr>
            <p:cNvSpPr/>
            <p:nvPr/>
          </p:nvSpPr>
          <p:spPr>
            <a:xfrm>
              <a:off x="839495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AA84F9E-A065-314D-4263-FAA0F8CBF478}"/>
                </a:ext>
              </a:extLst>
            </p:cNvPr>
            <p:cNvSpPr/>
            <p:nvPr/>
          </p:nvSpPr>
          <p:spPr>
            <a:xfrm>
              <a:off x="1273412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02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91D2FB2-9AD4-1D48-7F65-B2E4768FD7DC}"/>
                </a:ext>
              </a:extLst>
            </p:cNvPr>
            <p:cNvSpPr/>
            <p:nvPr/>
          </p:nvSpPr>
          <p:spPr>
            <a:xfrm>
              <a:off x="1707329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03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5CF2242-BCAA-1282-7FE3-512802320C22}"/>
                </a:ext>
              </a:extLst>
            </p:cNvPr>
            <p:cNvSpPr/>
            <p:nvPr/>
          </p:nvSpPr>
          <p:spPr>
            <a:xfrm>
              <a:off x="405578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BCD7615-799E-3185-059E-446C4B8F56FF}"/>
                </a:ext>
              </a:extLst>
            </p:cNvPr>
            <p:cNvSpPr/>
            <p:nvPr/>
          </p:nvSpPr>
          <p:spPr>
            <a:xfrm>
              <a:off x="839495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D90F126-0750-AAAD-33F2-14A4B0F71758}"/>
                </a:ext>
              </a:extLst>
            </p:cNvPr>
            <p:cNvSpPr/>
            <p:nvPr/>
          </p:nvSpPr>
          <p:spPr>
            <a:xfrm>
              <a:off x="1273412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B6C69EA-E983-8CBF-8774-322A68163F82}"/>
                </a:ext>
              </a:extLst>
            </p:cNvPr>
            <p:cNvSpPr/>
            <p:nvPr/>
          </p:nvSpPr>
          <p:spPr>
            <a:xfrm>
              <a:off x="1707329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A4F15A9-C3D9-38A9-8E0C-5C8F07D659A9}"/>
                </a:ext>
              </a:extLst>
            </p:cNvPr>
            <p:cNvSpPr/>
            <p:nvPr/>
          </p:nvSpPr>
          <p:spPr>
            <a:xfrm>
              <a:off x="405578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7B32437-EC86-4CC7-342C-7208873D2F39}"/>
                </a:ext>
              </a:extLst>
            </p:cNvPr>
            <p:cNvSpPr/>
            <p:nvPr/>
          </p:nvSpPr>
          <p:spPr>
            <a:xfrm>
              <a:off x="839495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35A7940-2A8A-0DF3-D9C8-402BF775663A}"/>
                </a:ext>
              </a:extLst>
            </p:cNvPr>
            <p:cNvSpPr/>
            <p:nvPr/>
          </p:nvSpPr>
          <p:spPr>
            <a:xfrm>
              <a:off x="1273412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BC16BF7-0AA9-9423-7D25-2E9D6275F3AB}"/>
                </a:ext>
              </a:extLst>
            </p:cNvPr>
            <p:cNvSpPr/>
            <p:nvPr/>
          </p:nvSpPr>
          <p:spPr>
            <a:xfrm>
              <a:off x="1707329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21C0F6B-E816-1B85-EBE1-D2A88A905BB4}"/>
                </a:ext>
              </a:extLst>
            </p:cNvPr>
            <p:cNvSpPr/>
            <p:nvPr/>
          </p:nvSpPr>
          <p:spPr>
            <a:xfrm>
              <a:off x="405578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F775E0A-532E-BA85-2AD6-8E9099B2B331}"/>
                </a:ext>
              </a:extLst>
            </p:cNvPr>
            <p:cNvSpPr/>
            <p:nvPr/>
          </p:nvSpPr>
          <p:spPr>
            <a:xfrm>
              <a:off x="839495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1FA90D1-0DF5-5793-7221-F369A23F5607}"/>
                </a:ext>
              </a:extLst>
            </p:cNvPr>
            <p:cNvSpPr/>
            <p:nvPr/>
          </p:nvSpPr>
          <p:spPr>
            <a:xfrm>
              <a:off x="1273412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5148BCE-6028-628B-09FB-8B8F7205F22F}"/>
                </a:ext>
              </a:extLst>
            </p:cNvPr>
            <p:cNvSpPr/>
            <p:nvPr/>
          </p:nvSpPr>
          <p:spPr>
            <a:xfrm>
              <a:off x="1707329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6B9D922F-22FE-A8E6-5852-A1ECC297BD1E}"/>
              </a:ext>
            </a:extLst>
          </p:cNvPr>
          <p:cNvSpPr/>
          <p:nvPr/>
        </p:nvSpPr>
        <p:spPr>
          <a:xfrm>
            <a:off x="2116705" y="1935227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05F6057-6106-1051-8C45-A30577582DCF}"/>
              </a:ext>
            </a:extLst>
          </p:cNvPr>
          <p:cNvSpPr/>
          <p:nvPr/>
        </p:nvSpPr>
        <p:spPr>
          <a:xfrm>
            <a:off x="3124720" y="1935227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6FF21AE-81D0-FA31-6951-0558254A823A}"/>
              </a:ext>
            </a:extLst>
          </p:cNvPr>
          <p:cNvSpPr/>
          <p:nvPr/>
        </p:nvSpPr>
        <p:spPr>
          <a:xfrm>
            <a:off x="4136535" y="1935227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02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6F30245-8F1C-1DC8-D48D-587A510D60DB}"/>
              </a:ext>
            </a:extLst>
          </p:cNvPr>
          <p:cNvSpPr/>
          <p:nvPr/>
        </p:nvSpPr>
        <p:spPr>
          <a:xfrm>
            <a:off x="5145772" y="1935227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03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C1D125-9025-9694-C17F-8613BFEB60B0}"/>
              </a:ext>
            </a:extLst>
          </p:cNvPr>
          <p:cNvSpPr/>
          <p:nvPr/>
        </p:nvSpPr>
        <p:spPr>
          <a:xfrm>
            <a:off x="3124720" y="2943087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182DE68-E94C-27C5-40ED-B3019596B178}"/>
              </a:ext>
            </a:extLst>
          </p:cNvPr>
          <p:cNvSpPr/>
          <p:nvPr/>
        </p:nvSpPr>
        <p:spPr>
          <a:xfrm>
            <a:off x="4141201" y="2943087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597A1FF-244B-8E0B-17CA-985134465BEB}"/>
              </a:ext>
            </a:extLst>
          </p:cNvPr>
          <p:cNvSpPr/>
          <p:nvPr/>
        </p:nvSpPr>
        <p:spPr>
          <a:xfrm>
            <a:off x="5148783" y="2943087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3A3F693-22F1-3AF3-ECB1-79D358D29001}"/>
              </a:ext>
            </a:extLst>
          </p:cNvPr>
          <p:cNvSpPr/>
          <p:nvPr/>
        </p:nvSpPr>
        <p:spPr>
          <a:xfrm>
            <a:off x="2116705" y="2943087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45EE311-29D7-AF98-FAEC-047A0167872B}"/>
              </a:ext>
            </a:extLst>
          </p:cNvPr>
          <p:cNvSpPr/>
          <p:nvPr/>
        </p:nvSpPr>
        <p:spPr>
          <a:xfrm>
            <a:off x="4136968" y="3950947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6FC9F29-F79F-C269-CF11-9E9EF6753AC3}"/>
              </a:ext>
            </a:extLst>
          </p:cNvPr>
          <p:cNvSpPr/>
          <p:nvPr/>
        </p:nvSpPr>
        <p:spPr>
          <a:xfrm>
            <a:off x="5149216" y="3950947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14F4FF5-4E81-7235-11A4-745F93BBB885}"/>
              </a:ext>
            </a:extLst>
          </p:cNvPr>
          <p:cNvSpPr/>
          <p:nvPr/>
        </p:nvSpPr>
        <p:spPr>
          <a:xfrm>
            <a:off x="3124720" y="3950947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23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BF596D6-0BA5-D6C5-0B77-C4B175CBC535}"/>
              </a:ext>
            </a:extLst>
          </p:cNvPr>
          <p:cNvSpPr/>
          <p:nvPr/>
        </p:nvSpPr>
        <p:spPr>
          <a:xfrm>
            <a:off x="2112905" y="3947961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ED6A8C7-9D7C-FE41-D446-A25CB2496816}"/>
              </a:ext>
            </a:extLst>
          </p:cNvPr>
          <p:cNvSpPr/>
          <p:nvPr/>
        </p:nvSpPr>
        <p:spPr>
          <a:xfrm>
            <a:off x="5145772" y="4961793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A0767D5-3119-E120-BB76-5728B9347A61}"/>
              </a:ext>
            </a:extLst>
          </p:cNvPr>
          <p:cNvSpPr/>
          <p:nvPr/>
        </p:nvSpPr>
        <p:spPr>
          <a:xfrm>
            <a:off x="4137757" y="4961793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0E565B6-3E28-D484-26F3-46B5551ECFE5}"/>
              </a:ext>
            </a:extLst>
          </p:cNvPr>
          <p:cNvSpPr/>
          <p:nvPr/>
        </p:nvSpPr>
        <p:spPr>
          <a:xfrm>
            <a:off x="3125942" y="4958807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32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19620ED-3BF8-323B-E4E3-77805F9279A9}"/>
              </a:ext>
            </a:extLst>
          </p:cNvPr>
          <p:cNvSpPr/>
          <p:nvPr/>
        </p:nvSpPr>
        <p:spPr>
          <a:xfrm>
            <a:off x="2112905" y="4957560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BD25331-B185-0B87-8679-FE52426DE842}"/>
              </a:ext>
            </a:extLst>
          </p:cNvPr>
          <p:cNvSpPr/>
          <p:nvPr/>
        </p:nvSpPr>
        <p:spPr>
          <a:xfrm>
            <a:off x="2792480" y="2582889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0AC9E69-827A-0DD8-CD68-B00C5CF6871F}"/>
              </a:ext>
            </a:extLst>
          </p:cNvPr>
          <p:cNvSpPr/>
          <p:nvPr/>
        </p:nvSpPr>
        <p:spPr>
          <a:xfrm>
            <a:off x="3804294" y="2582889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61FB798-A7CF-D0CD-177F-8432EF8B3A67}"/>
              </a:ext>
            </a:extLst>
          </p:cNvPr>
          <p:cNvSpPr/>
          <p:nvPr/>
        </p:nvSpPr>
        <p:spPr>
          <a:xfrm>
            <a:off x="4816109" y="2582889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22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93F494E-6F9F-064A-6074-D76188F0356C}"/>
              </a:ext>
            </a:extLst>
          </p:cNvPr>
          <p:cNvSpPr/>
          <p:nvPr/>
        </p:nvSpPr>
        <p:spPr>
          <a:xfrm>
            <a:off x="5827924" y="2582889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33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86F50DE-1BDF-3317-2F21-5862AA7AEBCC}"/>
              </a:ext>
            </a:extLst>
          </p:cNvPr>
          <p:cNvSpPr/>
          <p:nvPr/>
        </p:nvSpPr>
        <p:spPr>
          <a:xfrm>
            <a:off x="2792480" y="3592875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86CAA3B-33C5-E4A3-4134-C79969CA3B8F}"/>
              </a:ext>
            </a:extLst>
          </p:cNvPr>
          <p:cNvSpPr/>
          <p:nvPr/>
        </p:nvSpPr>
        <p:spPr>
          <a:xfrm>
            <a:off x="2792480" y="4600735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BE84A53-DEDB-C763-9846-4729AB7C55E7}"/>
              </a:ext>
            </a:extLst>
          </p:cNvPr>
          <p:cNvSpPr/>
          <p:nvPr/>
        </p:nvSpPr>
        <p:spPr>
          <a:xfrm>
            <a:off x="2792480" y="5608595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63E2553-90E3-854E-BFCB-F97E14CAD188}"/>
              </a:ext>
            </a:extLst>
          </p:cNvPr>
          <p:cNvSpPr/>
          <p:nvPr/>
        </p:nvSpPr>
        <p:spPr>
          <a:xfrm>
            <a:off x="3804294" y="3592875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E28480B-40C6-E816-A992-989F802EF7C6}"/>
              </a:ext>
            </a:extLst>
          </p:cNvPr>
          <p:cNvSpPr/>
          <p:nvPr/>
        </p:nvSpPr>
        <p:spPr>
          <a:xfrm>
            <a:off x="3804294" y="4595277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31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0089477-C1E0-A130-FB78-946F209D1869}"/>
              </a:ext>
            </a:extLst>
          </p:cNvPr>
          <p:cNvSpPr/>
          <p:nvPr/>
        </p:nvSpPr>
        <p:spPr>
          <a:xfrm>
            <a:off x="3804294" y="5608595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D0D8D25-F5B7-881F-0299-49E8B99C833D}"/>
              </a:ext>
            </a:extLst>
          </p:cNvPr>
          <p:cNvSpPr/>
          <p:nvPr/>
        </p:nvSpPr>
        <p:spPr>
          <a:xfrm>
            <a:off x="4816109" y="3592875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015E3A4-C416-7854-BE6A-B3DC22BF317F}"/>
              </a:ext>
            </a:extLst>
          </p:cNvPr>
          <p:cNvSpPr/>
          <p:nvPr/>
        </p:nvSpPr>
        <p:spPr>
          <a:xfrm>
            <a:off x="4816109" y="4595277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02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2459D9C-A1D8-7545-A60D-2F5837C3189F}"/>
              </a:ext>
            </a:extLst>
          </p:cNvPr>
          <p:cNvSpPr/>
          <p:nvPr/>
        </p:nvSpPr>
        <p:spPr>
          <a:xfrm>
            <a:off x="4816109" y="5609481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F50473D-6429-209E-D9ED-3B0BCF3B964D}"/>
              </a:ext>
            </a:extLst>
          </p:cNvPr>
          <p:cNvSpPr/>
          <p:nvPr/>
        </p:nvSpPr>
        <p:spPr>
          <a:xfrm>
            <a:off x="5827924" y="3592875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E3BE5AB-9C32-DA71-FF28-25293DE57779}"/>
              </a:ext>
            </a:extLst>
          </p:cNvPr>
          <p:cNvSpPr/>
          <p:nvPr/>
        </p:nvSpPr>
        <p:spPr>
          <a:xfrm>
            <a:off x="5827924" y="4595277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13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2F10486-332D-AF24-5851-23AFB69080D4}"/>
              </a:ext>
            </a:extLst>
          </p:cNvPr>
          <p:cNvSpPr/>
          <p:nvPr/>
        </p:nvSpPr>
        <p:spPr>
          <a:xfrm>
            <a:off x="5827924" y="5608595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733010D-107F-B509-5327-B6A65AC9CCED}"/>
              </a:ext>
            </a:extLst>
          </p:cNvPr>
          <p:cNvSpPr/>
          <p:nvPr/>
        </p:nvSpPr>
        <p:spPr>
          <a:xfrm rot="5400000">
            <a:off x="-579305" y="3574200"/>
            <a:ext cx="3971232" cy="6932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  <a:cs typeface="Arial Narrow" panose="020B0604020202020204" pitchFamily="34" charset="0"/>
              </a:rPr>
              <a:t>HBM</a:t>
            </a:r>
            <a:endParaRPr lang="zh-CN" altLang="en-US" sz="1600" i="0" cap="none" spc="0" dirty="0">
              <a:ln>
                <a:noFill/>
              </a:ln>
              <a:solidFill>
                <a:schemeClr val="bg2"/>
              </a:solidFill>
              <a:effectLst/>
              <a:latin typeface="+mj-lt"/>
              <a:cs typeface="Arial Narrow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8628B5B-1FFB-B10B-9BAD-206B02EB68DA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168638"/>
                </a:solidFill>
                <a:latin typeface="Calibri"/>
              </a:rPr>
              <a:t>Distribute Tiles to Clusters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2E011EDB-FE1F-00A7-CC64-27A505CC0E03}"/>
              </a:ext>
            </a:extLst>
          </p:cNvPr>
          <p:cNvSpPr txBox="1">
            <a:spLocks/>
          </p:cNvSpPr>
          <p:nvPr/>
        </p:nvSpPr>
        <p:spPr>
          <a:xfrm>
            <a:off x="316499" y="791243"/>
            <a:ext cx="6926893" cy="1138525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altLang="zh-CN" sz="2000" dirty="0"/>
              <a:t>Load All (16 Input tiles, 16 weight tiles) from HBM</a:t>
            </a:r>
          </a:p>
          <a:p>
            <a:pPr lvl="1">
              <a:defRPr/>
            </a:pPr>
            <a:r>
              <a:rPr lang="en-US" altLang="zh-CN" sz="2000" dirty="0"/>
              <a:t>Cluster contain different tiles from each other</a:t>
            </a:r>
          </a:p>
          <a:p>
            <a:pPr lvl="2">
              <a:defRPr/>
            </a:pPr>
            <a:endParaRPr lang="en-US" altLang="zh-CN" sz="1788" dirty="0"/>
          </a:p>
          <a:p>
            <a:pPr lvl="1">
              <a:defRPr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13358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19D791-2B56-3138-48BF-59C0034FD007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168638"/>
                </a:solidFill>
                <a:latin typeface="Calibri"/>
              </a:rPr>
              <a:t>Inter-Cluster Tile Exchanging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CFE67D78-C25A-0E70-F6ED-5232CC322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445" y="791242"/>
            <a:ext cx="3746614" cy="5690946"/>
          </a:xfrm>
          <a:prstGeom prst="rect">
            <a:avLst/>
          </a:prstGeom>
        </p:spPr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id="{DC4DE5F7-BCA5-1C94-F839-9261E1766690}"/>
              </a:ext>
            </a:extLst>
          </p:cNvPr>
          <p:cNvGrpSpPr/>
          <p:nvPr/>
        </p:nvGrpSpPr>
        <p:grpSpPr>
          <a:xfrm>
            <a:off x="2112906" y="1935227"/>
            <a:ext cx="3983094" cy="3971230"/>
            <a:chOff x="405578" y="1206905"/>
            <a:chExt cx="1708151" cy="1703063"/>
          </a:xfrm>
          <a:solidFill>
            <a:srgbClr val="89937A"/>
          </a:solidFill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2867454-7FBC-7635-A109-9035F21893E4}"/>
                </a:ext>
              </a:extLst>
            </p:cNvPr>
            <p:cNvSpPr/>
            <p:nvPr/>
          </p:nvSpPr>
          <p:spPr>
            <a:xfrm>
              <a:off x="405578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502887C-C19E-AB24-6755-625B40EC607B}"/>
                </a:ext>
              </a:extLst>
            </p:cNvPr>
            <p:cNvSpPr/>
            <p:nvPr/>
          </p:nvSpPr>
          <p:spPr>
            <a:xfrm>
              <a:off x="839495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AA84F9E-A065-314D-4263-FAA0F8CBF478}"/>
                </a:ext>
              </a:extLst>
            </p:cNvPr>
            <p:cNvSpPr/>
            <p:nvPr/>
          </p:nvSpPr>
          <p:spPr>
            <a:xfrm>
              <a:off x="1273412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02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91D2FB2-9AD4-1D48-7F65-B2E4768FD7DC}"/>
                </a:ext>
              </a:extLst>
            </p:cNvPr>
            <p:cNvSpPr/>
            <p:nvPr/>
          </p:nvSpPr>
          <p:spPr>
            <a:xfrm>
              <a:off x="1707329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03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5CF2242-BCAA-1282-7FE3-512802320C22}"/>
                </a:ext>
              </a:extLst>
            </p:cNvPr>
            <p:cNvSpPr/>
            <p:nvPr/>
          </p:nvSpPr>
          <p:spPr>
            <a:xfrm>
              <a:off x="405578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BCD7615-799E-3185-059E-446C4B8F56FF}"/>
                </a:ext>
              </a:extLst>
            </p:cNvPr>
            <p:cNvSpPr/>
            <p:nvPr/>
          </p:nvSpPr>
          <p:spPr>
            <a:xfrm>
              <a:off x="839495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D90F126-0750-AAAD-33F2-14A4B0F71758}"/>
                </a:ext>
              </a:extLst>
            </p:cNvPr>
            <p:cNvSpPr/>
            <p:nvPr/>
          </p:nvSpPr>
          <p:spPr>
            <a:xfrm>
              <a:off x="1273412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B6C69EA-E983-8CBF-8774-322A68163F82}"/>
                </a:ext>
              </a:extLst>
            </p:cNvPr>
            <p:cNvSpPr/>
            <p:nvPr/>
          </p:nvSpPr>
          <p:spPr>
            <a:xfrm>
              <a:off x="1707329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A4F15A9-C3D9-38A9-8E0C-5C8F07D659A9}"/>
                </a:ext>
              </a:extLst>
            </p:cNvPr>
            <p:cNvSpPr/>
            <p:nvPr/>
          </p:nvSpPr>
          <p:spPr>
            <a:xfrm>
              <a:off x="405578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7B32437-EC86-4CC7-342C-7208873D2F39}"/>
                </a:ext>
              </a:extLst>
            </p:cNvPr>
            <p:cNvSpPr/>
            <p:nvPr/>
          </p:nvSpPr>
          <p:spPr>
            <a:xfrm>
              <a:off x="839495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35A7940-2A8A-0DF3-D9C8-402BF775663A}"/>
                </a:ext>
              </a:extLst>
            </p:cNvPr>
            <p:cNvSpPr/>
            <p:nvPr/>
          </p:nvSpPr>
          <p:spPr>
            <a:xfrm>
              <a:off x="1273412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BC16BF7-0AA9-9423-7D25-2E9D6275F3AB}"/>
                </a:ext>
              </a:extLst>
            </p:cNvPr>
            <p:cNvSpPr/>
            <p:nvPr/>
          </p:nvSpPr>
          <p:spPr>
            <a:xfrm>
              <a:off x="1707329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21C0F6B-E816-1B85-EBE1-D2A88A905BB4}"/>
                </a:ext>
              </a:extLst>
            </p:cNvPr>
            <p:cNvSpPr/>
            <p:nvPr/>
          </p:nvSpPr>
          <p:spPr>
            <a:xfrm>
              <a:off x="405578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F775E0A-532E-BA85-2AD6-8E9099B2B331}"/>
                </a:ext>
              </a:extLst>
            </p:cNvPr>
            <p:cNvSpPr/>
            <p:nvPr/>
          </p:nvSpPr>
          <p:spPr>
            <a:xfrm>
              <a:off x="839495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1FA90D1-0DF5-5793-7221-F369A23F5607}"/>
                </a:ext>
              </a:extLst>
            </p:cNvPr>
            <p:cNvSpPr/>
            <p:nvPr/>
          </p:nvSpPr>
          <p:spPr>
            <a:xfrm>
              <a:off x="1273412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5148BCE-6028-628B-09FB-8B8F7205F22F}"/>
                </a:ext>
              </a:extLst>
            </p:cNvPr>
            <p:cNvSpPr/>
            <p:nvPr/>
          </p:nvSpPr>
          <p:spPr>
            <a:xfrm>
              <a:off x="1707329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6B9D922F-22FE-A8E6-5852-A1ECC297BD1E}"/>
              </a:ext>
            </a:extLst>
          </p:cNvPr>
          <p:cNvSpPr/>
          <p:nvPr/>
        </p:nvSpPr>
        <p:spPr>
          <a:xfrm>
            <a:off x="3128520" y="1935227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05F6057-6106-1051-8C45-A30577582DCF}"/>
              </a:ext>
            </a:extLst>
          </p:cNvPr>
          <p:cNvSpPr/>
          <p:nvPr/>
        </p:nvSpPr>
        <p:spPr>
          <a:xfrm>
            <a:off x="4136535" y="1935227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6FF21AE-81D0-FA31-6951-0558254A823A}"/>
              </a:ext>
            </a:extLst>
          </p:cNvPr>
          <p:cNvSpPr/>
          <p:nvPr/>
        </p:nvSpPr>
        <p:spPr>
          <a:xfrm>
            <a:off x="5148350" y="1935227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02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6F30245-8F1C-1DC8-D48D-587A510D60DB}"/>
              </a:ext>
            </a:extLst>
          </p:cNvPr>
          <p:cNvSpPr/>
          <p:nvPr/>
        </p:nvSpPr>
        <p:spPr>
          <a:xfrm>
            <a:off x="2112905" y="1935227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03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C1D125-9025-9694-C17F-8613BFEB60B0}"/>
              </a:ext>
            </a:extLst>
          </p:cNvPr>
          <p:cNvSpPr/>
          <p:nvPr/>
        </p:nvSpPr>
        <p:spPr>
          <a:xfrm>
            <a:off x="4134918" y="2938558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182DE68-E94C-27C5-40ED-B3019596B178}"/>
              </a:ext>
            </a:extLst>
          </p:cNvPr>
          <p:cNvSpPr/>
          <p:nvPr/>
        </p:nvSpPr>
        <p:spPr>
          <a:xfrm>
            <a:off x="5143049" y="2941513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597A1FF-244B-8E0B-17CA-985134465BEB}"/>
              </a:ext>
            </a:extLst>
          </p:cNvPr>
          <p:cNvSpPr/>
          <p:nvPr/>
        </p:nvSpPr>
        <p:spPr>
          <a:xfrm>
            <a:off x="2117202" y="2936723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3A3F693-22F1-3AF3-ECB1-79D358D29001}"/>
              </a:ext>
            </a:extLst>
          </p:cNvPr>
          <p:cNvSpPr/>
          <p:nvPr/>
        </p:nvSpPr>
        <p:spPr>
          <a:xfrm>
            <a:off x="3120392" y="2943087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45EE311-29D7-AF98-FAEC-047A0167872B}"/>
              </a:ext>
            </a:extLst>
          </p:cNvPr>
          <p:cNvSpPr/>
          <p:nvPr/>
        </p:nvSpPr>
        <p:spPr>
          <a:xfrm>
            <a:off x="5148459" y="3950947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6FC9F29-F79F-C269-CF11-9E9EF6753AC3}"/>
              </a:ext>
            </a:extLst>
          </p:cNvPr>
          <p:cNvSpPr/>
          <p:nvPr/>
        </p:nvSpPr>
        <p:spPr>
          <a:xfrm>
            <a:off x="2112905" y="3954325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14F4FF5-4E81-7235-11A4-745F93BBB885}"/>
              </a:ext>
            </a:extLst>
          </p:cNvPr>
          <p:cNvSpPr/>
          <p:nvPr/>
        </p:nvSpPr>
        <p:spPr>
          <a:xfrm>
            <a:off x="4136211" y="3950947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23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BF596D6-0BA5-D6C5-0B77-C4B175CBC535}"/>
              </a:ext>
            </a:extLst>
          </p:cNvPr>
          <p:cNvSpPr/>
          <p:nvPr/>
        </p:nvSpPr>
        <p:spPr>
          <a:xfrm>
            <a:off x="3124396" y="3947961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ED6A8C7-9D7C-FE41-D446-A25CB2496816}"/>
              </a:ext>
            </a:extLst>
          </p:cNvPr>
          <p:cNvSpPr/>
          <p:nvPr/>
        </p:nvSpPr>
        <p:spPr>
          <a:xfrm>
            <a:off x="2111684" y="4955821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A0767D5-3119-E120-BB76-5728B9347A61}"/>
              </a:ext>
            </a:extLst>
          </p:cNvPr>
          <p:cNvSpPr/>
          <p:nvPr/>
        </p:nvSpPr>
        <p:spPr>
          <a:xfrm>
            <a:off x="5154525" y="4961793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0E565B6-3E28-D484-26F3-46B5551ECFE5}"/>
              </a:ext>
            </a:extLst>
          </p:cNvPr>
          <p:cNvSpPr/>
          <p:nvPr/>
        </p:nvSpPr>
        <p:spPr>
          <a:xfrm>
            <a:off x="4142710" y="4958807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32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19620ED-3BF8-323B-E4E3-77805F9279A9}"/>
              </a:ext>
            </a:extLst>
          </p:cNvPr>
          <p:cNvSpPr/>
          <p:nvPr/>
        </p:nvSpPr>
        <p:spPr>
          <a:xfrm>
            <a:off x="3129673" y="4957560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BD25331-B185-0B87-8679-FE52426DE842}"/>
              </a:ext>
            </a:extLst>
          </p:cNvPr>
          <p:cNvSpPr/>
          <p:nvPr/>
        </p:nvSpPr>
        <p:spPr>
          <a:xfrm>
            <a:off x="2792480" y="5603137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0AC9E69-827A-0DD8-CD68-B00C5CF6871F}"/>
              </a:ext>
            </a:extLst>
          </p:cNvPr>
          <p:cNvSpPr/>
          <p:nvPr/>
        </p:nvSpPr>
        <p:spPr>
          <a:xfrm>
            <a:off x="3804294" y="5609481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61FB798-A7CF-D0CD-177F-8432EF8B3A67}"/>
              </a:ext>
            </a:extLst>
          </p:cNvPr>
          <p:cNvSpPr/>
          <p:nvPr/>
        </p:nvSpPr>
        <p:spPr>
          <a:xfrm>
            <a:off x="4816109" y="5608595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22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93F494E-6F9F-064A-6074-D76188F0356C}"/>
              </a:ext>
            </a:extLst>
          </p:cNvPr>
          <p:cNvSpPr/>
          <p:nvPr/>
        </p:nvSpPr>
        <p:spPr>
          <a:xfrm>
            <a:off x="5827924" y="5603137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33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86F50DE-1BDF-3317-2F21-5862AA7AEBCC}"/>
              </a:ext>
            </a:extLst>
          </p:cNvPr>
          <p:cNvSpPr/>
          <p:nvPr/>
        </p:nvSpPr>
        <p:spPr>
          <a:xfrm>
            <a:off x="2792480" y="2579557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86CAA3B-33C5-E4A3-4134-C79969CA3B8F}"/>
              </a:ext>
            </a:extLst>
          </p:cNvPr>
          <p:cNvSpPr/>
          <p:nvPr/>
        </p:nvSpPr>
        <p:spPr>
          <a:xfrm>
            <a:off x="2792480" y="3587417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BE84A53-DEDB-C763-9846-4729AB7C55E7}"/>
              </a:ext>
            </a:extLst>
          </p:cNvPr>
          <p:cNvSpPr/>
          <p:nvPr/>
        </p:nvSpPr>
        <p:spPr>
          <a:xfrm>
            <a:off x="2792480" y="4595277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63E2553-90E3-854E-BFCB-F97E14CAD188}"/>
              </a:ext>
            </a:extLst>
          </p:cNvPr>
          <p:cNvSpPr/>
          <p:nvPr/>
        </p:nvSpPr>
        <p:spPr>
          <a:xfrm>
            <a:off x="3804294" y="2585901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E28480B-40C6-E816-A992-989F802EF7C6}"/>
              </a:ext>
            </a:extLst>
          </p:cNvPr>
          <p:cNvSpPr/>
          <p:nvPr/>
        </p:nvSpPr>
        <p:spPr>
          <a:xfrm>
            <a:off x="3804294" y="3588303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31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0089477-C1E0-A130-FB78-946F209D1869}"/>
              </a:ext>
            </a:extLst>
          </p:cNvPr>
          <p:cNvSpPr/>
          <p:nvPr/>
        </p:nvSpPr>
        <p:spPr>
          <a:xfrm>
            <a:off x="3804294" y="4601621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D0D8D25-F5B7-881F-0299-49E8B99C833D}"/>
              </a:ext>
            </a:extLst>
          </p:cNvPr>
          <p:cNvSpPr/>
          <p:nvPr/>
        </p:nvSpPr>
        <p:spPr>
          <a:xfrm>
            <a:off x="4816109" y="2585015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015E3A4-C416-7854-BE6A-B3DC22BF317F}"/>
              </a:ext>
            </a:extLst>
          </p:cNvPr>
          <p:cNvSpPr/>
          <p:nvPr/>
        </p:nvSpPr>
        <p:spPr>
          <a:xfrm>
            <a:off x="4816109" y="3587417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02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2459D9C-A1D8-7545-A60D-2F5837C3189F}"/>
              </a:ext>
            </a:extLst>
          </p:cNvPr>
          <p:cNvSpPr/>
          <p:nvPr/>
        </p:nvSpPr>
        <p:spPr>
          <a:xfrm>
            <a:off x="4816109" y="4601621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F50473D-6429-209E-D9ED-3B0BCF3B964D}"/>
              </a:ext>
            </a:extLst>
          </p:cNvPr>
          <p:cNvSpPr/>
          <p:nvPr/>
        </p:nvSpPr>
        <p:spPr>
          <a:xfrm>
            <a:off x="5827924" y="2579557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E3BE5AB-9C32-DA71-FF28-25293DE57779}"/>
              </a:ext>
            </a:extLst>
          </p:cNvPr>
          <p:cNvSpPr/>
          <p:nvPr/>
        </p:nvSpPr>
        <p:spPr>
          <a:xfrm>
            <a:off x="5827924" y="3581959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13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2F10486-332D-AF24-5851-23AFB69080D4}"/>
              </a:ext>
            </a:extLst>
          </p:cNvPr>
          <p:cNvSpPr/>
          <p:nvPr/>
        </p:nvSpPr>
        <p:spPr>
          <a:xfrm>
            <a:off x="5827924" y="4595277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A2AEAAC1-A93A-D707-A585-30D0E05D9391}"/>
              </a:ext>
            </a:extLst>
          </p:cNvPr>
          <p:cNvGrpSpPr/>
          <p:nvPr/>
        </p:nvGrpSpPr>
        <p:grpSpPr>
          <a:xfrm>
            <a:off x="8172450" y="1054956"/>
            <a:ext cx="518583" cy="5180304"/>
            <a:chOff x="8172450" y="1054956"/>
            <a:chExt cx="518583" cy="5180304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9DC376CC-B7C5-F1BA-2378-CC0B60BC777C}"/>
                </a:ext>
              </a:extLst>
            </p:cNvPr>
            <p:cNvCxnSpPr>
              <a:cxnSpLocks/>
            </p:cNvCxnSpPr>
            <p:nvPr/>
          </p:nvCxnSpPr>
          <p:spPr>
            <a:xfrm>
              <a:off x="8191500" y="1054956"/>
              <a:ext cx="0" cy="221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7A5DE213-D377-2EEF-BF6F-125836155969}"/>
                </a:ext>
              </a:extLst>
            </p:cNvPr>
            <p:cNvCxnSpPr>
              <a:cxnSpLocks/>
            </p:cNvCxnSpPr>
            <p:nvPr/>
          </p:nvCxnSpPr>
          <p:spPr>
            <a:xfrm>
              <a:off x="8191500" y="2827861"/>
              <a:ext cx="0" cy="221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E1D9839A-F33B-61C2-3034-A66FCD056636}"/>
                </a:ext>
              </a:extLst>
            </p:cNvPr>
            <p:cNvCxnSpPr>
              <a:cxnSpLocks/>
            </p:cNvCxnSpPr>
            <p:nvPr/>
          </p:nvCxnSpPr>
          <p:spPr>
            <a:xfrm>
              <a:off x="8172450" y="4671745"/>
              <a:ext cx="0" cy="221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D9A0FAD9-1D50-CDB1-1879-EBBE6FAE6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91500" y="5344815"/>
              <a:ext cx="0" cy="890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EFF2561C-F574-E990-9472-88BB21E22D6E}"/>
                </a:ext>
              </a:extLst>
            </p:cNvPr>
            <p:cNvCxnSpPr>
              <a:cxnSpLocks/>
            </p:cNvCxnSpPr>
            <p:nvPr/>
          </p:nvCxnSpPr>
          <p:spPr>
            <a:xfrm>
              <a:off x="8538633" y="1397000"/>
              <a:ext cx="0" cy="1296586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6987B002-6271-3E6B-DA67-35FCC6EB403B}"/>
                </a:ext>
              </a:extLst>
            </p:cNvPr>
            <p:cNvCxnSpPr>
              <a:cxnSpLocks/>
            </p:cNvCxnSpPr>
            <p:nvPr/>
          </p:nvCxnSpPr>
          <p:spPr>
            <a:xfrm>
              <a:off x="8538633" y="3207606"/>
              <a:ext cx="0" cy="1259611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77359946-E48D-5804-0D83-E3E67210DCAC}"/>
                </a:ext>
              </a:extLst>
            </p:cNvPr>
            <p:cNvCxnSpPr>
              <a:cxnSpLocks/>
            </p:cNvCxnSpPr>
            <p:nvPr/>
          </p:nvCxnSpPr>
          <p:spPr>
            <a:xfrm>
              <a:off x="8538633" y="4993725"/>
              <a:ext cx="0" cy="1229739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6DAED220-7141-3763-724F-3030F0FB33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1033" y="1054956"/>
              <a:ext cx="0" cy="4200466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A1B169F0-2360-3F10-00BC-03F972EA34A7}"/>
              </a:ext>
            </a:extLst>
          </p:cNvPr>
          <p:cNvGrpSpPr/>
          <p:nvPr/>
        </p:nvGrpSpPr>
        <p:grpSpPr>
          <a:xfrm>
            <a:off x="8997950" y="1434701"/>
            <a:ext cx="529167" cy="4279618"/>
            <a:chOff x="8997950" y="1434701"/>
            <a:chExt cx="529167" cy="4279618"/>
          </a:xfrm>
        </p:grpSpPr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23872F51-5165-C338-A3FC-2331113768CF}"/>
                </a:ext>
              </a:extLst>
            </p:cNvPr>
            <p:cNvCxnSpPr>
              <a:cxnSpLocks/>
            </p:cNvCxnSpPr>
            <p:nvPr/>
          </p:nvCxnSpPr>
          <p:spPr>
            <a:xfrm>
              <a:off x="9010650" y="1434701"/>
              <a:ext cx="0" cy="221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06739F7F-3C88-4D71-56F2-77D72206968F}"/>
                </a:ext>
              </a:extLst>
            </p:cNvPr>
            <p:cNvCxnSpPr>
              <a:cxnSpLocks/>
            </p:cNvCxnSpPr>
            <p:nvPr/>
          </p:nvCxnSpPr>
          <p:spPr>
            <a:xfrm>
              <a:off x="9010650" y="3207606"/>
              <a:ext cx="0" cy="221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E311C1B8-6674-34AA-B2A2-5E69E6F3DF69}"/>
                </a:ext>
              </a:extLst>
            </p:cNvPr>
            <p:cNvCxnSpPr>
              <a:cxnSpLocks/>
            </p:cNvCxnSpPr>
            <p:nvPr/>
          </p:nvCxnSpPr>
          <p:spPr>
            <a:xfrm>
              <a:off x="8997950" y="5344815"/>
              <a:ext cx="0" cy="221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4D393655-9583-9D7F-8E90-AAF88916D3A2}"/>
                </a:ext>
              </a:extLst>
            </p:cNvPr>
            <p:cNvCxnSpPr>
              <a:cxnSpLocks/>
            </p:cNvCxnSpPr>
            <p:nvPr/>
          </p:nvCxnSpPr>
          <p:spPr>
            <a:xfrm>
              <a:off x="9374717" y="1742769"/>
              <a:ext cx="0" cy="1306486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478D82B6-CEBA-284D-EA65-CE5E09778262}"/>
                </a:ext>
              </a:extLst>
            </p:cNvPr>
            <p:cNvCxnSpPr>
              <a:cxnSpLocks/>
            </p:cNvCxnSpPr>
            <p:nvPr/>
          </p:nvCxnSpPr>
          <p:spPr>
            <a:xfrm>
              <a:off x="9260417" y="3553375"/>
              <a:ext cx="0" cy="1255382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1F1C9A5B-DBE7-F049-7068-A239637C83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27117" y="1434701"/>
              <a:ext cx="0" cy="4279618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E8D7854E-B8A4-D9CC-1098-051062332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04300" y="3937918"/>
              <a:ext cx="6350" cy="870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8A13D7F0-FA45-FE48-665E-ADEF356E88D1}"/>
                </a:ext>
              </a:extLst>
            </p:cNvPr>
            <p:cNvCxnSpPr>
              <a:cxnSpLocks/>
            </p:cNvCxnSpPr>
            <p:nvPr/>
          </p:nvCxnSpPr>
          <p:spPr>
            <a:xfrm>
              <a:off x="9374717" y="3937918"/>
              <a:ext cx="0" cy="1186631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26C6FC1A-3F7B-F5F5-EFA7-AC86A3E2EB99}"/>
              </a:ext>
            </a:extLst>
          </p:cNvPr>
          <p:cNvGrpSpPr/>
          <p:nvPr/>
        </p:nvGrpSpPr>
        <p:grpSpPr>
          <a:xfrm>
            <a:off x="9832975" y="1742769"/>
            <a:ext cx="525145" cy="4192944"/>
            <a:chOff x="9832975" y="1742769"/>
            <a:chExt cx="525145" cy="4192944"/>
          </a:xfrm>
        </p:grpSpPr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91DE6AC7-F9B2-4823-94BE-10CA76946AE0}"/>
                </a:ext>
              </a:extLst>
            </p:cNvPr>
            <p:cNvCxnSpPr>
              <a:cxnSpLocks/>
            </p:cNvCxnSpPr>
            <p:nvPr/>
          </p:nvCxnSpPr>
          <p:spPr>
            <a:xfrm>
              <a:off x="9832975" y="1793873"/>
              <a:ext cx="0" cy="221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A6BCED22-E8BE-0811-1A4D-ED35447C7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32975" y="2497864"/>
              <a:ext cx="0" cy="890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740D3511-2E7B-9FF9-E6E7-0D762CE65E64}"/>
                </a:ext>
              </a:extLst>
            </p:cNvPr>
            <p:cNvCxnSpPr>
              <a:cxnSpLocks/>
            </p:cNvCxnSpPr>
            <p:nvPr/>
          </p:nvCxnSpPr>
          <p:spPr>
            <a:xfrm>
              <a:off x="9832975" y="3937918"/>
              <a:ext cx="0" cy="221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FB8B8E88-18C2-E463-AE79-675C02D81314}"/>
                </a:ext>
              </a:extLst>
            </p:cNvPr>
            <p:cNvCxnSpPr>
              <a:cxnSpLocks/>
            </p:cNvCxnSpPr>
            <p:nvPr/>
          </p:nvCxnSpPr>
          <p:spPr>
            <a:xfrm>
              <a:off x="9832975" y="5714319"/>
              <a:ext cx="0" cy="221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BBB162D8-26BC-6AF2-3348-43B6276591E4}"/>
                </a:ext>
              </a:extLst>
            </p:cNvPr>
            <p:cNvCxnSpPr>
              <a:cxnSpLocks/>
            </p:cNvCxnSpPr>
            <p:nvPr/>
          </p:nvCxnSpPr>
          <p:spPr>
            <a:xfrm>
              <a:off x="10111740" y="2085866"/>
              <a:ext cx="0" cy="125949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2C842D57-446B-DE7F-F72A-03F2F15E12C3}"/>
                </a:ext>
              </a:extLst>
            </p:cNvPr>
            <p:cNvCxnSpPr>
              <a:cxnSpLocks/>
            </p:cNvCxnSpPr>
            <p:nvPr/>
          </p:nvCxnSpPr>
          <p:spPr>
            <a:xfrm>
              <a:off x="10198100" y="4277472"/>
              <a:ext cx="0" cy="125949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C936F2AC-FCF2-2F6B-2437-35106CBC52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05720" y="2451176"/>
              <a:ext cx="0" cy="125949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2E41411A-5E3D-2747-73F4-9C972E030B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58120" y="1742769"/>
              <a:ext cx="0" cy="4163688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E475D48F-2ABA-1017-2AB1-027A10BE4972}"/>
              </a:ext>
            </a:extLst>
          </p:cNvPr>
          <p:cNvGrpSpPr/>
          <p:nvPr/>
        </p:nvGrpSpPr>
        <p:grpSpPr>
          <a:xfrm>
            <a:off x="10648950" y="1032933"/>
            <a:ext cx="522817" cy="5272284"/>
            <a:chOff x="10648950" y="1032933"/>
            <a:chExt cx="522817" cy="5272284"/>
          </a:xfrm>
        </p:grpSpPr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EB50F684-8F34-7AA3-6B52-C496457EB7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48950" y="1032933"/>
              <a:ext cx="0" cy="9323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7FE17F8C-F10C-6DC0-772B-F26BAAB82777}"/>
                </a:ext>
              </a:extLst>
            </p:cNvPr>
            <p:cNvCxnSpPr>
              <a:cxnSpLocks/>
            </p:cNvCxnSpPr>
            <p:nvPr/>
          </p:nvCxnSpPr>
          <p:spPr>
            <a:xfrm>
              <a:off x="10648950" y="2472192"/>
              <a:ext cx="0" cy="221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8B28873C-9F41-0ABF-5A5B-5CABDCD96966}"/>
                </a:ext>
              </a:extLst>
            </p:cNvPr>
            <p:cNvCxnSpPr>
              <a:cxnSpLocks/>
            </p:cNvCxnSpPr>
            <p:nvPr/>
          </p:nvCxnSpPr>
          <p:spPr>
            <a:xfrm>
              <a:off x="10648950" y="4245823"/>
              <a:ext cx="0" cy="221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E762021A-3561-1DF7-3B7D-68067278FC7B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0" y="6083823"/>
              <a:ext cx="0" cy="221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B9904D8F-9D74-300B-92AD-D87A6C854446}"/>
                </a:ext>
              </a:extLst>
            </p:cNvPr>
            <p:cNvCxnSpPr>
              <a:cxnSpLocks/>
            </p:cNvCxnSpPr>
            <p:nvPr/>
          </p:nvCxnSpPr>
          <p:spPr>
            <a:xfrm>
              <a:off x="11019367" y="1032933"/>
              <a:ext cx="0" cy="1221093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B448FD88-5E6E-F413-24BB-B90AE5AF97A8}"/>
                </a:ext>
              </a:extLst>
            </p:cNvPr>
            <p:cNvCxnSpPr>
              <a:cxnSpLocks/>
            </p:cNvCxnSpPr>
            <p:nvPr/>
          </p:nvCxnSpPr>
          <p:spPr>
            <a:xfrm>
              <a:off x="11019367" y="2843539"/>
              <a:ext cx="0" cy="1221093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62C69A7F-F3F9-AEA8-A30E-D029F415F3D5}"/>
                </a:ext>
              </a:extLst>
            </p:cNvPr>
            <p:cNvCxnSpPr>
              <a:cxnSpLocks/>
            </p:cNvCxnSpPr>
            <p:nvPr/>
          </p:nvCxnSpPr>
          <p:spPr>
            <a:xfrm>
              <a:off x="11019367" y="4622111"/>
              <a:ext cx="0" cy="1221093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AE547A21-4C0C-46F2-9976-729EA59D2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71767" y="2181499"/>
              <a:ext cx="0" cy="4123718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矩形 154">
            <a:extLst>
              <a:ext uri="{FF2B5EF4-FFF2-40B4-BE49-F238E27FC236}">
                <a16:creationId xmlns:a16="http://schemas.microsoft.com/office/drawing/2014/main" id="{DB69AF1C-2767-4550-9039-8B96323C0DE2}"/>
              </a:ext>
            </a:extLst>
          </p:cNvPr>
          <p:cNvSpPr/>
          <p:nvPr/>
        </p:nvSpPr>
        <p:spPr>
          <a:xfrm>
            <a:off x="8022167" y="851305"/>
            <a:ext cx="723900" cy="283229"/>
          </a:xfrm>
          <a:prstGeom prst="rect">
            <a:avLst/>
          </a:prstGeom>
          <a:solidFill>
            <a:srgbClr val="364321">
              <a:alpha val="50196"/>
            </a:srgbClr>
          </a:solidFill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D891B01F-5044-EDB1-F3DA-0396093663B5}"/>
              </a:ext>
            </a:extLst>
          </p:cNvPr>
          <p:cNvSpPr/>
          <p:nvPr/>
        </p:nvSpPr>
        <p:spPr>
          <a:xfrm>
            <a:off x="8022167" y="2626739"/>
            <a:ext cx="723900" cy="283229"/>
          </a:xfrm>
          <a:prstGeom prst="rect">
            <a:avLst/>
          </a:prstGeom>
          <a:solidFill>
            <a:srgbClr val="364321">
              <a:alpha val="50196"/>
            </a:srgbClr>
          </a:solidFill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E68EE8F9-12EB-8DDA-93A3-FC5D5630F961}"/>
              </a:ext>
            </a:extLst>
          </p:cNvPr>
          <p:cNvSpPr/>
          <p:nvPr/>
        </p:nvSpPr>
        <p:spPr>
          <a:xfrm>
            <a:off x="8022167" y="4423525"/>
            <a:ext cx="723900" cy="283229"/>
          </a:xfrm>
          <a:prstGeom prst="rect">
            <a:avLst/>
          </a:prstGeom>
          <a:solidFill>
            <a:srgbClr val="364321">
              <a:alpha val="50196"/>
            </a:srgbClr>
          </a:solidFill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40CA08DB-B89F-E80F-CCB3-66D9BDEC832C}"/>
              </a:ext>
            </a:extLst>
          </p:cNvPr>
          <p:cNvSpPr/>
          <p:nvPr/>
        </p:nvSpPr>
        <p:spPr>
          <a:xfrm>
            <a:off x="8022167" y="6198959"/>
            <a:ext cx="723900" cy="283229"/>
          </a:xfrm>
          <a:prstGeom prst="rect">
            <a:avLst/>
          </a:prstGeom>
          <a:solidFill>
            <a:srgbClr val="364321">
              <a:alpha val="50196"/>
            </a:srgbClr>
          </a:solidFill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A60BE09C-6CB5-4B83-D657-01FB30FDB312}"/>
              </a:ext>
            </a:extLst>
          </p:cNvPr>
          <p:cNvSpPr/>
          <p:nvPr/>
        </p:nvSpPr>
        <p:spPr>
          <a:xfrm>
            <a:off x="8886213" y="1206905"/>
            <a:ext cx="723900" cy="283229"/>
          </a:xfrm>
          <a:prstGeom prst="rect">
            <a:avLst/>
          </a:prstGeom>
          <a:solidFill>
            <a:srgbClr val="364321">
              <a:alpha val="50196"/>
            </a:srgbClr>
          </a:solidFill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BA915600-2107-7E33-CA52-245083D1C6B5}"/>
              </a:ext>
            </a:extLst>
          </p:cNvPr>
          <p:cNvSpPr/>
          <p:nvPr/>
        </p:nvSpPr>
        <p:spPr>
          <a:xfrm>
            <a:off x="8886213" y="2998151"/>
            <a:ext cx="723900" cy="283229"/>
          </a:xfrm>
          <a:prstGeom prst="rect">
            <a:avLst/>
          </a:prstGeom>
          <a:solidFill>
            <a:srgbClr val="364321">
              <a:alpha val="50196"/>
            </a:srgbClr>
          </a:solidFill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66DB912B-7C20-EC94-0913-15A237312C2C}"/>
              </a:ext>
            </a:extLst>
          </p:cNvPr>
          <p:cNvSpPr/>
          <p:nvPr/>
        </p:nvSpPr>
        <p:spPr>
          <a:xfrm>
            <a:off x="8886213" y="4789397"/>
            <a:ext cx="723900" cy="283229"/>
          </a:xfrm>
          <a:prstGeom prst="rect">
            <a:avLst/>
          </a:prstGeom>
          <a:solidFill>
            <a:srgbClr val="364321">
              <a:alpha val="50196"/>
            </a:srgbClr>
          </a:solidFill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B629683B-0154-F967-7F13-76E13691C365}"/>
              </a:ext>
            </a:extLst>
          </p:cNvPr>
          <p:cNvSpPr/>
          <p:nvPr/>
        </p:nvSpPr>
        <p:spPr>
          <a:xfrm>
            <a:off x="8886213" y="5144859"/>
            <a:ext cx="723900" cy="283229"/>
          </a:xfrm>
          <a:prstGeom prst="rect">
            <a:avLst/>
          </a:prstGeom>
          <a:solidFill>
            <a:srgbClr val="364321">
              <a:alpha val="50196"/>
            </a:srgbClr>
          </a:solidFill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CEB5EC85-0C74-AFCD-D79D-147B4D41EEFB}"/>
              </a:ext>
            </a:extLst>
          </p:cNvPr>
          <p:cNvSpPr/>
          <p:nvPr/>
        </p:nvSpPr>
        <p:spPr>
          <a:xfrm>
            <a:off x="9695384" y="1570370"/>
            <a:ext cx="723900" cy="283229"/>
          </a:xfrm>
          <a:prstGeom prst="rect">
            <a:avLst/>
          </a:prstGeom>
          <a:solidFill>
            <a:srgbClr val="364321">
              <a:alpha val="50196"/>
            </a:srgbClr>
          </a:solidFill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CF60DFE0-3C31-1AB3-E06A-45DAAB267281}"/>
              </a:ext>
            </a:extLst>
          </p:cNvPr>
          <p:cNvSpPr/>
          <p:nvPr/>
        </p:nvSpPr>
        <p:spPr>
          <a:xfrm>
            <a:off x="9695384" y="3345356"/>
            <a:ext cx="723900" cy="283229"/>
          </a:xfrm>
          <a:prstGeom prst="rect">
            <a:avLst/>
          </a:prstGeom>
          <a:solidFill>
            <a:srgbClr val="364321">
              <a:alpha val="50196"/>
            </a:srgbClr>
          </a:solidFill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41618237-E8F6-1A70-EA62-D3A2C29E4536}"/>
              </a:ext>
            </a:extLst>
          </p:cNvPr>
          <p:cNvSpPr/>
          <p:nvPr/>
        </p:nvSpPr>
        <p:spPr>
          <a:xfrm>
            <a:off x="9695384" y="3696513"/>
            <a:ext cx="723900" cy="283229"/>
          </a:xfrm>
          <a:prstGeom prst="rect">
            <a:avLst/>
          </a:prstGeom>
          <a:solidFill>
            <a:srgbClr val="364321">
              <a:alpha val="50196"/>
            </a:srgbClr>
          </a:solidFill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B3AA1D67-AA1D-68B0-63CF-C1FBDC455C6A}"/>
              </a:ext>
            </a:extLst>
          </p:cNvPr>
          <p:cNvSpPr/>
          <p:nvPr/>
        </p:nvSpPr>
        <p:spPr>
          <a:xfrm>
            <a:off x="9695384" y="5494109"/>
            <a:ext cx="723900" cy="283229"/>
          </a:xfrm>
          <a:prstGeom prst="rect">
            <a:avLst/>
          </a:prstGeom>
          <a:solidFill>
            <a:srgbClr val="364321">
              <a:alpha val="50196"/>
            </a:srgbClr>
          </a:solidFill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AF58EBB0-0BF7-C579-F2C8-920AFBED509B}"/>
              </a:ext>
            </a:extLst>
          </p:cNvPr>
          <p:cNvSpPr/>
          <p:nvPr/>
        </p:nvSpPr>
        <p:spPr>
          <a:xfrm>
            <a:off x="10501596" y="1898270"/>
            <a:ext cx="723900" cy="283229"/>
          </a:xfrm>
          <a:prstGeom prst="rect">
            <a:avLst/>
          </a:prstGeom>
          <a:solidFill>
            <a:srgbClr val="364321">
              <a:alpha val="50196"/>
            </a:srgbClr>
          </a:solidFill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0B110395-9AF9-3258-2AC7-2DF0DCAE63E3}"/>
              </a:ext>
            </a:extLst>
          </p:cNvPr>
          <p:cNvSpPr/>
          <p:nvPr/>
        </p:nvSpPr>
        <p:spPr>
          <a:xfrm>
            <a:off x="10501596" y="2254026"/>
            <a:ext cx="723900" cy="283229"/>
          </a:xfrm>
          <a:prstGeom prst="rect">
            <a:avLst/>
          </a:prstGeom>
          <a:solidFill>
            <a:srgbClr val="364321">
              <a:alpha val="50196"/>
            </a:srgbClr>
          </a:solidFill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D57380F6-0B8A-C8A8-160A-52C7070E8B41}"/>
              </a:ext>
            </a:extLst>
          </p:cNvPr>
          <p:cNvSpPr/>
          <p:nvPr/>
        </p:nvSpPr>
        <p:spPr>
          <a:xfrm>
            <a:off x="10501596" y="4048615"/>
            <a:ext cx="723900" cy="283229"/>
          </a:xfrm>
          <a:prstGeom prst="rect">
            <a:avLst/>
          </a:prstGeom>
          <a:solidFill>
            <a:srgbClr val="364321">
              <a:alpha val="50196"/>
            </a:srgbClr>
          </a:solidFill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A63AB350-7D55-17F3-97AC-4A64FA2C5D6B}"/>
              </a:ext>
            </a:extLst>
          </p:cNvPr>
          <p:cNvSpPr/>
          <p:nvPr/>
        </p:nvSpPr>
        <p:spPr>
          <a:xfrm>
            <a:off x="10501596" y="5843204"/>
            <a:ext cx="723900" cy="283229"/>
          </a:xfrm>
          <a:prstGeom prst="rect">
            <a:avLst/>
          </a:prstGeom>
          <a:solidFill>
            <a:srgbClr val="364321">
              <a:alpha val="50196"/>
            </a:srgbClr>
          </a:solidFill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73CD0DF4-7BE6-7216-54B5-4E1F03BFC035}"/>
              </a:ext>
            </a:extLst>
          </p:cNvPr>
          <p:cNvGrpSpPr/>
          <p:nvPr/>
        </p:nvGrpSpPr>
        <p:grpSpPr>
          <a:xfrm>
            <a:off x="8022167" y="5132209"/>
            <a:ext cx="3203329" cy="1330194"/>
            <a:chOff x="-2339879" y="1400066"/>
            <a:chExt cx="3203329" cy="1330194"/>
          </a:xfrm>
          <a:noFill/>
        </p:grpSpPr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16C6BCEC-04A2-6199-8B59-82339D596958}"/>
                </a:ext>
              </a:extLst>
            </p:cNvPr>
            <p:cNvSpPr/>
            <p:nvPr/>
          </p:nvSpPr>
          <p:spPr>
            <a:xfrm>
              <a:off x="-2339879" y="1400066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C7B05D5E-F299-1779-1FD2-5A292BE89C07}"/>
                </a:ext>
              </a:extLst>
            </p:cNvPr>
            <p:cNvSpPr/>
            <p:nvPr/>
          </p:nvSpPr>
          <p:spPr>
            <a:xfrm>
              <a:off x="-1475833" y="1755666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2ED1F96B-0FD3-032A-B056-DF83944ECE84}"/>
                </a:ext>
              </a:extLst>
            </p:cNvPr>
            <p:cNvSpPr/>
            <p:nvPr/>
          </p:nvSpPr>
          <p:spPr>
            <a:xfrm>
              <a:off x="-666662" y="2119131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55047E4E-55FE-7F03-1AC9-D2E6A46BD55F}"/>
                </a:ext>
              </a:extLst>
            </p:cNvPr>
            <p:cNvSpPr/>
            <p:nvPr/>
          </p:nvSpPr>
          <p:spPr>
            <a:xfrm>
              <a:off x="139550" y="2447031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A85C02C4-75EA-CD58-2522-1BB8351C4F4E}"/>
              </a:ext>
            </a:extLst>
          </p:cNvPr>
          <p:cNvGrpSpPr/>
          <p:nvPr/>
        </p:nvGrpSpPr>
        <p:grpSpPr>
          <a:xfrm>
            <a:off x="8022167" y="816779"/>
            <a:ext cx="3203329" cy="1374559"/>
            <a:chOff x="-2483067" y="3225955"/>
            <a:chExt cx="3203329" cy="1374559"/>
          </a:xfrm>
          <a:noFill/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66B2918A-6620-A0ED-4EA4-28C2EA2699BE}"/>
                </a:ext>
              </a:extLst>
            </p:cNvPr>
            <p:cNvSpPr/>
            <p:nvPr/>
          </p:nvSpPr>
          <p:spPr>
            <a:xfrm>
              <a:off x="-2483067" y="3598668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35047BCC-45F0-57C3-5A31-02D49502B50A}"/>
                </a:ext>
              </a:extLst>
            </p:cNvPr>
            <p:cNvSpPr/>
            <p:nvPr/>
          </p:nvSpPr>
          <p:spPr>
            <a:xfrm>
              <a:off x="-1619021" y="3970080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13B2F3C0-8E51-893E-56FB-A6FFFBF4B4DE}"/>
                </a:ext>
              </a:extLst>
            </p:cNvPr>
            <p:cNvSpPr/>
            <p:nvPr/>
          </p:nvSpPr>
          <p:spPr>
            <a:xfrm>
              <a:off x="-809850" y="4317285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EB97C450-97DD-7479-FC78-AC7EECBE8D3A}"/>
                </a:ext>
              </a:extLst>
            </p:cNvPr>
            <p:cNvSpPr/>
            <p:nvPr/>
          </p:nvSpPr>
          <p:spPr>
            <a:xfrm>
              <a:off x="-3638" y="3225955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DA32EAF1-9673-A780-3098-90B39E0BDDA9}"/>
              </a:ext>
            </a:extLst>
          </p:cNvPr>
          <p:cNvGrpSpPr/>
          <p:nvPr/>
        </p:nvGrpSpPr>
        <p:grpSpPr>
          <a:xfrm>
            <a:off x="8020294" y="2247094"/>
            <a:ext cx="3203329" cy="1376113"/>
            <a:chOff x="-2758875" y="5106024"/>
            <a:chExt cx="3203329" cy="1376113"/>
          </a:xfrm>
        </p:grpSpPr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E4F4FC4D-DE60-9080-D347-1F7B5B9C32F9}"/>
                </a:ext>
              </a:extLst>
            </p:cNvPr>
            <p:cNvSpPr/>
            <p:nvPr/>
          </p:nvSpPr>
          <p:spPr>
            <a:xfrm>
              <a:off x="-2758875" y="5833036"/>
              <a:ext cx="723900" cy="283229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FF5C22FE-E629-9144-3601-CE93BA135D81}"/>
                </a:ext>
              </a:extLst>
            </p:cNvPr>
            <p:cNvSpPr/>
            <p:nvPr/>
          </p:nvSpPr>
          <p:spPr>
            <a:xfrm>
              <a:off x="-1894829" y="6198908"/>
              <a:ext cx="723900" cy="283229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72753375-AADA-8590-61A4-D12DCEAA6128}"/>
                </a:ext>
              </a:extLst>
            </p:cNvPr>
            <p:cNvSpPr/>
            <p:nvPr/>
          </p:nvSpPr>
          <p:spPr>
            <a:xfrm>
              <a:off x="-1085658" y="5106024"/>
              <a:ext cx="723900" cy="283229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F74F4F8F-060C-5208-E04E-EAB2527A36C1}"/>
                </a:ext>
              </a:extLst>
            </p:cNvPr>
            <p:cNvSpPr/>
            <p:nvPr/>
          </p:nvSpPr>
          <p:spPr>
            <a:xfrm>
              <a:off x="-279446" y="5458126"/>
              <a:ext cx="723900" cy="283229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232" name="组合 231">
            <a:extLst>
              <a:ext uri="{FF2B5EF4-FFF2-40B4-BE49-F238E27FC236}">
                <a16:creationId xmlns:a16="http://schemas.microsoft.com/office/drawing/2014/main" id="{C286A7A5-B617-D22C-B0D7-67452AE7697B}"/>
              </a:ext>
            </a:extLst>
          </p:cNvPr>
          <p:cNvGrpSpPr/>
          <p:nvPr/>
        </p:nvGrpSpPr>
        <p:grpSpPr>
          <a:xfrm>
            <a:off x="8020520" y="3713527"/>
            <a:ext cx="3203329" cy="1337329"/>
            <a:chOff x="2349688" y="5960004"/>
            <a:chExt cx="3203329" cy="1337329"/>
          </a:xfrm>
          <a:noFill/>
        </p:grpSpPr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7940AC41-D687-AAC9-583B-9B707461586B}"/>
                </a:ext>
              </a:extLst>
            </p:cNvPr>
            <p:cNvSpPr/>
            <p:nvPr/>
          </p:nvSpPr>
          <p:spPr>
            <a:xfrm>
              <a:off x="2349688" y="7014104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20603873-0CEE-45F6-13E1-AC45A37ED345}"/>
                </a:ext>
              </a:extLst>
            </p:cNvPr>
            <p:cNvSpPr/>
            <p:nvPr/>
          </p:nvSpPr>
          <p:spPr>
            <a:xfrm>
              <a:off x="3213734" y="5960004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3778D454-6AB2-2807-F512-AD2C4DE8EA47}"/>
                </a:ext>
              </a:extLst>
            </p:cNvPr>
            <p:cNvSpPr/>
            <p:nvPr/>
          </p:nvSpPr>
          <p:spPr>
            <a:xfrm>
              <a:off x="4022905" y="6309254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05ABC460-A9F3-64D2-3077-1D36DEDF581E}"/>
                </a:ext>
              </a:extLst>
            </p:cNvPr>
            <p:cNvSpPr/>
            <p:nvPr/>
          </p:nvSpPr>
          <p:spPr>
            <a:xfrm>
              <a:off x="4829117" y="6658349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146EA18-892B-FB91-DA51-6345ABAB1A72}"/>
              </a:ext>
            </a:extLst>
          </p:cNvPr>
          <p:cNvSpPr/>
          <p:nvPr/>
        </p:nvSpPr>
        <p:spPr>
          <a:xfrm rot="5400000">
            <a:off x="-579305" y="3574200"/>
            <a:ext cx="3971232" cy="6932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  <a:cs typeface="Arial Narrow" panose="020B0604020202020204" pitchFamily="34" charset="0"/>
              </a:rPr>
              <a:t>HBM</a:t>
            </a:r>
            <a:endParaRPr lang="zh-CN" altLang="en-US" sz="1600" i="0" cap="none" spc="0" dirty="0">
              <a:ln>
                <a:noFill/>
              </a:ln>
              <a:solidFill>
                <a:schemeClr val="bg2"/>
              </a:solidFill>
              <a:effectLst/>
              <a:latin typeface="+mj-lt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098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19D791-2B56-3138-48BF-59C0034FD007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168638"/>
                </a:solidFill>
                <a:latin typeface="Calibri"/>
              </a:rPr>
              <a:t>Inter-Cluster Tile Exchanging</a:t>
            </a:r>
            <a:endParaRPr kumimoji="0" lang="en-US" altLang="zh-CN" sz="60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CFE67D78-C25A-0E70-F6ED-5232CC322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445" y="791242"/>
            <a:ext cx="3746614" cy="5690946"/>
          </a:xfrm>
          <a:prstGeom prst="rect">
            <a:avLst/>
          </a:prstGeom>
        </p:spPr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id="{DC4DE5F7-BCA5-1C94-F839-9261E1766690}"/>
              </a:ext>
            </a:extLst>
          </p:cNvPr>
          <p:cNvGrpSpPr/>
          <p:nvPr/>
        </p:nvGrpSpPr>
        <p:grpSpPr>
          <a:xfrm>
            <a:off x="2112906" y="1935227"/>
            <a:ext cx="3983094" cy="3971230"/>
            <a:chOff x="405578" y="1206905"/>
            <a:chExt cx="1708151" cy="1703063"/>
          </a:xfrm>
          <a:solidFill>
            <a:srgbClr val="89937A"/>
          </a:solidFill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2867454-7FBC-7635-A109-9035F21893E4}"/>
                </a:ext>
              </a:extLst>
            </p:cNvPr>
            <p:cNvSpPr/>
            <p:nvPr/>
          </p:nvSpPr>
          <p:spPr>
            <a:xfrm>
              <a:off x="405578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502887C-C19E-AB24-6755-625B40EC607B}"/>
                </a:ext>
              </a:extLst>
            </p:cNvPr>
            <p:cNvSpPr/>
            <p:nvPr/>
          </p:nvSpPr>
          <p:spPr>
            <a:xfrm>
              <a:off x="839495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AA84F9E-A065-314D-4263-FAA0F8CBF478}"/>
                </a:ext>
              </a:extLst>
            </p:cNvPr>
            <p:cNvSpPr/>
            <p:nvPr/>
          </p:nvSpPr>
          <p:spPr>
            <a:xfrm>
              <a:off x="1273412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02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91D2FB2-9AD4-1D48-7F65-B2E4768FD7DC}"/>
                </a:ext>
              </a:extLst>
            </p:cNvPr>
            <p:cNvSpPr/>
            <p:nvPr/>
          </p:nvSpPr>
          <p:spPr>
            <a:xfrm>
              <a:off x="1707329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03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5CF2242-BCAA-1282-7FE3-512802320C22}"/>
                </a:ext>
              </a:extLst>
            </p:cNvPr>
            <p:cNvSpPr/>
            <p:nvPr/>
          </p:nvSpPr>
          <p:spPr>
            <a:xfrm>
              <a:off x="405578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BCD7615-799E-3185-059E-446C4B8F56FF}"/>
                </a:ext>
              </a:extLst>
            </p:cNvPr>
            <p:cNvSpPr/>
            <p:nvPr/>
          </p:nvSpPr>
          <p:spPr>
            <a:xfrm>
              <a:off x="839495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D90F126-0750-AAAD-33F2-14A4B0F71758}"/>
                </a:ext>
              </a:extLst>
            </p:cNvPr>
            <p:cNvSpPr/>
            <p:nvPr/>
          </p:nvSpPr>
          <p:spPr>
            <a:xfrm>
              <a:off x="1273412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B6C69EA-E983-8CBF-8774-322A68163F82}"/>
                </a:ext>
              </a:extLst>
            </p:cNvPr>
            <p:cNvSpPr/>
            <p:nvPr/>
          </p:nvSpPr>
          <p:spPr>
            <a:xfrm>
              <a:off x="1707329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A4F15A9-C3D9-38A9-8E0C-5C8F07D659A9}"/>
                </a:ext>
              </a:extLst>
            </p:cNvPr>
            <p:cNvSpPr/>
            <p:nvPr/>
          </p:nvSpPr>
          <p:spPr>
            <a:xfrm>
              <a:off x="405578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7B32437-EC86-4CC7-342C-7208873D2F39}"/>
                </a:ext>
              </a:extLst>
            </p:cNvPr>
            <p:cNvSpPr/>
            <p:nvPr/>
          </p:nvSpPr>
          <p:spPr>
            <a:xfrm>
              <a:off x="839495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35A7940-2A8A-0DF3-D9C8-402BF775663A}"/>
                </a:ext>
              </a:extLst>
            </p:cNvPr>
            <p:cNvSpPr/>
            <p:nvPr/>
          </p:nvSpPr>
          <p:spPr>
            <a:xfrm>
              <a:off x="1273412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BC16BF7-0AA9-9423-7D25-2E9D6275F3AB}"/>
                </a:ext>
              </a:extLst>
            </p:cNvPr>
            <p:cNvSpPr/>
            <p:nvPr/>
          </p:nvSpPr>
          <p:spPr>
            <a:xfrm>
              <a:off x="1707329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21C0F6B-E816-1B85-EBE1-D2A88A905BB4}"/>
                </a:ext>
              </a:extLst>
            </p:cNvPr>
            <p:cNvSpPr/>
            <p:nvPr/>
          </p:nvSpPr>
          <p:spPr>
            <a:xfrm>
              <a:off x="405578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F775E0A-532E-BA85-2AD6-8E9099B2B331}"/>
                </a:ext>
              </a:extLst>
            </p:cNvPr>
            <p:cNvSpPr/>
            <p:nvPr/>
          </p:nvSpPr>
          <p:spPr>
            <a:xfrm>
              <a:off x="839495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1FA90D1-0DF5-5793-7221-F369A23F5607}"/>
                </a:ext>
              </a:extLst>
            </p:cNvPr>
            <p:cNvSpPr/>
            <p:nvPr/>
          </p:nvSpPr>
          <p:spPr>
            <a:xfrm>
              <a:off x="1273412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5148BCE-6028-628B-09FB-8B8F7205F22F}"/>
                </a:ext>
              </a:extLst>
            </p:cNvPr>
            <p:cNvSpPr/>
            <p:nvPr/>
          </p:nvSpPr>
          <p:spPr>
            <a:xfrm>
              <a:off x="1707329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6B9D922F-22FE-A8E6-5852-A1ECC297BD1E}"/>
              </a:ext>
            </a:extLst>
          </p:cNvPr>
          <p:cNvSpPr/>
          <p:nvPr/>
        </p:nvSpPr>
        <p:spPr>
          <a:xfrm>
            <a:off x="4144663" y="1935227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05F6057-6106-1051-8C45-A30577582DCF}"/>
              </a:ext>
            </a:extLst>
          </p:cNvPr>
          <p:cNvSpPr/>
          <p:nvPr/>
        </p:nvSpPr>
        <p:spPr>
          <a:xfrm>
            <a:off x="5152678" y="1935227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6FF21AE-81D0-FA31-6951-0558254A823A}"/>
              </a:ext>
            </a:extLst>
          </p:cNvPr>
          <p:cNvSpPr/>
          <p:nvPr/>
        </p:nvSpPr>
        <p:spPr>
          <a:xfrm>
            <a:off x="2117826" y="1935227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02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6F30245-8F1C-1DC8-D48D-587A510D60DB}"/>
              </a:ext>
            </a:extLst>
          </p:cNvPr>
          <p:cNvSpPr/>
          <p:nvPr/>
        </p:nvSpPr>
        <p:spPr>
          <a:xfrm>
            <a:off x="3129048" y="1935227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03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C1D125-9025-9694-C17F-8613BFEB60B0}"/>
              </a:ext>
            </a:extLst>
          </p:cNvPr>
          <p:cNvSpPr/>
          <p:nvPr/>
        </p:nvSpPr>
        <p:spPr>
          <a:xfrm>
            <a:off x="5151061" y="2938558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182DE68-E94C-27C5-40ED-B3019596B178}"/>
              </a:ext>
            </a:extLst>
          </p:cNvPr>
          <p:cNvSpPr/>
          <p:nvPr/>
        </p:nvSpPr>
        <p:spPr>
          <a:xfrm>
            <a:off x="2112525" y="2941513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597A1FF-244B-8E0B-17CA-985134465BEB}"/>
              </a:ext>
            </a:extLst>
          </p:cNvPr>
          <p:cNvSpPr/>
          <p:nvPr/>
        </p:nvSpPr>
        <p:spPr>
          <a:xfrm>
            <a:off x="3133345" y="2936723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3A3F693-22F1-3AF3-ECB1-79D358D29001}"/>
              </a:ext>
            </a:extLst>
          </p:cNvPr>
          <p:cNvSpPr/>
          <p:nvPr/>
        </p:nvSpPr>
        <p:spPr>
          <a:xfrm>
            <a:off x="4136535" y="2943087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45EE311-29D7-AF98-FAEC-047A0167872B}"/>
              </a:ext>
            </a:extLst>
          </p:cNvPr>
          <p:cNvSpPr/>
          <p:nvPr/>
        </p:nvSpPr>
        <p:spPr>
          <a:xfrm>
            <a:off x="2117935" y="3950947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6FC9F29-F79F-C269-CF11-9E9EF6753AC3}"/>
              </a:ext>
            </a:extLst>
          </p:cNvPr>
          <p:cNvSpPr/>
          <p:nvPr/>
        </p:nvSpPr>
        <p:spPr>
          <a:xfrm>
            <a:off x="3129048" y="3954325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14F4FF5-4E81-7235-11A4-745F93BBB885}"/>
              </a:ext>
            </a:extLst>
          </p:cNvPr>
          <p:cNvSpPr/>
          <p:nvPr/>
        </p:nvSpPr>
        <p:spPr>
          <a:xfrm>
            <a:off x="5152354" y="3950947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23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BF596D6-0BA5-D6C5-0B77-C4B175CBC535}"/>
              </a:ext>
            </a:extLst>
          </p:cNvPr>
          <p:cNvSpPr/>
          <p:nvPr/>
        </p:nvSpPr>
        <p:spPr>
          <a:xfrm>
            <a:off x="4140539" y="3947961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ED6A8C7-9D7C-FE41-D446-A25CB2496816}"/>
              </a:ext>
            </a:extLst>
          </p:cNvPr>
          <p:cNvSpPr/>
          <p:nvPr/>
        </p:nvSpPr>
        <p:spPr>
          <a:xfrm>
            <a:off x="3127827" y="4955821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A0767D5-3119-E120-BB76-5728B9347A61}"/>
              </a:ext>
            </a:extLst>
          </p:cNvPr>
          <p:cNvSpPr/>
          <p:nvPr/>
        </p:nvSpPr>
        <p:spPr>
          <a:xfrm>
            <a:off x="2124001" y="4961793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0E565B6-3E28-D484-26F3-46B5551ECFE5}"/>
              </a:ext>
            </a:extLst>
          </p:cNvPr>
          <p:cNvSpPr/>
          <p:nvPr/>
        </p:nvSpPr>
        <p:spPr>
          <a:xfrm>
            <a:off x="5158853" y="4958807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32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19620ED-3BF8-323B-E4E3-77805F9279A9}"/>
              </a:ext>
            </a:extLst>
          </p:cNvPr>
          <p:cNvSpPr/>
          <p:nvPr/>
        </p:nvSpPr>
        <p:spPr>
          <a:xfrm>
            <a:off x="4145816" y="4957560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BD25331-B185-0B87-8679-FE52426DE842}"/>
              </a:ext>
            </a:extLst>
          </p:cNvPr>
          <p:cNvSpPr/>
          <p:nvPr/>
        </p:nvSpPr>
        <p:spPr>
          <a:xfrm>
            <a:off x="2792480" y="4598303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0AC9E69-827A-0DD8-CD68-B00C5CF6871F}"/>
              </a:ext>
            </a:extLst>
          </p:cNvPr>
          <p:cNvSpPr/>
          <p:nvPr/>
        </p:nvSpPr>
        <p:spPr>
          <a:xfrm>
            <a:off x="3804294" y="4604647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61FB798-A7CF-D0CD-177F-8432EF8B3A67}"/>
              </a:ext>
            </a:extLst>
          </p:cNvPr>
          <p:cNvSpPr/>
          <p:nvPr/>
        </p:nvSpPr>
        <p:spPr>
          <a:xfrm>
            <a:off x="4816109" y="4603761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22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93F494E-6F9F-064A-6074-D76188F0356C}"/>
              </a:ext>
            </a:extLst>
          </p:cNvPr>
          <p:cNvSpPr/>
          <p:nvPr/>
        </p:nvSpPr>
        <p:spPr>
          <a:xfrm>
            <a:off x="5827924" y="4598303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33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86F50DE-1BDF-3317-2F21-5862AA7AEBCC}"/>
              </a:ext>
            </a:extLst>
          </p:cNvPr>
          <p:cNvSpPr/>
          <p:nvPr/>
        </p:nvSpPr>
        <p:spPr>
          <a:xfrm>
            <a:off x="2792480" y="5600234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86CAA3B-33C5-E4A3-4134-C79969CA3B8F}"/>
              </a:ext>
            </a:extLst>
          </p:cNvPr>
          <p:cNvSpPr/>
          <p:nvPr/>
        </p:nvSpPr>
        <p:spPr>
          <a:xfrm>
            <a:off x="2792480" y="2582583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BE84A53-DEDB-C763-9846-4729AB7C55E7}"/>
              </a:ext>
            </a:extLst>
          </p:cNvPr>
          <p:cNvSpPr/>
          <p:nvPr/>
        </p:nvSpPr>
        <p:spPr>
          <a:xfrm>
            <a:off x="2792480" y="3590443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63E2553-90E3-854E-BFCB-F97E14CAD188}"/>
              </a:ext>
            </a:extLst>
          </p:cNvPr>
          <p:cNvSpPr/>
          <p:nvPr/>
        </p:nvSpPr>
        <p:spPr>
          <a:xfrm>
            <a:off x="3804294" y="5606578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E28480B-40C6-E816-A992-989F802EF7C6}"/>
              </a:ext>
            </a:extLst>
          </p:cNvPr>
          <p:cNvSpPr/>
          <p:nvPr/>
        </p:nvSpPr>
        <p:spPr>
          <a:xfrm>
            <a:off x="3804294" y="2583469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31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0089477-C1E0-A130-FB78-946F209D1869}"/>
              </a:ext>
            </a:extLst>
          </p:cNvPr>
          <p:cNvSpPr/>
          <p:nvPr/>
        </p:nvSpPr>
        <p:spPr>
          <a:xfrm>
            <a:off x="3804294" y="3596787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D0D8D25-F5B7-881F-0299-49E8B99C833D}"/>
              </a:ext>
            </a:extLst>
          </p:cNvPr>
          <p:cNvSpPr/>
          <p:nvPr/>
        </p:nvSpPr>
        <p:spPr>
          <a:xfrm>
            <a:off x="4816109" y="5605692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015E3A4-C416-7854-BE6A-B3DC22BF317F}"/>
              </a:ext>
            </a:extLst>
          </p:cNvPr>
          <p:cNvSpPr/>
          <p:nvPr/>
        </p:nvSpPr>
        <p:spPr>
          <a:xfrm>
            <a:off x="4816109" y="2582583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02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2459D9C-A1D8-7545-A60D-2F5837C3189F}"/>
              </a:ext>
            </a:extLst>
          </p:cNvPr>
          <p:cNvSpPr/>
          <p:nvPr/>
        </p:nvSpPr>
        <p:spPr>
          <a:xfrm>
            <a:off x="4816109" y="3596787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F50473D-6429-209E-D9ED-3B0BCF3B964D}"/>
              </a:ext>
            </a:extLst>
          </p:cNvPr>
          <p:cNvSpPr/>
          <p:nvPr/>
        </p:nvSpPr>
        <p:spPr>
          <a:xfrm>
            <a:off x="5827924" y="5600234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E3BE5AB-9C32-DA71-FF28-25293DE57779}"/>
              </a:ext>
            </a:extLst>
          </p:cNvPr>
          <p:cNvSpPr/>
          <p:nvPr/>
        </p:nvSpPr>
        <p:spPr>
          <a:xfrm>
            <a:off x="5827924" y="2577125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13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2F10486-332D-AF24-5851-23AFB69080D4}"/>
              </a:ext>
            </a:extLst>
          </p:cNvPr>
          <p:cNvSpPr/>
          <p:nvPr/>
        </p:nvSpPr>
        <p:spPr>
          <a:xfrm>
            <a:off x="5827924" y="3590443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A2AEAAC1-A93A-D707-A585-30D0E05D9391}"/>
              </a:ext>
            </a:extLst>
          </p:cNvPr>
          <p:cNvGrpSpPr/>
          <p:nvPr/>
        </p:nvGrpSpPr>
        <p:grpSpPr>
          <a:xfrm>
            <a:off x="10598096" y="946129"/>
            <a:ext cx="518583" cy="5180304"/>
            <a:chOff x="8172450" y="1054956"/>
            <a:chExt cx="518583" cy="5180304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9DC376CC-B7C5-F1BA-2378-CC0B60BC777C}"/>
                </a:ext>
              </a:extLst>
            </p:cNvPr>
            <p:cNvCxnSpPr>
              <a:cxnSpLocks/>
            </p:cNvCxnSpPr>
            <p:nvPr/>
          </p:nvCxnSpPr>
          <p:spPr>
            <a:xfrm>
              <a:off x="8191500" y="1054956"/>
              <a:ext cx="0" cy="221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7A5DE213-D377-2EEF-BF6F-125836155969}"/>
                </a:ext>
              </a:extLst>
            </p:cNvPr>
            <p:cNvCxnSpPr>
              <a:cxnSpLocks/>
            </p:cNvCxnSpPr>
            <p:nvPr/>
          </p:nvCxnSpPr>
          <p:spPr>
            <a:xfrm>
              <a:off x="8191500" y="2827861"/>
              <a:ext cx="0" cy="221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E1D9839A-F33B-61C2-3034-A66FCD056636}"/>
                </a:ext>
              </a:extLst>
            </p:cNvPr>
            <p:cNvCxnSpPr>
              <a:cxnSpLocks/>
            </p:cNvCxnSpPr>
            <p:nvPr/>
          </p:nvCxnSpPr>
          <p:spPr>
            <a:xfrm>
              <a:off x="8172450" y="4671745"/>
              <a:ext cx="0" cy="221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D9A0FAD9-1D50-CDB1-1879-EBBE6FAE6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91500" y="5344815"/>
              <a:ext cx="0" cy="890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EFF2561C-F574-E990-9472-88BB21E22D6E}"/>
                </a:ext>
              </a:extLst>
            </p:cNvPr>
            <p:cNvCxnSpPr>
              <a:cxnSpLocks/>
            </p:cNvCxnSpPr>
            <p:nvPr/>
          </p:nvCxnSpPr>
          <p:spPr>
            <a:xfrm>
              <a:off x="8538633" y="1397000"/>
              <a:ext cx="0" cy="1296586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6987B002-6271-3E6B-DA67-35FCC6EB403B}"/>
                </a:ext>
              </a:extLst>
            </p:cNvPr>
            <p:cNvCxnSpPr>
              <a:cxnSpLocks/>
            </p:cNvCxnSpPr>
            <p:nvPr/>
          </p:nvCxnSpPr>
          <p:spPr>
            <a:xfrm>
              <a:off x="8538633" y="3207606"/>
              <a:ext cx="0" cy="1259611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77359946-E48D-5804-0D83-E3E67210DCAC}"/>
                </a:ext>
              </a:extLst>
            </p:cNvPr>
            <p:cNvCxnSpPr>
              <a:cxnSpLocks/>
            </p:cNvCxnSpPr>
            <p:nvPr/>
          </p:nvCxnSpPr>
          <p:spPr>
            <a:xfrm>
              <a:off x="8538633" y="4993725"/>
              <a:ext cx="0" cy="1229739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6DAED220-7141-3763-724F-3030F0FB33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1033" y="1054956"/>
              <a:ext cx="0" cy="4200466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A1B169F0-2360-3F10-00BC-03F972EA34A7}"/>
              </a:ext>
            </a:extLst>
          </p:cNvPr>
          <p:cNvGrpSpPr/>
          <p:nvPr/>
        </p:nvGrpSpPr>
        <p:grpSpPr>
          <a:xfrm>
            <a:off x="8131677" y="1434701"/>
            <a:ext cx="529167" cy="4279618"/>
            <a:chOff x="8997950" y="1434701"/>
            <a:chExt cx="529167" cy="4279618"/>
          </a:xfrm>
        </p:grpSpPr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23872F51-5165-C338-A3FC-2331113768CF}"/>
                </a:ext>
              </a:extLst>
            </p:cNvPr>
            <p:cNvCxnSpPr>
              <a:cxnSpLocks/>
            </p:cNvCxnSpPr>
            <p:nvPr/>
          </p:nvCxnSpPr>
          <p:spPr>
            <a:xfrm>
              <a:off x="9010650" y="1434701"/>
              <a:ext cx="0" cy="221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06739F7F-3C88-4D71-56F2-77D72206968F}"/>
                </a:ext>
              </a:extLst>
            </p:cNvPr>
            <p:cNvCxnSpPr>
              <a:cxnSpLocks/>
            </p:cNvCxnSpPr>
            <p:nvPr/>
          </p:nvCxnSpPr>
          <p:spPr>
            <a:xfrm>
              <a:off x="9010650" y="3207606"/>
              <a:ext cx="0" cy="221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E311C1B8-6674-34AA-B2A2-5E69E6F3DF69}"/>
                </a:ext>
              </a:extLst>
            </p:cNvPr>
            <p:cNvCxnSpPr>
              <a:cxnSpLocks/>
            </p:cNvCxnSpPr>
            <p:nvPr/>
          </p:nvCxnSpPr>
          <p:spPr>
            <a:xfrm>
              <a:off x="8997950" y="5344815"/>
              <a:ext cx="0" cy="221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4D393655-9583-9D7F-8E90-AAF88916D3A2}"/>
                </a:ext>
              </a:extLst>
            </p:cNvPr>
            <p:cNvCxnSpPr>
              <a:cxnSpLocks/>
            </p:cNvCxnSpPr>
            <p:nvPr/>
          </p:nvCxnSpPr>
          <p:spPr>
            <a:xfrm>
              <a:off x="9374717" y="1742769"/>
              <a:ext cx="0" cy="1306486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478D82B6-CEBA-284D-EA65-CE5E09778262}"/>
                </a:ext>
              </a:extLst>
            </p:cNvPr>
            <p:cNvCxnSpPr>
              <a:cxnSpLocks/>
            </p:cNvCxnSpPr>
            <p:nvPr/>
          </p:nvCxnSpPr>
          <p:spPr>
            <a:xfrm>
              <a:off x="9260417" y="3553375"/>
              <a:ext cx="0" cy="1255382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1F1C9A5B-DBE7-F049-7068-A239637C83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27117" y="1434701"/>
              <a:ext cx="0" cy="4279618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E8D7854E-B8A4-D9CC-1098-051062332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04300" y="3937918"/>
              <a:ext cx="6350" cy="870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8A13D7F0-FA45-FE48-665E-ADEF356E88D1}"/>
                </a:ext>
              </a:extLst>
            </p:cNvPr>
            <p:cNvCxnSpPr>
              <a:cxnSpLocks/>
            </p:cNvCxnSpPr>
            <p:nvPr/>
          </p:nvCxnSpPr>
          <p:spPr>
            <a:xfrm>
              <a:off x="9374717" y="3937918"/>
              <a:ext cx="0" cy="1186631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26C6FC1A-3F7B-F5F5-EFA7-AC86A3E2EB99}"/>
              </a:ext>
            </a:extLst>
          </p:cNvPr>
          <p:cNvGrpSpPr/>
          <p:nvPr/>
        </p:nvGrpSpPr>
        <p:grpSpPr>
          <a:xfrm>
            <a:off x="8966702" y="1742769"/>
            <a:ext cx="525145" cy="4192944"/>
            <a:chOff x="9832975" y="1742769"/>
            <a:chExt cx="525145" cy="4192944"/>
          </a:xfrm>
        </p:grpSpPr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91DE6AC7-F9B2-4823-94BE-10CA76946AE0}"/>
                </a:ext>
              </a:extLst>
            </p:cNvPr>
            <p:cNvCxnSpPr>
              <a:cxnSpLocks/>
            </p:cNvCxnSpPr>
            <p:nvPr/>
          </p:nvCxnSpPr>
          <p:spPr>
            <a:xfrm>
              <a:off x="9832975" y="1793873"/>
              <a:ext cx="0" cy="221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A6BCED22-E8BE-0811-1A4D-ED35447C7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32975" y="2497864"/>
              <a:ext cx="0" cy="890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740D3511-2E7B-9FF9-E6E7-0D762CE65E64}"/>
                </a:ext>
              </a:extLst>
            </p:cNvPr>
            <p:cNvCxnSpPr>
              <a:cxnSpLocks/>
            </p:cNvCxnSpPr>
            <p:nvPr/>
          </p:nvCxnSpPr>
          <p:spPr>
            <a:xfrm>
              <a:off x="9832975" y="3937918"/>
              <a:ext cx="0" cy="221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FB8B8E88-18C2-E463-AE79-675C02D81314}"/>
                </a:ext>
              </a:extLst>
            </p:cNvPr>
            <p:cNvCxnSpPr>
              <a:cxnSpLocks/>
            </p:cNvCxnSpPr>
            <p:nvPr/>
          </p:nvCxnSpPr>
          <p:spPr>
            <a:xfrm>
              <a:off x="9832975" y="5714319"/>
              <a:ext cx="0" cy="221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BBB162D8-26BC-6AF2-3348-43B6276591E4}"/>
                </a:ext>
              </a:extLst>
            </p:cNvPr>
            <p:cNvCxnSpPr>
              <a:cxnSpLocks/>
            </p:cNvCxnSpPr>
            <p:nvPr/>
          </p:nvCxnSpPr>
          <p:spPr>
            <a:xfrm>
              <a:off x="10111740" y="2085866"/>
              <a:ext cx="0" cy="125949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2C842D57-446B-DE7F-F72A-03F2F15E12C3}"/>
                </a:ext>
              </a:extLst>
            </p:cNvPr>
            <p:cNvCxnSpPr>
              <a:cxnSpLocks/>
            </p:cNvCxnSpPr>
            <p:nvPr/>
          </p:nvCxnSpPr>
          <p:spPr>
            <a:xfrm>
              <a:off x="10198100" y="4277472"/>
              <a:ext cx="0" cy="125949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C936F2AC-FCF2-2F6B-2437-35106CBC52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05720" y="2451176"/>
              <a:ext cx="0" cy="125949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2E41411A-5E3D-2747-73F4-9C972E030B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58120" y="1742769"/>
              <a:ext cx="0" cy="4163688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E475D48F-2ABA-1017-2AB1-027A10BE4972}"/>
              </a:ext>
            </a:extLst>
          </p:cNvPr>
          <p:cNvGrpSpPr/>
          <p:nvPr/>
        </p:nvGrpSpPr>
        <p:grpSpPr>
          <a:xfrm>
            <a:off x="9782677" y="1032933"/>
            <a:ext cx="522817" cy="5272284"/>
            <a:chOff x="10648950" y="1032933"/>
            <a:chExt cx="522817" cy="5272284"/>
          </a:xfrm>
        </p:grpSpPr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EB50F684-8F34-7AA3-6B52-C496457EB7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48950" y="1032933"/>
              <a:ext cx="0" cy="9323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7FE17F8C-F10C-6DC0-772B-F26BAAB82777}"/>
                </a:ext>
              </a:extLst>
            </p:cNvPr>
            <p:cNvCxnSpPr>
              <a:cxnSpLocks/>
            </p:cNvCxnSpPr>
            <p:nvPr/>
          </p:nvCxnSpPr>
          <p:spPr>
            <a:xfrm>
              <a:off x="10648950" y="2472192"/>
              <a:ext cx="0" cy="221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8B28873C-9F41-0ABF-5A5B-5CABDCD96966}"/>
                </a:ext>
              </a:extLst>
            </p:cNvPr>
            <p:cNvCxnSpPr>
              <a:cxnSpLocks/>
            </p:cNvCxnSpPr>
            <p:nvPr/>
          </p:nvCxnSpPr>
          <p:spPr>
            <a:xfrm>
              <a:off x="10648950" y="4245823"/>
              <a:ext cx="0" cy="221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E762021A-3561-1DF7-3B7D-68067278FC7B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0" y="6083823"/>
              <a:ext cx="0" cy="221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B9904D8F-9D74-300B-92AD-D87A6C854446}"/>
                </a:ext>
              </a:extLst>
            </p:cNvPr>
            <p:cNvCxnSpPr>
              <a:cxnSpLocks/>
            </p:cNvCxnSpPr>
            <p:nvPr/>
          </p:nvCxnSpPr>
          <p:spPr>
            <a:xfrm>
              <a:off x="11019367" y="1032933"/>
              <a:ext cx="0" cy="1221093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B448FD88-5E6E-F413-24BB-B90AE5AF97A8}"/>
                </a:ext>
              </a:extLst>
            </p:cNvPr>
            <p:cNvCxnSpPr>
              <a:cxnSpLocks/>
            </p:cNvCxnSpPr>
            <p:nvPr/>
          </p:nvCxnSpPr>
          <p:spPr>
            <a:xfrm>
              <a:off x="11019367" y="2843539"/>
              <a:ext cx="0" cy="1221093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62C69A7F-F3F9-AEA8-A30E-D029F415F3D5}"/>
                </a:ext>
              </a:extLst>
            </p:cNvPr>
            <p:cNvCxnSpPr>
              <a:cxnSpLocks/>
            </p:cNvCxnSpPr>
            <p:nvPr/>
          </p:nvCxnSpPr>
          <p:spPr>
            <a:xfrm>
              <a:off x="11019367" y="4622111"/>
              <a:ext cx="0" cy="1221093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AE547A21-4C0C-46F2-9976-729EA59D2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71767" y="2181499"/>
              <a:ext cx="0" cy="4123718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矩形 154">
            <a:extLst>
              <a:ext uri="{FF2B5EF4-FFF2-40B4-BE49-F238E27FC236}">
                <a16:creationId xmlns:a16="http://schemas.microsoft.com/office/drawing/2014/main" id="{DB69AF1C-2767-4550-9039-8B96323C0DE2}"/>
              </a:ext>
            </a:extLst>
          </p:cNvPr>
          <p:cNvSpPr/>
          <p:nvPr/>
        </p:nvSpPr>
        <p:spPr>
          <a:xfrm>
            <a:off x="8022167" y="851305"/>
            <a:ext cx="723900" cy="283229"/>
          </a:xfrm>
          <a:prstGeom prst="rect">
            <a:avLst/>
          </a:prstGeom>
          <a:solidFill>
            <a:srgbClr val="364321">
              <a:alpha val="50196"/>
            </a:srgbClr>
          </a:solidFill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D891B01F-5044-EDB1-F3DA-0396093663B5}"/>
              </a:ext>
            </a:extLst>
          </p:cNvPr>
          <p:cNvSpPr/>
          <p:nvPr/>
        </p:nvSpPr>
        <p:spPr>
          <a:xfrm>
            <a:off x="8022167" y="2626739"/>
            <a:ext cx="723900" cy="283229"/>
          </a:xfrm>
          <a:prstGeom prst="rect">
            <a:avLst/>
          </a:prstGeom>
          <a:solidFill>
            <a:srgbClr val="364321">
              <a:alpha val="50196"/>
            </a:srgbClr>
          </a:solidFill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E68EE8F9-12EB-8DDA-93A3-FC5D5630F961}"/>
              </a:ext>
            </a:extLst>
          </p:cNvPr>
          <p:cNvSpPr/>
          <p:nvPr/>
        </p:nvSpPr>
        <p:spPr>
          <a:xfrm>
            <a:off x="8022167" y="4423525"/>
            <a:ext cx="723900" cy="283229"/>
          </a:xfrm>
          <a:prstGeom prst="rect">
            <a:avLst/>
          </a:prstGeom>
          <a:solidFill>
            <a:srgbClr val="364321">
              <a:alpha val="50196"/>
            </a:srgbClr>
          </a:solidFill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40CA08DB-B89F-E80F-CCB3-66D9BDEC832C}"/>
              </a:ext>
            </a:extLst>
          </p:cNvPr>
          <p:cNvSpPr/>
          <p:nvPr/>
        </p:nvSpPr>
        <p:spPr>
          <a:xfrm>
            <a:off x="8022167" y="6198959"/>
            <a:ext cx="723900" cy="283229"/>
          </a:xfrm>
          <a:prstGeom prst="rect">
            <a:avLst/>
          </a:prstGeom>
          <a:solidFill>
            <a:srgbClr val="364321">
              <a:alpha val="50196"/>
            </a:srgbClr>
          </a:solidFill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A60BE09C-6CB5-4B83-D657-01FB30FDB312}"/>
              </a:ext>
            </a:extLst>
          </p:cNvPr>
          <p:cNvSpPr/>
          <p:nvPr/>
        </p:nvSpPr>
        <p:spPr>
          <a:xfrm>
            <a:off x="8886213" y="1206905"/>
            <a:ext cx="723900" cy="283229"/>
          </a:xfrm>
          <a:prstGeom prst="rect">
            <a:avLst/>
          </a:prstGeom>
          <a:solidFill>
            <a:srgbClr val="364321">
              <a:alpha val="50196"/>
            </a:srgbClr>
          </a:solidFill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BA915600-2107-7E33-CA52-245083D1C6B5}"/>
              </a:ext>
            </a:extLst>
          </p:cNvPr>
          <p:cNvSpPr/>
          <p:nvPr/>
        </p:nvSpPr>
        <p:spPr>
          <a:xfrm>
            <a:off x="8886213" y="2998151"/>
            <a:ext cx="723900" cy="283229"/>
          </a:xfrm>
          <a:prstGeom prst="rect">
            <a:avLst/>
          </a:prstGeom>
          <a:solidFill>
            <a:srgbClr val="364321">
              <a:alpha val="50196"/>
            </a:srgbClr>
          </a:solidFill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66DB912B-7C20-EC94-0913-15A237312C2C}"/>
              </a:ext>
            </a:extLst>
          </p:cNvPr>
          <p:cNvSpPr/>
          <p:nvPr/>
        </p:nvSpPr>
        <p:spPr>
          <a:xfrm>
            <a:off x="8886213" y="4789397"/>
            <a:ext cx="723900" cy="283229"/>
          </a:xfrm>
          <a:prstGeom prst="rect">
            <a:avLst/>
          </a:prstGeom>
          <a:solidFill>
            <a:srgbClr val="364321">
              <a:alpha val="50196"/>
            </a:srgbClr>
          </a:solidFill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B629683B-0154-F967-7F13-76E13691C365}"/>
              </a:ext>
            </a:extLst>
          </p:cNvPr>
          <p:cNvSpPr/>
          <p:nvPr/>
        </p:nvSpPr>
        <p:spPr>
          <a:xfrm>
            <a:off x="8886213" y="5144859"/>
            <a:ext cx="723900" cy="283229"/>
          </a:xfrm>
          <a:prstGeom prst="rect">
            <a:avLst/>
          </a:prstGeom>
          <a:solidFill>
            <a:srgbClr val="364321">
              <a:alpha val="50196"/>
            </a:srgbClr>
          </a:solidFill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CEB5EC85-0C74-AFCD-D79D-147B4D41EEFB}"/>
              </a:ext>
            </a:extLst>
          </p:cNvPr>
          <p:cNvSpPr/>
          <p:nvPr/>
        </p:nvSpPr>
        <p:spPr>
          <a:xfrm>
            <a:off x="9695384" y="1570370"/>
            <a:ext cx="723900" cy="283229"/>
          </a:xfrm>
          <a:prstGeom prst="rect">
            <a:avLst/>
          </a:prstGeom>
          <a:solidFill>
            <a:srgbClr val="364321">
              <a:alpha val="50196"/>
            </a:srgbClr>
          </a:solidFill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CF60DFE0-3C31-1AB3-E06A-45DAAB267281}"/>
              </a:ext>
            </a:extLst>
          </p:cNvPr>
          <p:cNvSpPr/>
          <p:nvPr/>
        </p:nvSpPr>
        <p:spPr>
          <a:xfrm>
            <a:off x="9695384" y="3345356"/>
            <a:ext cx="723900" cy="283229"/>
          </a:xfrm>
          <a:prstGeom prst="rect">
            <a:avLst/>
          </a:prstGeom>
          <a:solidFill>
            <a:srgbClr val="364321">
              <a:alpha val="50196"/>
            </a:srgbClr>
          </a:solidFill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41618237-E8F6-1A70-EA62-D3A2C29E4536}"/>
              </a:ext>
            </a:extLst>
          </p:cNvPr>
          <p:cNvSpPr/>
          <p:nvPr/>
        </p:nvSpPr>
        <p:spPr>
          <a:xfrm>
            <a:off x="9695384" y="3696513"/>
            <a:ext cx="723900" cy="283229"/>
          </a:xfrm>
          <a:prstGeom prst="rect">
            <a:avLst/>
          </a:prstGeom>
          <a:solidFill>
            <a:srgbClr val="364321">
              <a:alpha val="50196"/>
            </a:srgbClr>
          </a:solidFill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B3AA1D67-AA1D-68B0-63CF-C1FBDC455C6A}"/>
              </a:ext>
            </a:extLst>
          </p:cNvPr>
          <p:cNvSpPr/>
          <p:nvPr/>
        </p:nvSpPr>
        <p:spPr>
          <a:xfrm>
            <a:off x="9695384" y="5494109"/>
            <a:ext cx="723900" cy="283229"/>
          </a:xfrm>
          <a:prstGeom prst="rect">
            <a:avLst/>
          </a:prstGeom>
          <a:solidFill>
            <a:srgbClr val="364321">
              <a:alpha val="50196"/>
            </a:srgbClr>
          </a:solidFill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AF58EBB0-0BF7-C579-F2C8-920AFBED509B}"/>
              </a:ext>
            </a:extLst>
          </p:cNvPr>
          <p:cNvSpPr/>
          <p:nvPr/>
        </p:nvSpPr>
        <p:spPr>
          <a:xfrm>
            <a:off x="10501596" y="1898270"/>
            <a:ext cx="723900" cy="283229"/>
          </a:xfrm>
          <a:prstGeom prst="rect">
            <a:avLst/>
          </a:prstGeom>
          <a:solidFill>
            <a:srgbClr val="364321">
              <a:alpha val="50196"/>
            </a:srgbClr>
          </a:solidFill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0B110395-9AF9-3258-2AC7-2DF0DCAE63E3}"/>
              </a:ext>
            </a:extLst>
          </p:cNvPr>
          <p:cNvSpPr/>
          <p:nvPr/>
        </p:nvSpPr>
        <p:spPr>
          <a:xfrm>
            <a:off x="10501596" y="2254026"/>
            <a:ext cx="723900" cy="283229"/>
          </a:xfrm>
          <a:prstGeom prst="rect">
            <a:avLst/>
          </a:prstGeom>
          <a:solidFill>
            <a:srgbClr val="364321">
              <a:alpha val="50196"/>
            </a:srgbClr>
          </a:solidFill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D57380F6-0B8A-C8A8-160A-52C7070E8B41}"/>
              </a:ext>
            </a:extLst>
          </p:cNvPr>
          <p:cNvSpPr/>
          <p:nvPr/>
        </p:nvSpPr>
        <p:spPr>
          <a:xfrm>
            <a:off x="10501596" y="4048615"/>
            <a:ext cx="723900" cy="283229"/>
          </a:xfrm>
          <a:prstGeom prst="rect">
            <a:avLst/>
          </a:prstGeom>
          <a:solidFill>
            <a:srgbClr val="364321">
              <a:alpha val="50196"/>
            </a:srgbClr>
          </a:solidFill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A63AB350-7D55-17F3-97AC-4A64FA2C5D6B}"/>
              </a:ext>
            </a:extLst>
          </p:cNvPr>
          <p:cNvSpPr/>
          <p:nvPr/>
        </p:nvSpPr>
        <p:spPr>
          <a:xfrm>
            <a:off x="10501596" y="5843204"/>
            <a:ext cx="723900" cy="283229"/>
          </a:xfrm>
          <a:prstGeom prst="rect">
            <a:avLst/>
          </a:prstGeom>
          <a:solidFill>
            <a:srgbClr val="364321">
              <a:alpha val="50196"/>
            </a:srgbClr>
          </a:solidFill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73CD0DF4-7BE6-7216-54B5-4E1F03BFC035}"/>
              </a:ext>
            </a:extLst>
          </p:cNvPr>
          <p:cNvGrpSpPr/>
          <p:nvPr/>
        </p:nvGrpSpPr>
        <p:grpSpPr>
          <a:xfrm>
            <a:off x="8022167" y="5132209"/>
            <a:ext cx="3203329" cy="1330194"/>
            <a:chOff x="-2339879" y="1400066"/>
            <a:chExt cx="3203329" cy="1330194"/>
          </a:xfrm>
          <a:solidFill>
            <a:srgbClr val="48592C">
              <a:alpha val="50196"/>
            </a:srgbClr>
          </a:solidFill>
        </p:grpSpPr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16C6BCEC-04A2-6199-8B59-82339D596958}"/>
                </a:ext>
              </a:extLst>
            </p:cNvPr>
            <p:cNvSpPr/>
            <p:nvPr/>
          </p:nvSpPr>
          <p:spPr>
            <a:xfrm>
              <a:off x="-2339879" y="1400066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C7B05D5E-F299-1779-1FD2-5A292BE89C07}"/>
                </a:ext>
              </a:extLst>
            </p:cNvPr>
            <p:cNvSpPr/>
            <p:nvPr/>
          </p:nvSpPr>
          <p:spPr>
            <a:xfrm>
              <a:off x="-1475833" y="1755666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2ED1F96B-0FD3-032A-B056-DF83944ECE84}"/>
                </a:ext>
              </a:extLst>
            </p:cNvPr>
            <p:cNvSpPr/>
            <p:nvPr/>
          </p:nvSpPr>
          <p:spPr>
            <a:xfrm>
              <a:off x="-666662" y="2119131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55047E4E-55FE-7F03-1AC9-D2E6A46BD55F}"/>
                </a:ext>
              </a:extLst>
            </p:cNvPr>
            <p:cNvSpPr/>
            <p:nvPr/>
          </p:nvSpPr>
          <p:spPr>
            <a:xfrm>
              <a:off x="139550" y="2447031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A85C02C4-75EA-CD58-2522-1BB8351C4F4E}"/>
              </a:ext>
            </a:extLst>
          </p:cNvPr>
          <p:cNvGrpSpPr/>
          <p:nvPr/>
        </p:nvGrpSpPr>
        <p:grpSpPr>
          <a:xfrm>
            <a:off x="8022167" y="816779"/>
            <a:ext cx="3203329" cy="1374559"/>
            <a:chOff x="-2483067" y="3225955"/>
            <a:chExt cx="3203329" cy="1374559"/>
          </a:xfrm>
          <a:solidFill>
            <a:srgbClr val="48592C">
              <a:alpha val="50196"/>
            </a:srgbClr>
          </a:solidFill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66B2918A-6620-A0ED-4EA4-28C2EA2699BE}"/>
                </a:ext>
              </a:extLst>
            </p:cNvPr>
            <p:cNvSpPr/>
            <p:nvPr/>
          </p:nvSpPr>
          <p:spPr>
            <a:xfrm>
              <a:off x="-2483067" y="3598668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35047BCC-45F0-57C3-5A31-02D49502B50A}"/>
                </a:ext>
              </a:extLst>
            </p:cNvPr>
            <p:cNvSpPr/>
            <p:nvPr/>
          </p:nvSpPr>
          <p:spPr>
            <a:xfrm>
              <a:off x="-1619021" y="3970080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13B2F3C0-8E51-893E-56FB-A6FFFBF4B4DE}"/>
                </a:ext>
              </a:extLst>
            </p:cNvPr>
            <p:cNvSpPr/>
            <p:nvPr/>
          </p:nvSpPr>
          <p:spPr>
            <a:xfrm>
              <a:off x="-809850" y="4317285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EB97C450-97DD-7479-FC78-AC7EECBE8D3A}"/>
                </a:ext>
              </a:extLst>
            </p:cNvPr>
            <p:cNvSpPr/>
            <p:nvPr/>
          </p:nvSpPr>
          <p:spPr>
            <a:xfrm>
              <a:off x="-3638" y="3225955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DA32EAF1-9673-A780-3098-90B39E0BDDA9}"/>
              </a:ext>
            </a:extLst>
          </p:cNvPr>
          <p:cNvGrpSpPr/>
          <p:nvPr/>
        </p:nvGrpSpPr>
        <p:grpSpPr>
          <a:xfrm>
            <a:off x="8020294" y="2247094"/>
            <a:ext cx="3203329" cy="1376113"/>
            <a:chOff x="-2758875" y="5106024"/>
            <a:chExt cx="3203329" cy="1376113"/>
          </a:xfrm>
          <a:solidFill>
            <a:srgbClr val="48592C">
              <a:alpha val="50196"/>
            </a:srgbClr>
          </a:solidFill>
        </p:grpSpPr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E4F4FC4D-DE60-9080-D347-1F7B5B9C32F9}"/>
                </a:ext>
              </a:extLst>
            </p:cNvPr>
            <p:cNvSpPr/>
            <p:nvPr/>
          </p:nvSpPr>
          <p:spPr>
            <a:xfrm>
              <a:off x="-2758875" y="5833036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FF5C22FE-E629-9144-3601-CE93BA135D81}"/>
                </a:ext>
              </a:extLst>
            </p:cNvPr>
            <p:cNvSpPr/>
            <p:nvPr/>
          </p:nvSpPr>
          <p:spPr>
            <a:xfrm>
              <a:off x="-1894829" y="6198908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72753375-AADA-8590-61A4-D12DCEAA6128}"/>
                </a:ext>
              </a:extLst>
            </p:cNvPr>
            <p:cNvSpPr/>
            <p:nvPr/>
          </p:nvSpPr>
          <p:spPr>
            <a:xfrm>
              <a:off x="-1085658" y="5106024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F74F4F8F-060C-5208-E04E-EAB2527A36C1}"/>
                </a:ext>
              </a:extLst>
            </p:cNvPr>
            <p:cNvSpPr/>
            <p:nvPr/>
          </p:nvSpPr>
          <p:spPr>
            <a:xfrm>
              <a:off x="-279446" y="5458126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232" name="组合 231">
            <a:extLst>
              <a:ext uri="{FF2B5EF4-FFF2-40B4-BE49-F238E27FC236}">
                <a16:creationId xmlns:a16="http://schemas.microsoft.com/office/drawing/2014/main" id="{C286A7A5-B617-D22C-B0D7-67452AE7697B}"/>
              </a:ext>
            </a:extLst>
          </p:cNvPr>
          <p:cNvGrpSpPr/>
          <p:nvPr/>
        </p:nvGrpSpPr>
        <p:grpSpPr>
          <a:xfrm>
            <a:off x="8020520" y="3713527"/>
            <a:ext cx="3203329" cy="1337329"/>
            <a:chOff x="2349688" y="5960004"/>
            <a:chExt cx="3203329" cy="1337329"/>
          </a:xfrm>
          <a:solidFill>
            <a:srgbClr val="48592C">
              <a:alpha val="50196"/>
            </a:srgbClr>
          </a:solidFill>
        </p:grpSpPr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7940AC41-D687-AAC9-583B-9B707461586B}"/>
                </a:ext>
              </a:extLst>
            </p:cNvPr>
            <p:cNvSpPr/>
            <p:nvPr/>
          </p:nvSpPr>
          <p:spPr>
            <a:xfrm>
              <a:off x="2349688" y="7014104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20603873-0CEE-45F6-13E1-AC45A37ED345}"/>
                </a:ext>
              </a:extLst>
            </p:cNvPr>
            <p:cNvSpPr/>
            <p:nvPr/>
          </p:nvSpPr>
          <p:spPr>
            <a:xfrm>
              <a:off x="3213734" y="5960004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3778D454-6AB2-2807-F512-AD2C4DE8EA47}"/>
                </a:ext>
              </a:extLst>
            </p:cNvPr>
            <p:cNvSpPr/>
            <p:nvPr/>
          </p:nvSpPr>
          <p:spPr>
            <a:xfrm>
              <a:off x="4022905" y="6309254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05ABC460-A9F3-64D2-3077-1D36DEDF581E}"/>
                </a:ext>
              </a:extLst>
            </p:cNvPr>
            <p:cNvSpPr/>
            <p:nvPr/>
          </p:nvSpPr>
          <p:spPr>
            <a:xfrm>
              <a:off x="4829117" y="6658349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C0EEBF5A-27EB-653E-A9BF-FD1BDC607D0E}"/>
              </a:ext>
            </a:extLst>
          </p:cNvPr>
          <p:cNvGrpSpPr/>
          <p:nvPr/>
        </p:nvGrpSpPr>
        <p:grpSpPr>
          <a:xfrm>
            <a:off x="8020294" y="815008"/>
            <a:ext cx="3203329" cy="1376113"/>
            <a:chOff x="-2758875" y="5106024"/>
            <a:chExt cx="3203329" cy="137611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6103524-2577-2FFF-16DA-E7C134D84758}"/>
                </a:ext>
              </a:extLst>
            </p:cNvPr>
            <p:cNvSpPr/>
            <p:nvPr/>
          </p:nvSpPr>
          <p:spPr>
            <a:xfrm>
              <a:off x="-2758875" y="5833036"/>
              <a:ext cx="723900" cy="283229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CA71D2C-15B7-693B-E826-F2397EC3F4EB}"/>
                </a:ext>
              </a:extLst>
            </p:cNvPr>
            <p:cNvSpPr/>
            <p:nvPr/>
          </p:nvSpPr>
          <p:spPr>
            <a:xfrm>
              <a:off x="-1894829" y="6198908"/>
              <a:ext cx="723900" cy="283229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C4FDAD3-887F-1BAB-7108-FEB1FA79A847}"/>
                </a:ext>
              </a:extLst>
            </p:cNvPr>
            <p:cNvSpPr/>
            <p:nvPr/>
          </p:nvSpPr>
          <p:spPr>
            <a:xfrm>
              <a:off x="-1085658" y="5106024"/>
              <a:ext cx="723900" cy="283229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04AE26D-9548-0F93-CC3D-6FD4AD161494}"/>
                </a:ext>
              </a:extLst>
            </p:cNvPr>
            <p:cNvSpPr/>
            <p:nvPr/>
          </p:nvSpPr>
          <p:spPr>
            <a:xfrm>
              <a:off x="-279446" y="5458126"/>
              <a:ext cx="723900" cy="283229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56D1E24-213D-AE5F-1ED5-B229C8C5D606}"/>
              </a:ext>
            </a:extLst>
          </p:cNvPr>
          <p:cNvGrpSpPr/>
          <p:nvPr/>
        </p:nvGrpSpPr>
        <p:grpSpPr>
          <a:xfrm>
            <a:off x="8025420" y="2273214"/>
            <a:ext cx="3203329" cy="1337329"/>
            <a:chOff x="2349688" y="5960004"/>
            <a:chExt cx="3203329" cy="1337329"/>
          </a:xfrm>
          <a:noFill/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FCAAF47-75D6-3DD4-52F2-C8D3351764BA}"/>
                </a:ext>
              </a:extLst>
            </p:cNvPr>
            <p:cNvSpPr/>
            <p:nvPr/>
          </p:nvSpPr>
          <p:spPr>
            <a:xfrm>
              <a:off x="2349688" y="7014104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E9AF766-EC8B-DE23-2C30-C3394220B1B9}"/>
                </a:ext>
              </a:extLst>
            </p:cNvPr>
            <p:cNvSpPr/>
            <p:nvPr/>
          </p:nvSpPr>
          <p:spPr>
            <a:xfrm>
              <a:off x="3213734" y="5960004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2321987-2E30-C179-80A3-01EDB91AF692}"/>
                </a:ext>
              </a:extLst>
            </p:cNvPr>
            <p:cNvSpPr/>
            <p:nvPr/>
          </p:nvSpPr>
          <p:spPr>
            <a:xfrm>
              <a:off x="4022905" y="6309254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3AF48C1-AEA6-E29C-E993-B629969E4D42}"/>
                </a:ext>
              </a:extLst>
            </p:cNvPr>
            <p:cNvSpPr/>
            <p:nvPr/>
          </p:nvSpPr>
          <p:spPr>
            <a:xfrm>
              <a:off x="4829117" y="6658349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7C0B8AC-774A-BF08-38EE-854812B952BA}"/>
              </a:ext>
            </a:extLst>
          </p:cNvPr>
          <p:cNvGrpSpPr/>
          <p:nvPr/>
        </p:nvGrpSpPr>
        <p:grpSpPr>
          <a:xfrm>
            <a:off x="8020294" y="3702899"/>
            <a:ext cx="3203329" cy="1330194"/>
            <a:chOff x="-2339879" y="1400066"/>
            <a:chExt cx="3203329" cy="1330194"/>
          </a:xfrm>
          <a:noFill/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7C9C95C-10DC-B88E-980B-B3F0FBAB7446}"/>
                </a:ext>
              </a:extLst>
            </p:cNvPr>
            <p:cNvSpPr/>
            <p:nvPr/>
          </p:nvSpPr>
          <p:spPr>
            <a:xfrm>
              <a:off x="-2339879" y="1400066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1AC807E-9B8D-165E-39FC-DA65F8EC8CA2}"/>
                </a:ext>
              </a:extLst>
            </p:cNvPr>
            <p:cNvSpPr/>
            <p:nvPr/>
          </p:nvSpPr>
          <p:spPr>
            <a:xfrm>
              <a:off x="-1475833" y="1755666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BDDFB68-7157-18F2-54C7-A0DB8BA839E3}"/>
                </a:ext>
              </a:extLst>
            </p:cNvPr>
            <p:cNvSpPr/>
            <p:nvPr/>
          </p:nvSpPr>
          <p:spPr>
            <a:xfrm>
              <a:off x="-666662" y="2119131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4F5D5C6-D701-A88E-1CAE-54BF78E09EEE}"/>
                </a:ext>
              </a:extLst>
            </p:cNvPr>
            <p:cNvSpPr/>
            <p:nvPr/>
          </p:nvSpPr>
          <p:spPr>
            <a:xfrm>
              <a:off x="139550" y="2447031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0EAE1CE-6B20-1C7E-0A0D-C7B43F019498}"/>
              </a:ext>
            </a:extLst>
          </p:cNvPr>
          <p:cNvGrpSpPr/>
          <p:nvPr/>
        </p:nvGrpSpPr>
        <p:grpSpPr>
          <a:xfrm>
            <a:off x="8006575" y="5105902"/>
            <a:ext cx="3203329" cy="1374559"/>
            <a:chOff x="-2483067" y="3225955"/>
            <a:chExt cx="3203329" cy="1374559"/>
          </a:xfrm>
          <a:noFill/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B466AE3-D6A0-ACEF-00BA-0F49D17C6C66}"/>
                </a:ext>
              </a:extLst>
            </p:cNvPr>
            <p:cNvSpPr/>
            <p:nvPr/>
          </p:nvSpPr>
          <p:spPr>
            <a:xfrm>
              <a:off x="-2483067" y="3598668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5D6E8C1C-4733-3D47-ED5C-6BBCD2902A8C}"/>
                </a:ext>
              </a:extLst>
            </p:cNvPr>
            <p:cNvSpPr/>
            <p:nvPr/>
          </p:nvSpPr>
          <p:spPr>
            <a:xfrm>
              <a:off x="-1619021" y="3970080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E4FC23B8-ECA6-879A-6D85-16A3DB3A632D}"/>
                </a:ext>
              </a:extLst>
            </p:cNvPr>
            <p:cNvSpPr/>
            <p:nvPr/>
          </p:nvSpPr>
          <p:spPr>
            <a:xfrm>
              <a:off x="-809850" y="4317285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00C16289-7316-0AB4-1488-152A043ACC96}"/>
                </a:ext>
              </a:extLst>
            </p:cNvPr>
            <p:cNvSpPr/>
            <p:nvPr/>
          </p:nvSpPr>
          <p:spPr>
            <a:xfrm>
              <a:off x="-3638" y="3225955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sp>
        <p:nvSpPr>
          <p:cNvPr id="85" name="矩形 84">
            <a:extLst>
              <a:ext uri="{FF2B5EF4-FFF2-40B4-BE49-F238E27FC236}">
                <a16:creationId xmlns:a16="http://schemas.microsoft.com/office/drawing/2014/main" id="{2E8B5BC7-D4C6-CE2B-8A57-1D57E7A3E901}"/>
              </a:ext>
            </a:extLst>
          </p:cNvPr>
          <p:cNvSpPr/>
          <p:nvPr/>
        </p:nvSpPr>
        <p:spPr>
          <a:xfrm rot="5400000">
            <a:off x="-579305" y="3574200"/>
            <a:ext cx="3971232" cy="6932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  <a:cs typeface="Arial Narrow" panose="020B0604020202020204" pitchFamily="34" charset="0"/>
              </a:rPr>
              <a:t>HBM</a:t>
            </a:r>
            <a:endParaRPr lang="zh-CN" altLang="en-US" sz="1600" i="0" cap="none" spc="0" dirty="0">
              <a:ln>
                <a:noFill/>
              </a:ln>
              <a:solidFill>
                <a:schemeClr val="bg2"/>
              </a:solidFill>
              <a:effectLst/>
              <a:latin typeface="+mj-lt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117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19D791-2B56-3138-48BF-59C0034FD007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168638"/>
                </a:solidFill>
                <a:latin typeface="Calibri"/>
              </a:rPr>
              <a:t>Inter-Cluster Tile Exchanging</a:t>
            </a:r>
            <a:endParaRPr kumimoji="0" lang="en-US" altLang="zh-CN" sz="60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CFE67D78-C25A-0E70-F6ED-5232CC322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445" y="791242"/>
            <a:ext cx="3746614" cy="5690946"/>
          </a:xfrm>
          <a:prstGeom prst="rect">
            <a:avLst/>
          </a:prstGeom>
        </p:spPr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id="{DC4DE5F7-BCA5-1C94-F839-9261E1766690}"/>
              </a:ext>
            </a:extLst>
          </p:cNvPr>
          <p:cNvGrpSpPr/>
          <p:nvPr/>
        </p:nvGrpSpPr>
        <p:grpSpPr>
          <a:xfrm>
            <a:off x="2112906" y="1935227"/>
            <a:ext cx="3983094" cy="3971230"/>
            <a:chOff x="405578" y="1206905"/>
            <a:chExt cx="1708151" cy="1703063"/>
          </a:xfrm>
          <a:solidFill>
            <a:srgbClr val="89937A"/>
          </a:solidFill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2867454-7FBC-7635-A109-9035F21893E4}"/>
                </a:ext>
              </a:extLst>
            </p:cNvPr>
            <p:cNvSpPr/>
            <p:nvPr/>
          </p:nvSpPr>
          <p:spPr>
            <a:xfrm>
              <a:off x="405578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502887C-C19E-AB24-6755-625B40EC607B}"/>
                </a:ext>
              </a:extLst>
            </p:cNvPr>
            <p:cNvSpPr/>
            <p:nvPr/>
          </p:nvSpPr>
          <p:spPr>
            <a:xfrm>
              <a:off x="839495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AA84F9E-A065-314D-4263-FAA0F8CBF478}"/>
                </a:ext>
              </a:extLst>
            </p:cNvPr>
            <p:cNvSpPr/>
            <p:nvPr/>
          </p:nvSpPr>
          <p:spPr>
            <a:xfrm>
              <a:off x="1273412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02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91D2FB2-9AD4-1D48-7F65-B2E4768FD7DC}"/>
                </a:ext>
              </a:extLst>
            </p:cNvPr>
            <p:cNvSpPr/>
            <p:nvPr/>
          </p:nvSpPr>
          <p:spPr>
            <a:xfrm>
              <a:off x="1707329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03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5CF2242-BCAA-1282-7FE3-512802320C22}"/>
                </a:ext>
              </a:extLst>
            </p:cNvPr>
            <p:cNvSpPr/>
            <p:nvPr/>
          </p:nvSpPr>
          <p:spPr>
            <a:xfrm>
              <a:off x="405578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BCD7615-799E-3185-059E-446C4B8F56FF}"/>
                </a:ext>
              </a:extLst>
            </p:cNvPr>
            <p:cNvSpPr/>
            <p:nvPr/>
          </p:nvSpPr>
          <p:spPr>
            <a:xfrm>
              <a:off x="839495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D90F126-0750-AAAD-33F2-14A4B0F71758}"/>
                </a:ext>
              </a:extLst>
            </p:cNvPr>
            <p:cNvSpPr/>
            <p:nvPr/>
          </p:nvSpPr>
          <p:spPr>
            <a:xfrm>
              <a:off x="1273412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B6C69EA-E983-8CBF-8774-322A68163F82}"/>
                </a:ext>
              </a:extLst>
            </p:cNvPr>
            <p:cNvSpPr/>
            <p:nvPr/>
          </p:nvSpPr>
          <p:spPr>
            <a:xfrm>
              <a:off x="1707329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A4F15A9-C3D9-38A9-8E0C-5C8F07D659A9}"/>
                </a:ext>
              </a:extLst>
            </p:cNvPr>
            <p:cNvSpPr/>
            <p:nvPr/>
          </p:nvSpPr>
          <p:spPr>
            <a:xfrm>
              <a:off x="405578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7B32437-EC86-4CC7-342C-7208873D2F39}"/>
                </a:ext>
              </a:extLst>
            </p:cNvPr>
            <p:cNvSpPr/>
            <p:nvPr/>
          </p:nvSpPr>
          <p:spPr>
            <a:xfrm>
              <a:off x="839495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35A7940-2A8A-0DF3-D9C8-402BF775663A}"/>
                </a:ext>
              </a:extLst>
            </p:cNvPr>
            <p:cNvSpPr/>
            <p:nvPr/>
          </p:nvSpPr>
          <p:spPr>
            <a:xfrm>
              <a:off x="1273412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BC16BF7-0AA9-9423-7D25-2E9D6275F3AB}"/>
                </a:ext>
              </a:extLst>
            </p:cNvPr>
            <p:cNvSpPr/>
            <p:nvPr/>
          </p:nvSpPr>
          <p:spPr>
            <a:xfrm>
              <a:off x="1707329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21C0F6B-E816-1B85-EBE1-D2A88A905BB4}"/>
                </a:ext>
              </a:extLst>
            </p:cNvPr>
            <p:cNvSpPr/>
            <p:nvPr/>
          </p:nvSpPr>
          <p:spPr>
            <a:xfrm>
              <a:off x="405578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F775E0A-532E-BA85-2AD6-8E9099B2B331}"/>
                </a:ext>
              </a:extLst>
            </p:cNvPr>
            <p:cNvSpPr/>
            <p:nvPr/>
          </p:nvSpPr>
          <p:spPr>
            <a:xfrm>
              <a:off x="839495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1FA90D1-0DF5-5793-7221-F369A23F5607}"/>
                </a:ext>
              </a:extLst>
            </p:cNvPr>
            <p:cNvSpPr/>
            <p:nvPr/>
          </p:nvSpPr>
          <p:spPr>
            <a:xfrm>
              <a:off x="1273412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5148BCE-6028-628B-09FB-8B8F7205F22F}"/>
                </a:ext>
              </a:extLst>
            </p:cNvPr>
            <p:cNvSpPr/>
            <p:nvPr/>
          </p:nvSpPr>
          <p:spPr>
            <a:xfrm>
              <a:off x="1707329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6B9D922F-22FE-A8E6-5852-A1ECC297BD1E}"/>
              </a:ext>
            </a:extLst>
          </p:cNvPr>
          <p:cNvSpPr/>
          <p:nvPr/>
        </p:nvSpPr>
        <p:spPr>
          <a:xfrm>
            <a:off x="5152809" y="1935227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05F6057-6106-1051-8C45-A30577582DCF}"/>
              </a:ext>
            </a:extLst>
          </p:cNvPr>
          <p:cNvSpPr/>
          <p:nvPr/>
        </p:nvSpPr>
        <p:spPr>
          <a:xfrm>
            <a:off x="2114258" y="1935227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6FF21AE-81D0-FA31-6951-0558254A823A}"/>
              </a:ext>
            </a:extLst>
          </p:cNvPr>
          <p:cNvSpPr/>
          <p:nvPr/>
        </p:nvSpPr>
        <p:spPr>
          <a:xfrm>
            <a:off x="3125972" y="1935227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02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6F30245-8F1C-1DC8-D48D-587A510D60DB}"/>
              </a:ext>
            </a:extLst>
          </p:cNvPr>
          <p:cNvSpPr/>
          <p:nvPr/>
        </p:nvSpPr>
        <p:spPr>
          <a:xfrm>
            <a:off x="4137194" y="1935227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03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C1D125-9025-9694-C17F-8613BFEB60B0}"/>
              </a:ext>
            </a:extLst>
          </p:cNvPr>
          <p:cNvSpPr/>
          <p:nvPr/>
        </p:nvSpPr>
        <p:spPr>
          <a:xfrm>
            <a:off x="2112641" y="2938558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182DE68-E94C-27C5-40ED-B3019596B178}"/>
              </a:ext>
            </a:extLst>
          </p:cNvPr>
          <p:cNvSpPr/>
          <p:nvPr/>
        </p:nvSpPr>
        <p:spPr>
          <a:xfrm>
            <a:off x="3120671" y="2941513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597A1FF-244B-8E0B-17CA-985134465BEB}"/>
              </a:ext>
            </a:extLst>
          </p:cNvPr>
          <p:cNvSpPr/>
          <p:nvPr/>
        </p:nvSpPr>
        <p:spPr>
          <a:xfrm>
            <a:off x="4141491" y="2936723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3A3F693-22F1-3AF3-ECB1-79D358D29001}"/>
              </a:ext>
            </a:extLst>
          </p:cNvPr>
          <p:cNvSpPr/>
          <p:nvPr/>
        </p:nvSpPr>
        <p:spPr>
          <a:xfrm>
            <a:off x="5144681" y="2943087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45EE311-29D7-AF98-FAEC-047A0167872B}"/>
              </a:ext>
            </a:extLst>
          </p:cNvPr>
          <p:cNvSpPr/>
          <p:nvPr/>
        </p:nvSpPr>
        <p:spPr>
          <a:xfrm>
            <a:off x="3126081" y="3950947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6FC9F29-F79F-C269-CF11-9E9EF6753AC3}"/>
              </a:ext>
            </a:extLst>
          </p:cNvPr>
          <p:cNvSpPr/>
          <p:nvPr/>
        </p:nvSpPr>
        <p:spPr>
          <a:xfrm>
            <a:off x="4137194" y="3954325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14F4FF5-4E81-7235-11A4-745F93BBB885}"/>
              </a:ext>
            </a:extLst>
          </p:cNvPr>
          <p:cNvSpPr/>
          <p:nvPr/>
        </p:nvSpPr>
        <p:spPr>
          <a:xfrm>
            <a:off x="2113934" y="3950947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23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BF596D6-0BA5-D6C5-0B77-C4B175CBC535}"/>
              </a:ext>
            </a:extLst>
          </p:cNvPr>
          <p:cNvSpPr/>
          <p:nvPr/>
        </p:nvSpPr>
        <p:spPr>
          <a:xfrm>
            <a:off x="5148685" y="3947961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ED6A8C7-9D7C-FE41-D446-A25CB2496816}"/>
              </a:ext>
            </a:extLst>
          </p:cNvPr>
          <p:cNvSpPr/>
          <p:nvPr/>
        </p:nvSpPr>
        <p:spPr>
          <a:xfrm>
            <a:off x="4135973" y="4955821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A0767D5-3119-E120-BB76-5728B9347A61}"/>
              </a:ext>
            </a:extLst>
          </p:cNvPr>
          <p:cNvSpPr/>
          <p:nvPr/>
        </p:nvSpPr>
        <p:spPr>
          <a:xfrm>
            <a:off x="3132147" y="4961793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0E565B6-3E28-D484-26F3-46B5551ECFE5}"/>
              </a:ext>
            </a:extLst>
          </p:cNvPr>
          <p:cNvSpPr/>
          <p:nvPr/>
        </p:nvSpPr>
        <p:spPr>
          <a:xfrm>
            <a:off x="2120433" y="4958807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32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19620ED-3BF8-323B-E4E3-77805F9279A9}"/>
              </a:ext>
            </a:extLst>
          </p:cNvPr>
          <p:cNvSpPr/>
          <p:nvPr/>
        </p:nvSpPr>
        <p:spPr>
          <a:xfrm>
            <a:off x="5153962" y="4957560"/>
            <a:ext cx="268076" cy="297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BD25331-B185-0B87-8679-FE52426DE842}"/>
              </a:ext>
            </a:extLst>
          </p:cNvPr>
          <p:cNvSpPr/>
          <p:nvPr/>
        </p:nvSpPr>
        <p:spPr>
          <a:xfrm>
            <a:off x="2792480" y="3585626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0AC9E69-827A-0DD8-CD68-B00C5CF6871F}"/>
              </a:ext>
            </a:extLst>
          </p:cNvPr>
          <p:cNvSpPr/>
          <p:nvPr/>
        </p:nvSpPr>
        <p:spPr>
          <a:xfrm>
            <a:off x="3804294" y="3591970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61FB798-A7CF-D0CD-177F-8432EF8B3A67}"/>
              </a:ext>
            </a:extLst>
          </p:cNvPr>
          <p:cNvSpPr/>
          <p:nvPr/>
        </p:nvSpPr>
        <p:spPr>
          <a:xfrm>
            <a:off x="4816109" y="3591084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22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93F494E-6F9F-064A-6074-D76188F0356C}"/>
              </a:ext>
            </a:extLst>
          </p:cNvPr>
          <p:cNvSpPr/>
          <p:nvPr/>
        </p:nvSpPr>
        <p:spPr>
          <a:xfrm>
            <a:off x="5827924" y="3585626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33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86F50DE-1BDF-3317-2F21-5862AA7AEBCC}"/>
              </a:ext>
            </a:extLst>
          </p:cNvPr>
          <p:cNvSpPr/>
          <p:nvPr/>
        </p:nvSpPr>
        <p:spPr>
          <a:xfrm>
            <a:off x="2792480" y="4587557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86CAA3B-33C5-E4A3-4134-C79969CA3B8F}"/>
              </a:ext>
            </a:extLst>
          </p:cNvPr>
          <p:cNvSpPr/>
          <p:nvPr/>
        </p:nvSpPr>
        <p:spPr>
          <a:xfrm>
            <a:off x="2792480" y="5601925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BE84A53-DEDB-C763-9846-4729AB7C55E7}"/>
              </a:ext>
            </a:extLst>
          </p:cNvPr>
          <p:cNvSpPr/>
          <p:nvPr/>
        </p:nvSpPr>
        <p:spPr>
          <a:xfrm>
            <a:off x="2792480" y="2577766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63E2553-90E3-854E-BFCB-F97E14CAD188}"/>
              </a:ext>
            </a:extLst>
          </p:cNvPr>
          <p:cNvSpPr/>
          <p:nvPr/>
        </p:nvSpPr>
        <p:spPr>
          <a:xfrm>
            <a:off x="3804294" y="4593901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E28480B-40C6-E816-A992-989F802EF7C6}"/>
              </a:ext>
            </a:extLst>
          </p:cNvPr>
          <p:cNvSpPr/>
          <p:nvPr/>
        </p:nvSpPr>
        <p:spPr>
          <a:xfrm>
            <a:off x="3804294" y="5602811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31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0089477-C1E0-A130-FB78-946F209D1869}"/>
              </a:ext>
            </a:extLst>
          </p:cNvPr>
          <p:cNvSpPr/>
          <p:nvPr/>
        </p:nvSpPr>
        <p:spPr>
          <a:xfrm>
            <a:off x="3804294" y="2584110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D0D8D25-F5B7-881F-0299-49E8B99C833D}"/>
              </a:ext>
            </a:extLst>
          </p:cNvPr>
          <p:cNvSpPr/>
          <p:nvPr/>
        </p:nvSpPr>
        <p:spPr>
          <a:xfrm>
            <a:off x="4816109" y="4593015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015E3A4-C416-7854-BE6A-B3DC22BF317F}"/>
              </a:ext>
            </a:extLst>
          </p:cNvPr>
          <p:cNvSpPr/>
          <p:nvPr/>
        </p:nvSpPr>
        <p:spPr>
          <a:xfrm>
            <a:off x="4816109" y="5601925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02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2459D9C-A1D8-7545-A60D-2F5837C3189F}"/>
              </a:ext>
            </a:extLst>
          </p:cNvPr>
          <p:cNvSpPr/>
          <p:nvPr/>
        </p:nvSpPr>
        <p:spPr>
          <a:xfrm>
            <a:off x="4816109" y="2584110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F50473D-6429-209E-D9ED-3B0BCF3B964D}"/>
              </a:ext>
            </a:extLst>
          </p:cNvPr>
          <p:cNvSpPr/>
          <p:nvPr/>
        </p:nvSpPr>
        <p:spPr>
          <a:xfrm>
            <a:off x="5827924" y="4587557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E3BE5AB-9C32-DA71-FF28-25293DE57779}"/>
              </a:ext>
            </a:extLst>
          </p:cNvPr>
          <p:cNvSpPr/>
          <p:nvPr/>
        </p:nvSpPr>
        <p:spPr>
          <a:xfrm>
            <a:off x="5827924" y="5596467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13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2F10486-332D-AF24-5851-23AFB69080D4}"/>
              </a:ext>
            </a:extLst>
          </p:cNvPr>
          <p:cNvSpPr/>
          <p:nvPr/>
        </p:nvSpPr>
        <p:spPr>
          <a:xfrm>
            <a:off x="5827924" y="2577766"/>
            <a:ext cx="268076" cy="297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A2AEAAC1-A93A-D707-A585-30D0E05D9391}"/>
              </a:ext>
            </a:extLst>
          </p:cNvPr>
          <p:cNvGrpSpPr/>
          <p:nvPr/>
        </p:nvGrpSpPr>
        <p:grpSpPr>
          <a:xfrm>
            <a:off x="9804346" y="1054079"/>
            <a:ext cx="518583" cy="5180304"/>
            <a:chOff x="8172450" y="1054956"/>
            <a:chExt cx="518583" cy="5180304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9DC376CC-B7C5-F1BA-2378-CC0B60BC777C}"/>
                </a:ext>
              </a:extLst>
            </p:cNvPr>
            <p:cNvCxnSpPr>
              <a:cxnSpLocks/>
            </p:cNvCxnSpPr>
            <p:nvPr/>
          </p:nvCxnSpPr>
          <p:spPr>
            <a:xfrm>
              <a:off x="8191500" y="1054956"/>
              <a:ext cx="0" cy="221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7A5DE213-D377-2EEF-BF6F-125836155969}"/>
                </a:ext>
              </a:extLst>
            </p:cNvPr>
            <p:cNvCxnSpPr>
              <a:cxnSpLocks/>
            </p:cNvCxnSpPr>
            <p:nvPr/>
          </p:nvCxnSpPr>
          <p:spPr>
            <a:xfrm>
              <a:off x="8191500" y="2827861"/>
              <a:ext cx="0" cy="221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E1D9839A-F33B-61C2-3034-A66FCD056636}"/>
                </a:ext>
              </a:extLst>
            </p:cNvPr>
            <p:cNvCxnSpPr>
              <a:cxnSpLocks/>
            </p:cNvCxnSpPr>
            <p:nvPr/>
          </p:nvCxnSpPr>
          <p:spPr>
            <a:xfrm>
              <a:off x="8172450" y="4671745"/>
              <a:ext cx="0" cy="221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D9A0FAD9-1D50-CDB1-1879-EBBE6FAE6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91500" y="5344815"/>
              <a:ext cx="0" cy="890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EFF2561C-F574-E990-9472-88BB21E22D6E}"/>
                </a:ext>
              </a:extLst>
            </p:cNvPr>
            <p:cNvCxnSpPr>
              <a:cxnSpLocks/>
            </p:cNvCxnSpPr>
            <p:nvPr/>
          </p:nvCxnSpPr>
          <p:spPr>
            <a:xfrm>
              <a:off x="8538633" y="1397000"/>
              <a:ext cx="0" cy="1296586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6987B002-6271-3E6B-DA67-35FCC6EB403B}"/>
                </a:ext>
              </a:extLst>
            </p:cNvPr>
            <p:cNvCxnSpPr>
              <a:cxnSpLocks/>
            </p:cNvCxnSpPr>
            <p:nvPr/>
          </p:nvCxnSpPr>
          <p:spPr>
            <a:xfrm>
              <a:off x="8538633" y="3207606"/>
              <a:ext cx="0" cy="1259611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77359946-E48D-5804-0D83-E3E67210DCAC}"/>
                </a:ext>
              </a:extLst>
            </p:cNvPr>
            <p:cNvCxnSpPr>
              <a:cxnSpLocks/>
            </p:cNvCxnSpPr>
            <p:nvPr/>
          </p:nvCxnSpPr>
          <p:spPr>
            <a:xfrm>
              <a:off x="8538633" y="4993725"/>
              <a:ext cx="0" cy="1229739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6DAED220-7141-3763-724F-3030F0FB33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1033" y="1054956"/>
              <a:ext cx="0" cy="4200466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A1B169F0-2360-3F10-00BC-03F972EA34A7}"/>
              </a:ext>
            </a:extLst>
          </p:cNvPr>
          <p:cNvGrpSpPr/>
          <p:nvPr/>
        </p:nvGrpSpPr>
        <p:grpSpPr>
          <a:xfrm>
            <a:off x="10639200" y="1406955"/>
            <a:ext cx="529167" cy="4279618"/>
            <a:chOff x="8997950" y="1434701"/>
            <a:chExt cx="529167" cy="4279618"/>
          </a:xfrm>
        </p:grpSpPr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23872F51-5165-C338-A3FC-2331113768CF}"/>
                </a:ext>
              </a:extLst>
            </p:cNvPr>
            <p:cNvCxnSpPr>
              <a:cxnSpLocks/>
            </p:cNvCxnSpPr>
            <p:nvPr/>
          </p:nvCxnSpPr>
          <p:spPr>
            <a:xfrm>
              <a:off x="9010650" y="1434701"/>
              <a:ext cx="0" cy="221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06739F7F-3C88-4D71-56F2-77D72206968F}"/>
                </a:ext>
              </a:extLst>
            </p:cNvPr>
            <p:cNvCxnSpPr>
              <a:cxnSpLocks/>
            </p:cNvCxnSpPr>
            <p:nvPr/>
          </p:nvCxnSpPr>
          <p:spPr>
            <a:xfrm>
              <a:off x="9010650" y="3207606"/>
              <a:ext cx="0" cy="221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E311C1B8-6674-34AA-B2A2-5E69E6F3DF69}"/>
                </a:ext>
              </a:extLst>
            </p:cNvPr>
            <p:cNvCxnSpPr>
              <a:cxnSpLocks/>
            </p:cNvCxnSpPr>
            <p:nvPr/>
          </p:nvCxnSpPr>
          <p:spPr>
            <a:xfrm>
              <a:off x="8997950" y="5344815"/>
              <a:ext cx="0" cy="221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4D393655-9583-9D7F-8E90-AAF88916D3A2}"/>
                </a:ext>
              </a:extLst>
            </p:cNvPr>
            <p:cNvCxnSpPr>
              <a:cxnSpLocks/>
            </p:cNvCxnSpPr>
            <p:nvPr/>
          </p:nvCxnSpPr>
          <p:spPr>
            <a:xfrm>
              <a:off x="9374717" y="1742769"/>
              <a:ext cx="0" cy="1306486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478D82B6-CEBA-284D-EA65-CE5E09778262}"/>
                </a:ext>
              </a:extLst>
            </p:cNvPr>
            <p:cNvCxnSpPr>
              <a:cxnSpLocks/>
            </p:cNvCxnSpPr>
            <p:nvPr/>
          </p:nvCxnSpPr>
          <p:spPr>
            <a:xfrm>
              <a:off x="9260417" y="3553375"/>
              <a:ext cx="0" cy="1255382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1F1C9A5B-DBE7-F049-7068-A239637C83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27117" y="1434701"/>
              <a:ext cx="0" cy="4279618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E8D7854E-B8A4-D9CC-1098-051062332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04300" y="3937918"/>
              <a:ext cx="6350" cy="870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8A13D7F0-FA45-FE48-665E-ADEF356E88D1}"/>
                </a:ext>
              </a:extLst>
            </p:cNvPr>
            <p:cNvCxnSpPr>
              <a:cxnSpLocks/>
            </p:cNvCxnSpPr>
            <p:nvPr/>
          </p:nvCxnSpPr>
          <p:spPr>
            <a:xfrm>
              <a:off x="9374717" y="3937918"/>
              <a:ext cx="0" cy="1186631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26C6FC1A-3F7B-F5F5-EFA7-AC86A3E2EB99}"/>
              </a:ext>
            </a:extLst>
          </p:cNvPr>
          <p:cNvGrpSpPr/>
          <p:nvPr/>
        </p:nvGrpSpPr>
        <p:grpSpPr>
          <a:xfrm>
            <a:off x="8185652" y="1742769"/>
            <a:ext cx="525145" cy="4192944"/>
            <a:chOff x="9832975" y="1742769"/>
            <a:chExt cx="525145" cy="4192944"/>
          </a:xfrm>
        </p:grpSpPr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91DE6AC7-F9B2-4823-94BE-10CA76946AE0}"/>
                </a:ext>
              </a:extLst>
            </p:cNvPr>
            <p:cNvCxnSpPr>
              <a:cxnSpLocks/>
            </p:cNvCxnSpPr>
            <p:nvPr/>
          </p:nvCxnSpPr>
          <p:spPr>
            <a:xfrm>
              <a:off x="9832975" y="1793873"/>
              <a:ext cx="0" cy="221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A6BCED22-E8BE-0811-1A4D-ED35447C7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32975" y="2497864"/>
              <a:ext cx="0" cy="890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740D3511-2E7B-9FF9-E6E7-0D762CE65E64}"/>
                </a:ext>
              </a:extLst>
            </p:cNvPr>
            <p:cNvCxnSpPr>
              <a:cxnSpLocks/>
            </p:cNvCxnSpPr>
            <p:nvPr/>
          </p:nvCxnSpPr>
          <p:spPr>
            <a:xfrm>
              <a:off x="9832975" y="3937918"/>
              <a:ext cx="0" cy="221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FB8B8E88-18C2-E463-AE79-675C02D81314}"/>
                </a:ext>
              </a:extLst>
            </p:cNvPr>
            <p:cNvCxnSpPr>
              <a:cxnSpLocks/>
            </p:cNvCxnSpPr>
            <p:nvPr/>
          </p:nvCxnSpPr>
          <p:spPr>
            <a:xfrm>
              <a:off x="9832975" y="5714319"/>
              <a:ext cx="0" cy="221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BBB162D8-26BC-6AF2-3348-43B6276591E4}"/>
                </a:ext>
              </a:extLst>
            </p:cNvPr>
            <p:cNvCxnSpPr>
              <a:cxnSpLocks/>
            </p:cNvCxnSpPr>
            <p:nvPr/>
          </p:nvCxnSpPr>
          <p:spPr>
            <a:xfrm>
              <a:off x="10111740" y="2085866"/>
              <a:ext cx="0" cy="125949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2C842D57-446B-DE7F-F72A-03F2F15E12C3}"/>
                </a:ext>
              </a:extLst>
            </p:cNvPr>
            <p:cNvCxnSpPr>
              <a:cxnSpLocks/>
            </p:cNvCxnSpPr>
            <p:nvPr/>
          </p:nvCxnSpPr>
          <p:spPr>
            <a:xfrm>
              <a:off x="10198100" y="4277472"/>
              <a:ext cx="0" cy="125949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C936F2AC-FCF2-2F6B-2437-35106CBC52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05720" y="2451176"/>
              <a:ext cx="0" cy="125949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2E41411A-5E3D-2747-73F4-9C972E030B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58120" y="1742769"/>
              <a:ext cx="0" cy="4163688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E475D48F-2ABA-1017-2AB1-027A10BE4972}"/>
              </a:ext>
            </a:extLst>
          </p:cNvPr>
          <p:cNvGrpSpPr/>
          <p:nvPr/>
        </p:nvGrpSpPr>
        <p:grpSpPr>
          <a:xfrm>
            <a:off x="9011152" y="1032933"/>
            <a:ext cx="522817" cy="5272284"/>
            <a:chOff x="10648950" y="1032933"/>
            <a:chExt cx="522817" cy="5272284"/>
          </a:xfrm>
        </p:grpSpPr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EB50F684-8F34-7AA3-6B52-C496457EB7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48950" y="1032933"/>
              <a:ext cx="0" cy="9323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7FE17F8C-F10C-6DC0-772B-F26BAAB82777}"/>
                </a:ext>
              </a:extLst>
            </p:cNvPr>
            <p:cNvCxnSpPr>
              <a:cxnSpLocks/>
            </p:cNvCxnSpPr>
            <p:nvPr/>
          </p:nvCxnSpPr>
          <p:spPr>
            <a:xfrm>
              <a:off x="10648950" y="2472192"/>
              <a:ext cx="0" cy="221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8B28873C-9F41-0ABF-5A5B-5CABDCD96966}"/>
                </a:ext>
              </a:extLst>
            </p:cNvPr>
            <p:cNvCxnSpPr>
              <a:cxnSpLocks/>
            </p:cNvCxnSpPr>
            <p:nvPr/>
          </p:nvCxnSpPr>
          <p:spPr>
            <a:xfrm>
              <a:off x="10648950" y="4245823"/>
              <a:ext cx="0" cy="221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E762021A-3561-1DF7-3B7D-68067278FC7B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0" y="6083823"/>
              <a:ext cx="0" cy="221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B9904D8F-9D74-300B-92AD-D87A6C854446}"/>
                </a:ext>
              </a:extLst>
            </p:cNvPr>
            <p:cNvCxnSpPr>
              <a:cxnSpLocks/>
            </p:cNvCxnSpPr>
            <p:nvPr/>
          </p:nvCxnSpPr>
          <p:spPr>
            <a:xfrm>
              <a:off x="11019367" y="1032933"/>
              <a:ext cx="0" cy="1221093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B448FD88-5E6E-F413-24BB-B90AE5AF97A8}"/>
                </a:ext>
              </a:extLst>
            </p:cNvPr>
            <p:cNvCxnSpPr>
              <a:cxnSpLocks/>
            </p:cNvCxnSpPr>
            <p:nvPr/>
          </p:nvCxnSpPr>
          <p:spPr>
            <a:xfrm>
              <a:off x="11019367" y="2843539"/>
              <a:ext cx="0" cy="1221093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62C69A7F-F3F9-AEA8-A30E-D029F415F3D5}"/>
                </a:ext>
              </a:extLst>
            </p:cNvPr>
            <p:cNvCxnSpPr>
              <a:cxnSpLocks/>
            </p:cNvCxnSpPr>
            <p:nvPr/>
          </p:nvCxnSpPr>
          <p:spPr>
            <a:xfrm>
              <a:off x="11019367" y="4622111"/>
              <a:ext cx="0" cy="1221093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AE547A21-4C0C-46F2-9976-729EA59D2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71767" y="2181499"/>
              <a:ext cx="0" cy="4123718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矩形 154">
            <a:extLst>
              <a:ext uri="{FF2B5EF4-FFF2-40B4-BE49-F238E27FC236}">
                <a16:creationId xmlns:a16="http://schemas.microsoft.com/office/drawing/2014/main" id="{DB69AF1C-2767-4550-9039-8B96323C0DE2}"/>
              </a:ext>
            </a:extLst>
          </p:cNvPr>
          <p:cNvSpPr/>
          <p:nvPr/>
        </p:nvSpPr>
        <p:spPr>
          <a:xfrm>
            <a:off x="8022167" y="851305"/>
            <a:ext cx="723900" cy="283229"/>
          </a:xfrm>
          <a:prstGeom prst="rect">
            <a:avLst/>
          </a:prstGeom>
          <a:solidFill>
            <a:srgbClr val="364321">
              <a:alpha val="50196"/>
            </a:srgbClr>
          </a:solidFill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D891B01F-5044-EDB1-F3DA-0396093663B5}"/>
              </a:ext>
            </a:extLst>
          </p:cNvPr>
          <p:cNvSpPr/>
          <p:nvPr/>
        </p:nvSpPr>
        <p:spPr>
          <a:xfrm>
            <a:off x="8022167" y="2626739"/>
            <a:ext cx="723900" cy="283229"/>
          </a:xfrm>
          <a:prstGeom prst="rect">
            <a:avLst/>
          </a:prstGeom>
          <a:solidFill>
            <a:srgbClr val="364321">
              <a:alpha val="50196"/>
            </a:srgbClr>
          </a:solidFill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E68EE8F9-12EB-8DDA-93A3-FC5D5630F961}"/>
              </a:ext>
            </a:extLst>
          </p:cNvPr>
          <p:cNvSpPr/>
          <p:nvPr/>
        </p:nvSpPr>
        <p:spPr>
          <a:xfrm>
            <a:off x="8022167" y="4423525"/>
            <a:ext cx="723900" cy="283229"/>
          </a:xfrm>
          <a:prstGeom prst="rect">
            <a:avLst/>
          </a:prstGeom>
          <a:solidFill>
            <a:srgbClr val="364321">
              <a:alpha val="50196"/>
            </a:srgbClr>
          </a:solidFill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40CA08DB-B89F-E80F-CCB3-66D9BDEC832C}"/>
              </a:ext>
            </a:extLst>
          </p:cNvPr>
          <p:cNvSpPr/>
          <p:nvPr/>
        </p:nvSpPr>
        <p:spPr>
          <a:xfrm>
            <a:off x="8022167" y="6198959"/>
            <a:ext cx="723900" cy="283229"/>
          </a:xfrm>
          <a:prstGeom prst="rect">
            <a:avLst/>
          </a:prstGeom>
          <a:solidFill>
            <a:srgbClr val="364321">
              <a:alpha val="50196"/>
            </a:srgbClr>
          </a:solidFill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A60BE09C-6CB5-4B83-D657-01FB30FDB312}"/>
              </a:ext>
            </a:extLst>
          </p:cNvPr>
          <p:cNvSpPr/>
          <p:nvPr/>
        </p:nvSpPr>
        <p:spPr>
          <a:xfrm>
            <a:off x="8886213" y="1206905"/>
            <a:ext cx="723900" cy="283229"/>
          </a:xfrm>
          <a:prstGeom prst="rect">
            <a:avLst/>
          </a:prstGeom>
          <a:solidFill>
            <a:srgbClr val="364321">
              <a:alpha val="50196"/>
            </a:srgbClr>
          </a:solidFill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BA915600-2107-7E33-CA52-245083D1C6B5}"/>
              </a:ext>
            </a:extLst>
          </p:cNvPr>
          <p:cNvSpPr/>
          <p:nvPr/>
        </p:nvSpPr>
        <p:spPr>
          <a:xfrm>
            <a:off x="8886213" y="2998151"/>
            <a:ext cx="723900" cy="283229"/>
          </a:xfrm>
          <a:prstGeom prst="rect">
            <a:avLst/>
          </a:prstGeom>
          <a:solidFill>
            <a:srgbClr val="364321">
              <a:alpha val="50196"/>
            </a:srgbClr>
          </a:solidFill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66DB912B-7C20-EC94-0913-15A237312C2C}"/>
              </a:ext>
            </a:extLst>
          </p:cNvPr>
          <p:cNvSpPr/>
          <p:nvPr/>
        </p:nvSpPr>
        <p:spPr>
          <a:xfrm>
            <a:off x="8886213" y="4789397"/>
            <a:ext cx="723900" cy="283229"/>
          </a:xfrm>
          <a:prstGeom prst="rect">
            <a:avLst/>
          </a:prstGeom>
          <a:solidFill>
            <a:srgbClr val="364321">
              <a:alpha val="50196"/>
            </a:srgbClr>
          </a:solidFill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B629683B-0154-F967-7F13-76E13691C365}"/>
              </a:ext>
            </a:extLst>
          </p:cNvPr>
          <p:cNvSpPr/>
          <p:nvPr/>
        </p:nvSpPr>
        <p:spPr>
          <a:xfrm>
            <a:off x="8886213" y="5144859"/>
            <a:ext cx="723900" cy="283229"/>
          </a:xfrm>
          <a:prstGeom prst="rect">
            <a:avLst/>
          </a:prstGeom>
          <a:solidFill>
            <a:srgbClr val="364321">
              <a:alpha val="50196"/>
            </a:srgbClr>
          </a:solidFill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CEB5EC85-0C74-AFCD-D79D-147B4D41EEFB}"/>
              </a:ext>
            </a:extLst>
          </p:cNvPr>
          <p:cNvSpPr/>
          <p:nvPr/>
        </p:nvSpPr>
        <p:spPr>
          <a:xfrm>
            <a:off x="9695384" y="1570370"/>
            <a:ext cx="723900" cy="283229"/>
          </a:xfrm>
          <a:prstGeom prst="rect">
            <a:avLst/>
          </a:prstGeom>
          <a:solidFill>
            <a:srgbClr val="364321">
              <a:alpha val="50196"/>
            </a:srgbClr>
          </a:solidFill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CF60DFE0-3C31-1AB3-E06A-45DAAB267281}"/>
              </a:ext>
            </a:extLst>
          </p:cNvPr>
          <p:cNvSpPr/>
          <p:nvPr/>
        </p:nvSpPr>
        <p:spPr>
          <a:xfrm>
            <a:off x="9695384" y="3345356"/>
            <a:ext cx="723900" cy="283229"/>
          </a:xfrm>
          <a:prstGeom prst="rect">
            <a:avLst/>
          </a:prstGeom>
          <a:solidFill>
            <a:srgbClr val="364321">
              <a:alpha val="50196"/>
            </a:srgbClr>
          </a:solidFill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41618237-E8F6-1A70-EA62-D3A2C29E4536}"/>
              </a:ext>
            </a:extLst>
          </p:cNvPr>
          <p:cNvSpPr/>
          <p:nvPr/>
        </p:nvSpPr>
        <p:spPr>
          <a:xfrm>
            <a:off x="9695384" y="3696513"/>
            <a:ext cx="723900" cy="283229"/>
          </a:xfrm>
          <a:prstGeom prst="rect">
            <a:avLst/>
          </a:prstGeom>
          <a:solidFill>
            <a:srgbClr val="364321">
              <a:alpha val="50196"/>
            </a:srgbClr>
          </a:solidFill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B3AA1D67-AA1D-68B0-63CF-C1FBDC455C6A}"/>
              </a:ext>
            </a:extLst>
          </p:cNvPr>
          <p:cNvSpPr/>
          <p:nvPr/>
        </p:nvSpPr>
        <p:spPr>
          <a:xfrm>
            <a:off x="9695384" y="5494109"/>
            <a:ext cx="723900" cy="283229"/>
          </a:xfrm>
          <a:prstGeom prst="rect">
            <a:avLst/>
          </a:prstGeom>
          <a:solidFill>
            <a:srgbClr val="364321">
              <a:alpha val="50196"/>
            </a:srgbClr>
          </a:solidFill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AF58EBB0-0BF7-C579-F2C8-920AFBED509B}"/>
              </a:ext>
            </a:extLst>
          </p:cNvPr>
          <p:cNvSpPr/>
          <p:nvPr/>
        </p:nvSpPr>
        <p:spPr>
          <a:xfrm>
            <a:off x="10501596" y="1898270"/>
            <a:ext cx="723900" cy="283229"/>
          </a:xfrm>
          <a:prstGeom prst="rect">
            <a:avLst/>
          </a:prstGeom>
          <a:solidFill>
            <a:srgbClr val="364321">
              <a:alpha val="50196"/>
            </a:srgbClr>
          </a:solidFill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0B110395-9AF9-3258-2AC7-2DF0DCAE63E3}"/>
              </a:ext>
            </a:extLst>
          </p:cNvPr>
          <p:cNvSpPr/>
          <p:nvPr/>
        </p:nvSpPr>
        <p:spPr>
          <a:xfrm>
            <a:off x="10501596" y="2254026"/>
            <a:ext cx="723900" cy="283229"/>
          </a:xfrm>
          <a:prstGeom prst="rect">
            <a:avLst/>
          </a:prstGeom>
          <a:solidFill>
            <a:srgbClr val="364321">
              <a:alpha val="50196"/>
            </a:srgbClr>
          </a:solidFill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D57380F6-0B8A-C8A8-160A-52C7070E8B41}"/>
              </a:ext>
            </a:extLst>
          </p:cNvPr>
          <p:cNvSpPr/>
          <p:nvPr/>
        </p:nvSpPr>
        <p:spPr>
          <a:xfrm>
            <a:off x="10501596" y="4048615"/>
            <a:ext cx="723900" cy="283229"/>
          </a:xfrm>
          <a:prstGeom prst="rect">
            <a:avLst/>
          </a:prstGeom>
          <a:solidFill>
            <a:srgbClr val="364321">
              <a:alpha val="50196"/>
            </a:srgbClr>
          </a:solidFill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A63AB350-7D55-17F3-97AC-4A64FA2C5D6B}"/>
              </a:ext>
            </a:extLst>
          </p:cNvPr>
          <p:cNvSpPr/>
          <p:nvPr/>
        </p:nvSpPr>
        <p:spPr>
          <a:xfrm>
            <a:off x="10501596" y="5843204"/>
            <a:ext cx="723900" cy="283229"/>
          </a:xfrm>
          <a:prstGeom prst="rect">
            <a:avLst/>
          </a:prstGeom>
          <a:solidFill>
            <a:srgbClr val="364321">
              <a:alpha val="50196"/>
            </a:srgbClr>
          </a:solidFill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DBB9094B-7374-7A77-A7ED-AEEE46E7AFE3}"/>
              </a:ext>
            </a:extLst>
          </p:cNvPr>
          <p:cNvGrpSpPr/>
          <p:nvPr/>
        </p:nvGrpSpPr>
        <p:grpSpPr>
          <a:xfrm>
            <a:off x="8020294" y="2261416"/>
            <a:ext cx="3203329" cy="1330194"/>
            <a:chOff x="-2339879" y="1400066"/>
            <a:chExt cx="3203329" cy="1330194"/>
          </a:xfrm>
          <a:noFill/>
        </p:grpSpPr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39910509-FD1C-65BE-7EF5-59694E396BBB}"/>
                </a:ext>
              </a:extLst>
            </p:cNvPr>
            <p:cNvSpPr/>
            <p:nvPr/>
          </p:nvSpPr>
          <p:spPr>
            <a:xfrm>
              <a:off x="-2339879" y="1400066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CF25AE0E-DB92-655A-A1C9-7AFF5CD43472}"/>
                </a:ext>
              </a:extLst>
            </p:cNvPr>
            <p:cNvSpPr/>
            <p:nvPr/>
          </p:nvSpPr>
          <p:spPr>
            <a:xfrm>
              <a:off x="-1475833" y="1755666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CCCBA413-A2EB-1251-DC4A-4717461CBFEC}"/>
                </a:ext>
              </a:extLst>
            </p:cNvPr>
            <p:cNvSpPr/>
            <p:nvPr/>
          </p:nvSpPr>
          <p:spPr>
            <a:xfrm>
              <a:off x="-666662" y="2119131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19154C72-4FC2-5B25-1F27-619289BCCCE2}"/>
                </a:ext>
              </a:extLst>
            </p:cNvPr>
            <p:cNvSpPr/>
            <p:nvPr/>
          </p:nvSpPr>
          <p:spPr>
            <a:xfrm>
              <a:off x="139550" y="2447031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68CB52CA-934D-8A4F-9C24-D784C9B7C6D0}"/>
              </a:ext>
            </a:extLst>
          </p:cNvPr>
          <p:cNvGrpSpPr/>
          <p:nvPr/>
        </p:nvGrpSpPr>
        <p:grpSpPr>
          <a:xfrm>
            <a:off x="8022247" y="3679736"/>
            <a:ext cx="3203329" cy="1374559"/>
            <a:chOff x="-2483067" y="3225955"/>
            <a:chExt cx="3203329" cy="1374559"/>
          </a:xfrm>
          <a:noFill/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68AAC963-AF05-1FC8-1619-F17179A8081F}"/>
                </a:ext>
              </a:extLst>
            </p:cNvPr>
            <p:cNvSpPr/>
            <p:nvPr/>
          </p:nvSpPr>
          <p:spPr>
            <a:xfrm>
              <a:off x="-2483067" y="3598668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16946CD1-9596-0A4D-2AF5-014A06FDEF36}"/>
                </a:ext>
              </a:extLst>
            </p:cNvPr>
            <p:cNvSpPr/>
            <p:nvPr/>
          </p:nvSpPr>
          <p:spPr>
            <a:xfrm>
              <a:off x="-1619021" y="3970080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B492A427-F78E-967B-86E2-F0CF5C63FA69}"/>
                </a:ext>
              </a:extLst>
            </p:cNvPr>
            <p:cNvSpPr/>
            <p:nvPr/>
          </p:nvSpPr>
          <p:spPr>
            <a:xfrm>
              <a:off x="-809850" y="4317285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819F810A-1B5C-8FA5-718F-D4A7444E1519}"/>
                </a:ext>
              </a:extLst>
            </p:cNvPr>
            <p:cNvSpPr/>
            <p:nvPr/>
          </p:nvSpPr>
          <p:spPr>
            <a:xfrm>
              <a:off x="-3638" y="3225955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BAAA5317-F6E5-92A0-A48F-678D886610D7}"/>
              </a:ext>
            </a:extLst>
          </p:cNvPr>
          <p:cNvGrpSpPr/>
          <p:nvPr/>
        </p:nvGrpSpPr>
        <p:grpSpPr>
          <a:xfrm>
            <a:off x="8020294" y="5119705"/>
            <a:ext cx="3203329" cy="1376113"/>
            <a:chOff x="-2758875" y="5106024"/>
            <a:chExt cx="3203329" cy="1376113"/>
          </a:xfrm>
        </p:grpSpPr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834E8444-71DF-840F-6106-B1A6A8619B0C}"/>
                </a:ext>
              </a:extLst>
            </p:cNvPr>
            <p:cNvSpPr/>
            <p:nvPr/>
          </p:nvSpPr>
          <p:spPr>
            <a:xfrm>
              <a:off x="-2758875" y="5833036"/>
              <a:ext cx="723900" cy="283229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A5D62335-1CDC-BA05-F804-6D06A4960A9B}"/>
                </a:ext>
              </a:extLst>
            </p:cNvPr>
            <p:cNvSpPr/>
            <p:nvPr/>
          </p:nvSpPr>
          <p:spPr>
            <a:xfrm>
              <a:off x="-1894829" y="6198908"/>
              <a:ext cx="723900" cy="283229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98BAAD3B-0743-C47F-A84F-B188DF77039E}"/>
                </a:ext>
              </a:extLst>
            </p:cNvPr>
            <p:cNvSpPr/>
            <p:nvPr/>
          </p:nvSpPr>
          <p:spPr>
            <a:xfrm>
              <a:off x="-1085658" y="5106024"/>
              <a:ext cx="723900" cy="283229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33D932E6-0F23-2CCA-FFCF-A2941EF3E197}"/>
                </a:ext>
              </a:extLst>
            </p:cNvPr>
            <p:cNvSpPr/>
            <p:nvPr/>
          </p:nvSpPr>
          <p:spPr>
            <a:xfrm>
              <a:off x="-279446" y="5458126"/>
              <a:ext cx="723900" cy="283229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635ECB49-4B90-08E8-28D0-D3AAFA5DE5D8}"/>
              </a:ext>
            </a:extLst>
          </p:cNvPr>
          <p:cNvGrpSpPr/>
          <p:nvPr/>
        </p:nvGrpSpPr>
        <p:grpSpPr>
          <a:xfrm>
            <a:off x="8020294" y="851058"/>
            <a:ext cx="3203329" cy="1337329"/>
            <a:chOff x="2349688" y="5960004"/>
            <a:chExt cx="3203329" cy="1337329"/>
          </a:xfrm>
          <a:noFill/>
        </p:grpSpPr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B23EA35F-D362-0FE4-0D6D-E96BB9E9FC1A}"/>
                </a:ext>
              </a:extLst>
            </p:cNvPr>
            <p:cNvSpPr/>
            <p:nvPr/>
          </p:nvSpPr>
          <p:spPr>
            <a:xfrm>
              <a:off x="2349688" y="7014104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E7E7534A-515E-80B7-E9EC-0EDA2A90DF3E}"/>
                </a:ext>
              </a:extLst>
            </p:cNvPr>
            <p:cNvSpPr/>
            <p:nvPr/>
          </p:nvSpPr>
          <p:spPr>
            <a:xfrm>
              <a:off x="3213734" y="5960004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B6CC986A-0613-1533-5EBA-B977ECB582EF}"/>
                </a:ext>
              </a:extLst>
            </p:cNvPr>
            <p:cNvSpPr/>
            <p:nvPr/>
          </p:nvSpPr>
          <p:spPr>
            <a:xfrm>
              <a:off x="4022905" y="6309254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FAD77895-AB2A-CB08-CB82-AAE6A986193B}"/>
                </a:ext>
              </a:extLst>
            </p:cNvPr>
            <p:cNvSpPr/>
            <p:nvPr/>
          </p:nvSpPr>
          <p:spPr>
            <a:xfrm>
              <a:off x="4829117" y="6658349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73CD0DF4-7BE6-7216-54B5-4E1F03BFC035}"/>
              </a:ext>
            </a:extLst>
          </p:cNvPr>
          <p:cNvGrpSpPr/>
          <p:nvPr/>
        </p:nvGrpSpPr>
        <p:grpSpPr>
          <a:xfrm>
            <a:off x="8022167" y="5132209"/>
            <a:ext cx="3203329" cy="1330194"/>
            <a:chOff x="-2339879" y="1400066"/>
            <a:chExt cx="3203329" cy="1330194"/>
          </a:xfrm>
          <a:solidFill>
            <a:srgbClr val="48592C">
              <a:alpha val="50196"/>
            </a:srgbClr>
          </a:solidFill>
        </p:grpSpPr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16C6BCEC-04A2-6199-8B59-82339D596958}"/>
                </a:ext>
              </a:extLst>
            </p:cNvPr>
            <p:cNvSpPr/>
            <p:nvPr/>
          </p:nvSpPr>
          <p:spPr>
            <a:xfrm>
              <a:off x="-2339879" y="1400066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C7B05D5E-F299-1779-1FD2-5A292BE89C07}"/>
                </a:ext>
              </a:extLst>
            </p:cNvPr>
            <p:cNvSpPr/>
            <p:nvPr/>
          </p:nvSpPr>
          <p:spPr>
            <a:xfrm>
              <a:off x="-1475833" y="1755666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2ED1F96B-0FD3-032A-B056-DF83944ECE84}"/>
                </a:ext>
              </a:extLst>
            </p:cNvPr>
            <p:cNvSpPr/>
            <p:nvPr/>
          </p:nvSpPr>
          <p:spPr>
            <a:xfrm>
              <a:off x="-666662" y="2119131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55047E4E-55FE-7F03-1AC9-D2E6A46BD55F}"/>
                </a:ext>
              </a:extLst>
            </p:cNvPr>
            <p:cNvSpPr/>
            <p:nvPr/>
          </p:nvSpPr>
          <p:spPr>
            <a:xfrm>
              <a:off x="139550" y="2447031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A85C02C4-75EA-CD58-2522-1BB8351C4F4E}"/>
              </a:ext>
            </a:extLst>
          </p:cNvPr>
          <p:cNvGrpSpPr/>
          <p:nvPr/>
        </p:nvGrpSpPr>
        <p:grpSpPr>
          <a:xfrm>
            <a:off x="8022167" y="816779"/>
            <a:ext cx="3203329" cy="1374559"/>
            <a:chOff x="-2483067" y="3225955"/>
            <a:chExt cx="3203329" cy="1374559"/>
          </a:xfrm>
          <a:solidFill>
            <a:srgbClr val="48592C">
              <a:alpha val="50196"/>
            </a:srgbClr>
          </a:solidFill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66B2918A-6620-A0ED-4EA4-28C2EA2699BE}"/>
                </a:ext>
              </a:extLst>
            </p:cNvPr>
            <p:cNvSpPr/>
            <p:nvPr/>
          </p:nvSpPr>
          <p:spPr>
            <a:xfrm>
              <a:off x="-2483067" y="3598668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35047BCC-45F0-57C3-5A31-02D49502B50A}"/>
                </a:ext>
              </a:extLst>
            </p:cNvPr>
            <p:cNvSpPr/>
            <p:nvPr/>
          </p:nvSpPr>
          <p:spPr>
            <a:xfrm>
              <a:off x="-1619021" y="3970080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13B2F3C0-8E51-893E-56FB-A6FFFBF4B4DE}"/>
                </a:ext>
              </a:extLst>
            </p:cNvPr>
            <p:cNvSpPr/>
            <p:nvPr/>
          </p:nvSpPr>
          <p:spPr>
            <a:xfrm>
              <a:off x="-809850" y="4317285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EB97C450-97DD-7479-FC78-AC7EECBE8D3A}"/>
                </a:ext>
              </a:extLst>
            </p:cNvPr>
            <p:cNvSpPr/>
            <p:nvPr/>
          </p:nvSpPr>
          <p:spPr>
            <a:xfrm>
              <a:off x="-3638" y="3225955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DA32EAF1-9673-A780-3098-90B39E0BDDA9}"/>
              </a:ext>
            </a:extLst>
          </p:cNvPr>
          <p:cNvGrpSpPr/>
          <p:nvPr/>
        </p:nvGrpSpPr>
        <p:grpSpPr>
          <a:xfrm>
            <a:off x="8020294" y="2247094"/>
            <a:ext cx="3203329" cy="1376113"/>
            <a:chOff x="-2758875" y="5106024"/>
            <a:chExt cx="3203329" cy="1376113"/>
          </a:xfrm>
          <a:solidFill>
            <a:srgbClr val="48592C">
              <a:alpha val="50196"/>
            </a:srgbClr>
          </a:solidFill>
        </p:grpSpPr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E4F4FC4D-DE60-9080-D347-1F7B5B9C32F9}"/>
                </a:ext>
              </a:extLst>
            </p:cNvPr>
            <p:cNvSpPr/>
            <p:nvPr/>
          </p:nvSpPr>
          <p:spPr>
            <a:xfrm>
              <a:off x="-2758875" y="5833036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FF5C22FE-E629-9144-3601-CE93BA135D81}"/>
                </a:ext>
              </a:extLst>
            </p:cNvPr>
            <p:cNvSpPr/>
            <p:nvPr/>
          </p:nvSpPr>
          <p:spPr>
            <a:xfrm>
              <a:off x="-1894829" y="6198908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72753375-AADA-8590-61A4-D12DCEAA6128}"/>
                </a:ext>
              </a:extLst>
            </p:cNvPr>
            <p:cNvSpPr/>
            <p:nvPr/>
          </p:nvSpPr>
          <p:spPr>
            <a:xfrm>
              <a:off x="-1085658" y="5106024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F74F4F8F-060C-5208-E04E-EAB2527A36C1}"/>
                </a:ext>
              </a:extLst>
            </p:cNvPr>
            <p:cNvSpPr/>
            <p:nvPr/>
          </p:nvSpPr>
          <p:spPr>
            <a:xfrm>
              <a:off x="-279446" y="5458126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232" name="组合 231">
            <a:extLst>
              <a:ext uri="{FF2B5EF4-FFF2-40B4-BE49-F238E27FC236}">
                <a16:creationId xmlns:a16="http://schemas.microsoft.com/office/drawing/2014/main" id="{C286A7A5-B617-D22C-B0D7-67452AE7697B}"/>
              </a:ext>
            </a:extLst>
          </p:cNvPr>
          <p:cNvGrpSpPr/>
          <p:nvPr/>
        </p:nvGrpSpPr>
        <p:grpSpPr>
          <a:xfrm>
            <a:off x="8020520" y="3713527"/>
            <a:ext cx="3203329" cy="1337329"/>
            <a:chOff x="2349688" y="5960004"/>
            <a:chExt cx="3203329" cy="1337329"/>
          </a:xfrm>
          <a:solidFill>
            <a:srgbClr val="48592C">
              <a:alpha val="50196"/>
            </a:srgbClr>
          </a:solidFill>
        </p:grpSpPr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7940AC41-D687-AAC9-583B-9B707461586B}"/>
                </a:ext>
              </a:extLst>
            </p:cNvPr>
            <p:cNvSpPr/>
            <p:nvPr/>
          </p:nvSpPr>
          <p:spPr>
            <a:xfrm>
              <a:off x="2349688" y="7014104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20603873-0CEE-45F6-13E1-AC45A37ED345}"/>
                </a:ext>
              </a:extLst>
            </p:cNvPr>
            <p:cNvSpPr/>
            <p:nvPr/>
          </p:nvSpPr>
          <p:spPr>
            <a:xfrm>
              <a:off x="3213734" y="5960004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3778D454-6AB2-2807-F512-AD2C4DE8EA47}"/>
                </a:ext>
              </a:extLst>
            </p:cNvPr>
            <p:cNvSpPr/>
            <p:nvPr/>
          </p:nvSpPr>
          <p:spPr>
            <a:xfrm>
              <a:off x="4022905" y="6309254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05ABC460-A9F3-64D2-3077-1D36DEDF581E}"/>
                </a:ext>
              </a:extLst>
            </p:cNvPr>
            <p:cNvSpPr/>
            <p:nvPr/>
          </p:nvSpPr>
          <p:spPr>
            <a:xfrm>
              <a:off x="4829117" y="6658349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C0EEBF5A-27EB-653E-A9BF-FD1BDC607D0E}"/>
              </a:ext>
            </a:extLst>
          </p:cNvPr>
          <p:cNvGrpSpPr/>
          <p:nvPr/>
        </p:nvGrpSpPr>
        <p:grpSpPr>
          <a:xfrm>
            <a:off x="8020294" y="815008"/>
            <a:ext cx="3203329" cy="1376113"/>
            <a:chOff x="-2758875" y="5106024"/>
            <a:chExt cx="3203329" cy="1376113"/>
          </a:xfrm>
          <a:solidFill>
            <a:srgbClr val="48592C">
              <a:alpha val="50196"/>
            </a:srgbClr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6103524-2577-2FFF-16DA-E7C134D84758}"/>
                </a:ext>
              </a:extLst>
            </p:cNvPr>
            <p:cNvSpPr/>
            <p:nvPr/>
          </p:nvSpPr>
          <p:spPr>
            <a:xfrm>
              <a:off x="-2758875" y="5833036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CA71D2C-15B7-693B-E826-F2397EC3F4EB}"/>
                </a:ext>
              </a:extLst>
            </p:cNvPr>
            <p:cNvSpPr/>
            <p:nvPr/>
          </p:nvSpPr>
          <p:spPr>
            <a:xfrm>
              <a:off x="-1894829" y="6198908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C4FDAD3-887F-1BAB-7108-FEB1FA79A847}"/>
                </a:ext>
              </a:extLst>
            </p:cNvPr>
            <p:cNvSpPr/>
            <p:nvPr/>
          </p:nvSpPr>
          <p:spPr>
            <a:xfrm>
              <a:off x="-1085658" y="5106024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04AE26D-9548-0F93-CC3D-6FD4AD161494}"/>
                </a:ext>
              </a:extLst>
            </p:cNvPr>
            <p:cNvSpPr/>
            <p:nvPr/>
          </p:nvSpPr>
          <p:spPr>
            <a:xfrm>
              <a:off x="-279446" y="5458126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56D1E24-213D-AE5F-1ED5-B229C8C5D606}"/>
              </a:ext>
            </a:extLst>
          </p:cNvPr>
          <p:cNvGrpSpPr/>
          <p:nvPr/>
        </p:nvGrpSpPr>
        <p:grpSpPr>
          <a:xfrm>
            <a:off x="8025420" y="2273214"/>
            <a:ext cx="3203329" cy="1337329"/>
            <a:chOff x="2349688" y="5960004"/>
            <a:chExt cx="3203329" cy="1337329"/>
          </a:xfrm>
          <a:solidFill>
            <a:srgbClr val="48592C">
              <a:alpha val="50196"/>
            </a:srgb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FCAAF47-75D6-3DD4-52F2-C8D3351764BA}"/>
                </a:ext>
              </a:extLst>
            </p:cNvPr>
            <p:cNvSpPr/>
            <p:nvPr/>
          </p:nvSpPr>
          <p:spPr>
            <a:xfrm>
              <a:off x="2349688" y="7014104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E9AF766-EC8B-DE23-2C30-C3394220B1B9}"/>
                </a:ext>
              </a:extLst>
            </p:cNvPr>
            <p:cNvSpPr/>
            <p:nvPr/>
          </p:nvSpPr>
          <p:spPr>
            <a:xfrm>
              <a:off x="3213734" y="5960004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2321987-2E30-C179-80A3-01EDB91AF692}"/>
                </a:ext>
              </a:extLst>
            </p:cNvPr>
            <p:cNvSpPr/>
            <p:nvPr/>
          </p:nvSpPr>
          <p:spPr>
            <a:xfrm>
              <a:off x="4022905" y="6309254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3AF48C1-AEA6-E29C-E993-B629969E4D42}"/>
                </a:ext>
              </a:extLst>
            </p:cNvPr>
            <p:cNvSpPr/>
            <p:nvPr/>
          </p:nvSpPr>
          <p:spPr>
            <a:xfrm>
              <a:off x="4829117" y="6658349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7C0B8AC-774A-BF08-38EE-854812B952BA}"/>
              </a:ext>
            </a:extLst>
          </p:cNvPr>
          <p:cNvGrpSpPr/>
          <p:nvPr/>
        </p:nvGrpSpPr>
        <p:grpSpPr>
          <a:xfrm>
            <a:off x="8020294" y="3702899"/>
            <a:ext cx="3203329" cy="1330194"/>
            <a:chOff x="-2339879" y="1400066"/>
            <a:chExt cx="3203329" cy="1330194"/>
          </a:xfrm>
          <a:solidFill>
            <a:srgbClr val="48592C">
              <a:alpha val="50196"/>
            </a:srgbClr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7C9C95C-10DC-B88E-980B-B3F0FBAB7446}"/>
                </a:ext>
              </a:extLst>
            </p:cNvPr>
            <p:cNvSpPr/>
            <p:nvPr/>
          </p:nvSpPr>
          <p:spPr>
            <a:xfrm>
              <a:off x="-2339879" y="1400066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1AC807E-9B8D-165E-39FC-DA65F8EC8CA2}"/>
                </a:ext>
              </a:extLst>
            </p:cNvPr>
            <p:cNvSpPr/>
            <p:nvPr/>
          </p:nvSpPr>
          <p:spPr>
            <a:xfrm>
              <a:off x="-1475833" y="1755666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BDDFB68-7157-18F2-54C7-A0DB8BA839E3}"/>
                </a:ext>
              </a:extLst>
            </p:cNvPr>
            <p:cNvSpPr/>
            <p:nvPr/>
          </p:nvSpPr>
          <p:spPr>
            <a:xfrm>
              <a:off x="-666662" y="2119131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4F5D5C6-D701-A88E-1CAE-54BF78E09EEE}"/>
                </a:ext>
              </a:extLst>
            </p:cNvPr>
            <p:cNvSpPr/>
            <p:nvPr/>
          </p:nvSpPr>
          <p:spPr>
            <a:xfrm>
              <a:off x="139550" y="2447031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0EAE1CE-6B20-1C7E-0A0D-C7B43F019498}"/>
              </a:ext>
            </a:extLst>
          </p:cNvPr>
          <p:cNvGrpSpPr/>
          <p:nvPr/>
        </p:nvGrpSpPr>
        <p:grpSpPr>
          <a:xfrm>
            <a:off x="8006575" y="5105902"/>
            <a:ext cx="3203329" cy="1374559"/>
            <a:chOff x="-2483067" y="3225955"/>
            <a:chExt cx="3203329" cy="1374559"/>
          </a:xfrm>
          <a:solidFill>
            <a:srgbClr val="48592C">
              <a:alpha val="50196"/>
            </a:srgb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B466AE3-D6A0-ACEF-00BA-0F49D17C6C66}"/>
                </a:ext>
              </a:extLst>
            </p:cNvPr>
            <p:cNvSpPr/>
            <p:nvPr/>
          </p:nvSpPr>
          <p:spPr>
            <a:xfrm>
              <a:off x="-2483067" y="3598668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5D6E8C1C-4733-3D47-ED5C-6BBCD2902A8C}"/>
                </a:ext>
              </a:extLst>
            </p:cNvPr>
            <p:cNvSpPr/>
            <p:nvPr/>
          </p:nvSpPr>
          <p:spPr>
            <a:xfrm>
              <a:off x="-1619021" y="3970080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E4FC23B8-ECA6-879A-6D85-16A3DB3A632D}"/>
                </a:ext>
              </a:extLst>
            </p:cNvPr>
            <p:cNvSpPr/>
            <p:nvPr/>
          </p:nvSpPr>
          <p:spPr>
            <a:xfrm>
              <a:off x="-809850" y="4317285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00C16289-7316-0AB4-1488-152A043ACC96}"/>
                </a:ext>
              </a:extLst>
            </p:cNvPr>
            <p:cNvSpPr/>
            <p:nvPr/>
          </p:nvSpPr>
          <p:spPr>
            <a:xfrm>
              <a:off x="-3638" y="3225955"/>
              <a:ext cx="723900" cy="283229"/>
            </a:xfrm>
            <a:prstGeom prst="rect">
              <a:avLst/>
            </a:prstGeom>
            <a:grpFill/>
            <a:ln w="28575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sp>
        <p:nvSpPr>
          <p:cNvPr id="85" name="矩形 84">
            <a:extLst>
              <a:ext uri="{FF2B5EF4-FFF2-40B4-BE49-F238E27FC236}">
                <a16:creationId xmlns:a16="http://schemas.microsoft.com/office/drawing/2014/main" id="{1B4F9103-E7A2-C452-11EC-0A315C8BA173}"/>
              </a:ext>
            </a:extLst>
          </p:cNvPr>
          <p:cNvSpPr/>
          <p:nvPr/>
        </p:nvSpPr>
        <p:spPr>
          <a:xfrm rot="5400000">
            <a:off x="-579305" y="3574200"/>
            <a:ext cx="3971232" cy="6932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  <a:cs typeface="Arial Narrow" panose="020B0604020202020204" pitchFamily="34" charset="0"/>
              </a:rPr>
              <a:t>HBM</a:t>
            </a:r>
            <a:endParaRPr lang="zh-CN" altLang="en-US" sz="1600" i="0" cap="none" spc="0" dirty="0">
              <a:ln>
                <a:noFill/>
              </a:ln>
              <a:solidFill>
                <a:schemeClr val="bg2"/>
              </a:solidFill>
              <a:effectLst/>
              <a:latin typeface="+mj-lt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479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19D791-2B56-3138-48BF-59C0034FD007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168638"/>
                </a:solidFill>
                <a:latin typeface="Calibri"/>
              </a:rPr>
              <a:t>On-going work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47B58E0-47B7-5784-E9E3-4D96AA558607}"/>
              </a:ext>
            </a:extLst>
          </p:cNvPr>
          <p:cNvSpPr txBox="1">
            <a:spLocks/>
          </p:cNvSpPr>
          <p:nvPr/>
        </p:nvSpPr>
        <p:spPr>
          <a:xfrm>
            <a:off x="316499" y="791243"/>
            <a:ext cx="9597521" cy="5759328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23" dirty="0"/>
              <a:t>Modeling </a:t>
            </a:r>
            <a:r>
              <a:rPr lang="en-US" altLang="zh-CN" sz="2423" dirty="0" err="1"/>
              <a:t>FlooNoC</a:t>
            </a:r>
            <a:r>
              <a:rPr lang="en-US" altLang="zh-CN" sz="2423" dirty="0"/>
              <a:t> in GVSoC</a:t>
            </a:r>
          </a:p>
          <a:p>
            <a:pPr lvl="1">
              <a:defRPr/>
            </a:pPr>
            <a:r>
              <a:rPr lang="en-US" altLang="zh-CN" sz="2000" b="1" dirty="0" err="1"/>
              <a:t>FlooNoC</a:t>
            </a:r>
            <a:r>
              <a:rPr lang="en-US" altLang="zh-CN" sz="2000" b="1" dirty="0"/>
              <a:t>:</a:t>
            </a:r>
            <a:r>
              <a:rPr lang="en-US" altLang="zh-CN" sz="2000" dirty="0"/>
              <a:t> A Fast, Low-Overhead On-chip Network. RTL open-sourced: </a:t>
            </a:r>
            <a:r>
              <a:rPr lang="en-US" altLang="zh-CN" sz="2000" dirty="0">
                <a:hlinkClick r:id="rId2"/>
              </a:rPr>
              <a:t>https://github.com/pulp-platform/FlooNoC</a:t>
            </a:r>
            <a:r>
              <a:rPr lang="en-US" altLang="zh-CN" sz="2000" dirty="0"/>
              <a:t> </a:t>
            </a:r>
          </a:p>
          <a:p>
            <a:pPr lvl="1">
              <a:defRPr/>
            </a:pPr>
            <a:r>
              <a:rPr lang="en-US" altLang="zh-CN" sz="2000" dirty="0"/>
              <a:t>Model in GVSoC + Calibrate timing with RTL simulation</a:t>
            </a:r>
          </a:p>
          <a:p>
            <a:pPr lvl="1">
              <a:defRPr/>
            </a:pPr>
            <a:r>
              <a:rPr lang="en-US" altLang="zh-CN" sz="2000" dirty="0"/>
              <a:t>Modeling Mesh-</a:t>
            </a:r>
            <a:r>
              <a:rPr lang="en-US" altLang="zh-CN" sz="2000" dirty="0" err="1"/>
              <a:t>NoC</a:t>
            </a:r>
            <a:r>
              <a:rPr lang="en-US" altLang="zh-CN" sz="2000" dirty="0"/>
              <a:t> Connected Clusters</a:t>
            </a:r>
          </a:p>
          <a:p>
            <a:pPr>
              <a:defRPr/>
            </a:pPr>
            <a:r>
              <a:rPr lang="en-US" altLang="zh-CN" sz="2211" dirty="0"/>
              <a:t>Enabling collective operations and extra computation operations in </a:t>
            </a:r>
            <a:r>
              <a:rPr lang="en-US" altLang="zh-CN" sz="2211" dirty="0" err="1"/>
              <a:t>FlooNoC</a:t>
            </a:r>
            <a:endParaRPr lang="en-US" altLang="zh-CN" sz="2211" dirty="0"/>
          </a:p>
          <a:p>
            <a:pPr lvl="1">
              <a:defRPr/>
            </a:pPr>
            <a:r>
              <a:rPr lang="en-US" altLang="zh-CN" sz="1788" dirty="0"/>
              <a:t>Multi-head Attention need: broadcasting</a:t>
            </a:r>
          </a:p>
          <a:p>
            <a:pPr lvl="1">
              <a:defRPr/>
            </a:pPr>
            <a:r>
              <a:rPr lang="en-US" altLang="zh-CN" sz="1788" dirty="0"/>
              <a:t>When exploring Tensor Parallel, we need:</a:t>
            </a:r>
          </a:p>
          <a:p>
            <a:pPr lvl="2">
              <a:defRPr/>
            </a:pPr>
            <a:r>
              <a:rPr lang="en-US" altLang="zh-CN" sz="1576" dirty="0"/>
              <a:t>In-network reduction</a:t>
            </a:r>
          </a:p>
          <a:p>
            <a:pPr lvl="2">
              <a:defRPr/>
            </a:pPr>
            <a:r>
              <a:rPr lang="en-US" altLang="zh-CN" sz="1576" dirty="0"/>
              <a:t>In-network </a:t>
            </a:r>
            <a:r>
              <a:rPr lang="en-US" altLang="zh-CN" sz="1576" dirty="0" err="1"/>
              <a:t>softmax</a:t>
            </a:r>
            <a:r>
              <a:rPr lang="en-US" altLang="zh-CN" sz="1576" dirty="0"/>
              <a:t>, normalization …</a:t>
            </a:r>
          </a:p>
          <a:p>
            <a:pPr>
              <a:defRPr/>
            </a:pPr>
            <a:r>
              <a:rPr lang="en-US" altLang="zh-CN" sz="2423" dirty="0"/>
              <a:t>Chi will be on holiday from 5</a:t>
            </a:r>
            <a:r>
              <a:rPr lang="en-US" altLang="zh-CN" sz="2423" baseline="30000" dirty="0"/>
              <a:t>th</a:t>
            </a:r>
            <a:r>
              <a:rPr lang="en-US" altLang="zh-CN" sz="2423" dirty="0"/>
              <a:t> June to 17</a:t>
            </a:r>
            <a:r>
              <a:rPr lang="en-US" altLang="zh-CN" sz="2423" baseline="30000" dirty="0"/>
              <a:t>th</a:t>
            </a:r>
            <a:r>
              <a:rPr lang="en-US" altLang="zh-CN" sz="2423" dirty="0"/>
              <a:t> June</a:t>
            </a:r>
          </a:p>
          <a:p>
            <a:pPr lvl="1">
              <a:defRPr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43014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C82FF-100A-C319-A0EF-0C0A6BAB0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E12ABB-D51F-9FC8-775F-6F2F27F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484" y="1723799"/>
            <a:ext cx="10957075" cy="737298"/>
          </a:xfrm>
        </p:spPr>
        <p:txBody>
          <a:bodyPr/>
          <a:lstStyle/>
          <a:p>
            <a:r>
              <a:rPr lang="en-US" altLang="zh-CN" dirty="0" err="1"/>
              <a:t>i</a:t>
            </a:r>
            <a:r>
              <a:rPr lang="en-US" altLang="zh-CN" noProof="0" dirty="0"/>
              <a:t>DMA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BF300B-CDD7-0A9D-6229-20DCCD5D20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487" y="3441348"/>
            <a:ext cx="6095742" cy="1384651"/>
          </a:xfrm>
        </p:spPr>
        <p:txBody>
          <a:bodyPr/>
          <a:lstStyle/>
          <a:p>
            <a:r>
              <a:rPr lang="en-US" altLang="zh-CN" b="1" dirty="0">
                <a:latin typeface="+mj-lt"/>
              </a:rPr>
              <a:t>Thomas Benz</a:t>
            </a:r>
            <a:r>
              <a:rPr lang="en-US" altLang="zh-CN" noProof="0" dirty="0"/>
              <a:t>	</a:t>
            </a:r>
            <a:r>
              <a:rPr lang="en-US" altLang="zh-CN" noProof="0" dirty="0">
                <a:solidFill>
                  <a:schemeClr val="tx1"/>
                </a:solidFill>
                <a:hlinkClick r:id="rId2"/>
              </a:rPr>
              <a:t>tbenz@iis.ee.ethz.ch</a:t>
            </a:r>
            <a:endParaRPr lang="en-US" altLang="zh-CN" noProof="0" dirty="0">
              <a:solidFill>
                <a:schemeClr val="tx1"/>
              </a:solidFill>
            </a:endParaRPr>
          </a:p>
          <a:p>
            <a:endParaRPr lang="en-US" altLang="zh-CN" noProof="0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br>
              <a:rPr lang="en-US" noProof="0" dirty="0">
                <a:solidFill>
                  <a:schemeClr val="tx1"/>
                </a:solidFill>
              </a:rPr>
            </a:br>
            <a:endParaRPr lang="en-US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097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dfd9cb69a9_1_0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400" cy="65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iDMA</a:t>
            </a:r>
            <a:r>
              <a:rPr lang="en-US" dirty="0"/>
              <a:t> GVSoC</a:t>
            </a:r>
            <a:endParaRPr dirty="0"/>
          </a:p>
        </p:txBody>
      </p:sp>
      <p:sp>
        <p:nvSpPr>
          <p:cNvPr id="698" name="Google Shape;698;g2dfd9cb69a9_1_0"/>
          <p:cNvSpPr txBox="1">
            <a:spLocks noGrp="1"/>
          </p:cNvSpPr>
          <p:nvPr>
            <p:ph type="body" idx="1"/>
          </p:nvPr>
        </p:nvSpPr>
        <p:spPr>
          <a:xfrm>
            <a:off x="316497" y="991350"/>
            <a:ext cx="10667400" cy="5524500"/>
          </a:xfrm>
          <a:prstGeom prst="rect">
            <a:avLst/>
          </a:prstGeom>
        </p:spPr>
        <p:txBody>
          <a:bodyPr spcFirstLastPara="1" wrap="square" lIns="0" tIns="46800" rIns="0" bIns="45700" anchor="t" anchorCtr="0">
            <a:noAutofit/>
          </a:bodyPr>
          <a:lstStyle/>
          <a:p>
            <a:pPr marL="457200" lvl="0" indent="-331470" algn="l" rtl="0">
              <a:spcBef>
                <a:spcPts val="1270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Evaluating transposition extensions in Snitch</a:t>
            </a:r>
            <a:endParaRPr/>
          </a:p>
          <a:p>
            <a:pPr marL="914400" lvl="1" indent="-331469" algn="l" rtl="0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End-to-end ML workloads</a:t>
            </a:r>
            <a:endParaRPr/>
          </a:p>
          <a:p>
            <a:pPr marL="914400" lvl="1" indent="-331469" algn="l" rtl="0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Work still ongoing, results expected first meeting in June</a:t>
            </a:r>
            <a:br>
              <a:rPr lang="en-US"/>
            </a:br>
            <a:endParaRPr/>
          </a:p>
          <a:p>
            <a:pPr marL="457200" lvl="0" indent="-331470" algn="l" rtl="0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Multichannel support</a:t>
            </a:r>
            <a:endParaRPr/>
          </a:p>
          <a:p>
            <a:pPr marL="914400" lvl="1" indent="-331469" algn="l" rtl="0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Very important in NUMA memory systems</a:t>
            </a:r>
            <a:endParaRPr/>
          </a:p>
          <a:p>
            <a:pPr marL="914400" lvl="1" indent="-331469" algn="l" rtl="0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RTL in Snitch completed</a:t>
            </a:r>
            <a:endParaRPr/>
          </a:p>
          <a:p>
            <a:pPr marL="914400" lvl="1" indent="-331469" algn="l" rtl="0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GVSoC adaptations started</a:t>
            </a:r>
            <a:endParaRPr/>
          </a:p>
        </p:txBody>
      </p:sp>
      <p:sp>
        <p:nvSpPr>
          <p:cNvPr id="699" name="Google Shape;699;g2dfd9cb69a9_1_0"/>
          <p:cNvSpPr txBox="1">
            <a:spLocks noGrp="1"/>
          </p:cNvSpPr>
          <p:nvPr>
            <p:ph type="sldNum" idx="12"/>
          </p:nvPr>
        </p:nvSpPr>
        <p:spPr>
          <a:xfrm>
            <a:off x="10385676" y="6473766"/>
            <a:ext cx="598500" cy="308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19D791-2B56-3138-48BF-59C0034FD007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168638"/>
                </a:solidFill>
                <a:latin typeface="Calibri"/>
              </a:rPr>
              <a:t>Benchmark LLama2 MLP block 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11E6CAED-34FD-BD66-3992-95CE77FCCEC9}"/>
              </a:ext>
            </a:extLst>
          </p:cNvPr>
          <p:cNvGrpSpPr/>
          <p:nvPr/>
        </p:nvGrpSpPr>
        <p:grpSpPr>
          <a:xfrm>
            <a:off x="4335867" y="1609568"/>
            <a:ext cx="7752937" cy="1922097"/>
            <a:chOff x="4399691" y="600970"/>
            <a:chExt cx="7752937" cy="1922097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679B9E7-C012-5DEE-7FB5-9A1B37E731CF}"/>
                </a:ext>
              </a:extLst>
            </p:cNvPr>
            <p:cNvSpPr/>
            <p:nvPr/>
          </p:nvSpPr>
          <p:spPr>
            <a:xfrm>
              <a:off x="6969838" y="955040"/>
              <a:ext cx="2410348" cy="15680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Weight</a:t>
              </a:r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DB945B4F-5EB9-886F-D36E-C05353DE7C46}"/>
                </a:ext>
              </a:extLst>
            </p:cNvPr>
            <p:cNvSpPr/>
            <p:nvPr/>
          </p:nvSpPr>
          <p:spPr>
            <a:xfrm rot="5400000">
              <a:off x="6396949" y="1542899"/>
              <a:ext cx="1553935" cy="406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4586695C-D935-927B-B46C-AECD4DE0E51D}"/>
                </a:ext>
              </a:extLst>
            </p:cNvPr>
            <p:cNvSpPr/>
            <p:nvPr/>
          </p:nvSpPr>
          <p:spPr>
            <a:xfrm>
              <a:off x="4798456" y="956794"/>
              <a:ext cx="1767840" cy="1117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Input</a:t>
              </a:r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E2F316D-6ACF-3E22-DE14-85AE008ED776}"/>
                </a:ext>
              </a:extLst>
            </p:cNvPr>
            <p:cNvSpPr/>
            <p:nvPr/>
          </p:nvSpPr>
          <p:spPr>
            <a:xfrm>
              <a:off x="4794640" y="955040"/>
              <a:ext cx="1774227" cy="406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A8CBFD8-38FF-9C1B-C831-4403F8E16EB0}"/>
                </a:ext>
              </a:extLst>
            </p:cNvPr>
            <p:cNvSpPr/>
            <p:nvPr/>
          </p:nvSpPr>
          <p:spPr>
            <a:xfrm>
              <a:off x="4797214" y="955040"/>
              <a:ext cx="365760" cy="40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5183001-632A-8107-0FA9-2F628C22C515}"/>
                </a:ext>
              </a:extLst>
            </p:cNvPr>
            <p:cNvSpPr txBox="1"/>
            <p:nvPr/>
          </p:nvSpPr>
          <p:spPr>
            <a:xfrm>
              <a:off x="5086774" y="1004351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1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384</a:t>
              </a:r>
              <a:endParaRPr lang="zh-CN" altLang="en-US" sz="1200" b="1" dirty="0">
                <a:solidFill>
                  <a:schemeClr val="accent1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7066BAB-8D62-61BF-6F4C-F4C06FF62F5E}"/>
                </a:ext>
              </a:extLst>
            </p:cNvPr>
            <p:cNvSpPr txBox="1"/>
            <p:nvPr/>
          </p:nvSpPr>
          <p:spPr>
            <a:xfrm>
              <a:off x="4797214" y="1320549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1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256</a:t>
              </a:r>
              <a:endParaRPr lang="zh-CN" altLang="en-US" sz="1200" b="1" dirty="0">
                <a:solidFill>
                  <a:schemeClr val="accent1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FD04A8C-9B43-9C78-C912-528F9A44D12F}"/>
                </a:ext>
              </a:extLst>
            </p:cNvPr>
            <p:cNvSpPr txBox="1"/>
            <p:nvPr/>
          </p:nvSpPr>
          <p:spPr>
            <a:xfrm>
              <a:off x="5437977" y="648515"/>
              <a:ext cx="60823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5120</a:t>
              </a:r>
              <a:endParaRPr lang="zh-CN" alt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3E616965-6638-1495-FB25-48BC0D518C4A}"/>
                </a:ext>
              </a:extLst>
            </p:cNvPr>
            <p:cNvCxnSpPr/>
            <p:nvPr/>
          </p:nvCxnSpPr>
          <p:spPr>
            <a:xfrm>
              <a:off x="4797214" y="895987"/>
              <a:ext cx="1767840" cy="0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6B5CE19-E3EE-9FF7-6E6A-508B9DCC08F7}"/>
                </a:ext>
              </a:extLst>
            </p:cNvPr>
            <p:cNvCxnSpPr>
              <a:cxnSpLocks/>
            </p:cNvCxnSpPr>
            <p:nvPr/>
          </p:nvCxnSpPr>
          <p:spPr>
            <a:xfrm>
              <a:off x="4713394" y="955040"/>
              <a:ext cx="0" cy="1068493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8019CEE-3FB1-583B-D78D-9D2DC0C9D9AD}"/>
                </a:ext>
              </a:extLst>
            </p:cNvPr>
            <p:cNvSpPr txBox="1"/>
            <p:nvPr/>
          </p:nvSpPr>
          <p:spPr>
            <a:xfrm rot="16200000">
              <a:off x="3826909" y="1173752"/>
              <a:ext cx="14225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Sequence length</a:t>
              </a:r>
              <a:endParaRPr lang="zh-CN" alt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21A5C10-04E2-D3E5-6A66-7B3A9B422D99}"/>
                </a:ext>
              </a:extLst>
            </p:cNvPr>
            <p:cNvSpPr/>
            <p:nvPr/>
          </p:nvSpPr>
          <p:spPr>
            <a:xfrm rot="5400000">
              <a:off x="6992731" y="939650"/>
              <a:ext cx="365760" cy="40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E6A1F5D-FD03-0CE2-4C8E-C7C49529EB9B}"/>
                </a:ext>
              </a:extLst>
            </p:cNvPr>
            <p:cNvSpPr txBox="1"/>
            <p:nvPr/>
          </p:nvSpPr>
          <p:spPr>
            <a:xfrm>
              <a:off x="6970717" y="1293318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2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384</a:t>
              </a:r>
              <a:endParaRPr lang="zh-CN" altLang="en-US" sz="1200" b="1" dirty="0">
                <a:solidFill>
                  <a:schemeClr val="accent2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1D5CA0A-BA00-FFCE-DA20-07788E38F05F}"/>
                </a:ext>
              </a:extLst>
            </p:cNvPr>
            <p:cNvSpPr txBox="1"/>
            <p:nvPr/>
          </p:nvSpPr>
          <p:spPr>
            <a:xfrm>
              <a:off x="7313949" y="1008583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2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256</a:t>
              </a:r>
              <a:endParaRPr lang="zh-CN" altLang="en-US" sz="1200" b="1" dirty="0">
                <a:solidFill>
                  <a:schemeClr val="accent2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9C15302-6B33-0BA3-8FCF-D32BF0538FDA}"/>
                </a:ext>
              </a:extLst>
            </p:cNvPr>
            <p:cNvSpPr txBox="1"/>
            <p:nvPr/>
          </p:nvSpPr>
          <p:spPr>
            <a:xfrm>
              <a:off x="7873469" y="648515"/>
              <a:ext cx="60823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13824</a:t>
              </a:r>
              <a:endParaRPr lang="zh-CN" altLang="en-US" sz="12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201DF4E6-A7CB-8084-5C3C-0FAC30F276E7}"/>
                </a:ext>
              </a:extLst>
            </p:cNvPr>
            <p:cNvCxnSpPr>
              <a:cxnSpLocks/>
            </p:cNvCxnSpPr>
            <p:nvPr/>
          </p:nvCxnSpPr>
          <p:spPr>
            <a:xfrm>
              <a:off x="6972411" y="895987"/>
              <a:ext cx="2410350" cy="0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DDD85023-32DB-B77C-8B18-CEBFEBD19B46}"/>
                </a:ext>
              </a:extLst>
            </p:cNvPr>
            <p:cNvCxnSpPr>
              <a:cxnSpLocks/>
            </p:cNvCxnSpPr>
            <p:nvPr/>
          </p:nvCxnSpPr>
          <p:spPr>
            <a:xfrm>
              <a:off x="6888591" y="955040"/>
              <a:ext cx="0" cy="1568027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D1C334D-21E9-9BCC-7B3A-6D9A36B45B4E}"/>
                </a:ext>
              </a:extLst>
            </p:cNvPr>
            <p:cNvSpPr txBox="1"/>
            <p:nvPr/>
          </p:nvSpPr>
          <p:spPr>
            <a:xfrm rot="16200000">
              <a:off x="6521913" y="1529432"/>
              <a:ext cx="4910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5120</a:t>
              </a:r>
              <a:endParaRPr lang="zh-CN" altLang="en-US" sz="12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19A3928-A95B-2C07-60A3-4B40064E0E60}"/>
                </a:ext>
              </a:extLst>
            </p:cNvPr>
            <p:cNvSpPr/>
            <p:nvPr/>
          </p:nvSpPr>
          <p:spPr>
            <a:xfrm>
              <a:off x="9742280" y="959970"/>
              <a:ext cx="2410348" cy="1117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Output</a:t>
              </a:r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47C82DA-BA98-D6EA-F5C9-2E5BFFA73577}"/>
                </a:ext>
              </a:extLst>
            </p:cNvPr>
            <p:cNvSpPr txBox="1"/>
            <p:nvPr/>
          </p:nvSpPr>
          <p:spPr>
            <a:xfrm>
              <a:off x="10616343" y="653567"/>
              <a:ext cx="60823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13824</a:t>
              </a:r>
              <a:endParaRPr lang="zh-CN" altLang="en-US" sz="1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BC2B0808-2125-04B4-8868-D80D80CDD989}"/>
                </a:ext>
              </a:extLst>
            </p:cNvPr>
            <p:cNvCxnSpPr>
              <a:cxnSpLocks/>
            </p:cNvCxnSpPr>
            <p:nvPr/>
          </p:nvCxnSpPr>
          <p:spPr>
            <a:xfrm>
              <a:off x="9715285" y="901039"/>
              <a:ext cx="2410350" cy="0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215D60FD-3F6F-ACAF-894A-FF7DE4D34DB3}"/>
                </a:ext>
              </a:extLst>
            </p:cNvPr>
            <p:cNvCxnSpPr>
              <a:cxnSpLocks/>
            </p:cNvCxnSpPr>
            <p:nvPr/>
          </p:nvCxnSpPr>
          <p:spPr>
            <a:xfrm>
              <a:off x="9672738" y="983828"/>
              <a:ext cx="0" cy="1068493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8DA325F-D7DB-55F5-4029-B023EF1450DB}"/>
                </a:ext>
              </a:extLst>
            </p:cNvPr>
            <p:cNvSpPr txBox="1"/>
            <p:nvPr/>
          </p:nvSpPr>
          <p:spPr>
            <a:xfrm rot="16200000">
              <a:off x="8965139" y="1381424"/>
              <a:ext cx="106479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Sequence length</a:t>
              </a:r>
              <a:endParaRPr lang="zh-CN" altLang="en-US" sz="1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6B76D51-4E90-A1DF-BC03-8D530D4E2A96}"/>
                </a:ext>
              </a:extLst>
            </p:cNvPr>
            <p:cNvSpPr/>
            <p:nvPr/>
          </p:nvSpPr>
          <p:spPr>
            <a:xfrm rot="5400000">
              <a:off x="9742280" y="959804"/>
              <a:ext cx="406400" cy="40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B5A1823-9664-DFBB-8D6C-ABB10893628A}"/>
                </a:ext>
              </a:extLst>
            </p:cNvPr>
            <p:cNvSpPr txBox="1"/>
            <p:nvPr/>
          </p:nvSpPr>
          <p:spPr>
            <a:xfrm>
              <a:off x="9740586" y="1298248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6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384</a:t>
              </a:r>
              <a:endParaRPr lang="zh-CN" altLang="en-US" sz="1200" b="1" dirty="0">
                <a:solidFill>
                  <a:schemeClr val="accent6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503AABA-F49B-55D3-B912-CACED9E3C971}"/>
                </a:ext>
              </a:extLst>
            </p:cNvPr>
            <p:cNvSpPr txBox="1"/>
            <p:nvPr/>
          </p:nvSpPr>
          <p:spPr>
            <a:xfrm>
              <a:off x="10083818" y="1013513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6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384</a:t>
              </a:r>
              <a:endParaRPr lang="zh-CN" altLang="en-US" sz="1200" b="1" dirty="0">
                <a:solidFill>
                  <a:schemeClr val="accent6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FC59748A-E78B-6AFE-85B7-C747B3B4F8CD}"/>
              </a:ext>
            </a:extLst>
          </p:cNvPr>
          <p:cNvGrpSpPr/>
          <p:nvPr/>
        </p:nvGrpSpPr>
        <p:grpSpPr>
          <a:xfrm>
            <a:off x="4685547" y="3619522"/>
            <a:ext cx="1424780" cy="2081742"/>
            <a:chOff x="7177068" y="897025"/>
            <a:chExt cx="1424780" cy="2081742"/>
          </a:xfrm>
        </p:grpSpPr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ECAAD568-782F-9304-1708-FC909B1E8C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601" t="-1" r="54870" b="69855"/>
            <a:stretch/>
          </p:blipFill>
          <p:spPr>
            <a:xfrm>
              <a:off x="7185566" y="1404410"/>
              <a:ext cx="1416280" cy="1220647"/>
            </a:xfrm>
            <a:prstGeom prst="rect">
              <a:avLst/>
            </a:prstGeom>
          </p:spPr>
        </p:pic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D6C7348-DB7B-88E5-AAB2-216D15CDFBD1}"/>
                </a:ext>
              </a:extLst>
            </p:cNvPr>
            <p:cNvSpPr/>
            <p:nvPr/>
          </p:nvSpPr>
          <p:spPr>
            <a:xfrm>
              <a:off x="7177068" y="1429720"/>
              <a:ext cx="1424780" cy="11953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0FDEA273-A023-981D-55C8-4A6B099327FD}"/>
                </a:ext>
              </a:extLst>
            </p:cNvPr>
            <p:cNvCxnSpPr>
              <a:cxnSpLocks/>
            </p:cNvCxnSpPr>
            <p:nvPr/>
          </p:nvCxnSpPr>
          <p:spPr>
            <a:xfrm>
              <a:off x="7893705" y="2525924"/>
              <a:ext cx="1" cy="452843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20E94FEF-2451-5909-499B-013A5DF4634C}"/>
                </a:ext>
              </a:extLst>
            </p:cNvPr>
            <p:cNvCxnSpPr>
              <a:cxnSpLocks/>
            </p:cNvCxnSpPr>
            <p:nvPr/>
          </p:nvCxnSpPr>
          <p:spPr>
            <a:xfrm>
              <a:off x="7610450" y="2214343"/>
              <a:ext cx="254931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BA64D706-CA2F-B784-9188-2B5B9F48FB4A}"/>
                </a:ext>
              </a:extLst>
            </p:cNvPr>
            <p:cNvCxnSpPr>
              <a:cxnSpLocks/>
            </p:cNvCxnSpPr>
            <p:nvPr/>
          </p:nvCxnSpPr>
          <p:spPr>
            <a:xfrm>
              <a:off x="7927698" y="2211510"/>
              <a:ext cx="254931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33706AE7-41DC-3FBB-26B7-C2192606EB84}"/>
                </a:ext>
              </a:extLst>
            </p:cNvPr>
            <p:cNvCxnSpPr>
              <a:cxnSpLocks/>
            </p:cNvCxnSpPr>
            <p:nvPr/>
          </p:nvCxnSpPr>
          <p:spPr>
            <a:xfrm>
              <a:off x="7610450" y="1608174"/>
              <a:ext cx="254931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D52EC512-D574-2C04-3847-40F5083872FD}"/>
                </a:ext>
              </a:extLst>
            </p:cNvPr>
            <p:cNvCxnSpPr>
              <a:cxnSpLocks/>
            </p:cNvCxnSpPr>
            <p:nvPr/>
          </p:nvCxnSpPr>
          <p:spPr>
            <a:xfrm>
              <a:off x="7927698" y="1605341"/>
              <a:ext cx="254931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D9648940-820B-8175-59D2-1CC70F0845F8}"/>
                </a:ext>
              </a:extLst>
            </p:cNvPr>
            <p:cNvCxnSpPr>
              <a:cxnSpLocks/>
              <a:stCxn id="50" idx="1"/>
            </p:cNvCxnSpPr>
            <p:nvPr/>
          </p:nvCxnSpPr>
          <p:spPr>
            <a:xfrm>
              <a:off x="7185566" y="2014734"/>
              <a:ext cx="599534" cy="0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DB83661E-9291-198D-B887-CA170C05F4AF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>
              <a:off x="8002312" y="2014734"/>
              <a:ext cx="599534" cy="0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7162AFE8-94B5-23C9-AD2D-D6731A2291CA}"/>
                </a:ext>
              </a:extLst>
            </p:cNvPr>
            <p:cNvSpPr/>
            <p:nvPr/>
          </p:nvSpPr>
          <p:spPr>
            <a:xfrm>
              <a:off x="7393517" y="1502833"/>
              <a:ext cx="216931" cy="15663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EB71234-5C56-EAE6-2842-DEB70B4FB7C7}"/>
                </a:ext>
              </a:extLst>
            </p:cNvPr>
            <p:cNvSpPr/>
            <p:nvPr/>
          </p:nvSpPr>
          <p:spPr>
            <a:xfrm>
              <a:off x="8190508" y="1502833"/>
              <a:ext cx="216931" cy="15663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C8B2B9BB-633A-FC7E-670C-74BDE971DBD2}"/>
                </a:ext>
              </a:extLst>
            </p:cNvPr>
            <p:cNvSpPr/>
            <p:nvPr/>
          </p:nvSpPr>
          <p:spPr>
            <a:xfrm>
              <a:off x="7393517" y="2116001"/>
              <a:ext cx="216931" cy="15663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1BAD929-7D28-CE55-5EB7-5863A8F0B268}"/>
                </a:ext>
              </a:extLst>
            </p:cNvPr>
            <p:cNvSpPr/>
            <p:nvPr/>
          </p:nvSpPr>
          <p:spPr>
            <a:xfrm>
              <a:off x="8182629" y="2112039"/>
              <a:ext cx="216931" cy="15663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0C2251F-B0DB-BC1D-39E2-86B2BC526FBA}"/>
                </a:ext>
              </a:extLst>
            </p:cNvPr>
            <p:cNvSpPr txBox="1"/>
            <p:nvPr/>
          </p:nvSpPr>
          <p:spPr>
            <a:xfrm>
              <a:off x="7186455" y="897025"/>
              <a:ext cx="6310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1" dirty="0" err="1">
                  <a:solidFill>
                    <a:schemeClr val="accent4">
                      <a:lumMod val="75000"/>
                    </a:schemeClr>
                  </a:solidFill>
                </a:rPr>
                <a:t>iDMA</a:t>
              </a:r>
              <a:endParaRPr lang="zh-CN" altLang="en-US" sz="1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F3D66E5C-D011-A640-A701-735385B009C9}"/>
                </a:ext>
              </a:extLst>
            </p:cNvPr>
            <p:cNvCxnSpPr>
              <a:cxnSpLocks/>
              <a:stCxn id="63" idx="2"/>
              <a:endCxn id="59" idx="0"/>
            </p:cNvCxnSpPr>
            <p:nvPr/>
          </p:nvCxnSpPr>
          <p:spPr>
            <a:xfrm>
              <a:off x="7501982" y="1204802"/>
              <a:ext cx="1" cy="298031"/>
            </a:xfrm>
            <a:prstGeom prst="straightConnector1">
              <a:avLst/>
            </a:prstGeom>
            <a:ln w="63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图片 64">
            <a:extLst>
              <a:ext uri="{FF2B5EF4-FFF2-40B4-BE49-F238E27FC236}">
                <a16:creationId xmlns:a16="http://schemas.microsoft.com/office/drawing/2014/main" id="{32064EB5-0386-5B85-458E-5D6922837C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63" t="40757" r="14959" b="51478"/>
          <a:stretch/>
        </p:blipFill>
        <p:spPr>
          <a:xfrm>
            <a:off x="4993812" y="5706110"/>
            <a:ext cx="2735854" cy="314414"/>
          </a:xfrm>
          <a:prstGeom prst="rect">
            <a:avLst/>
          </a:prstGeom>
        </p:spPr>
      </p:pic>
      <p:sp>
        <p:nvSpPr>
          <p:cNvPr id="66" name="文本框 65">
            <a:extLst>
              <a:ext uri="{FF2B5EF4-FFF2-40B4-BE49-F238E27FC236}">
                <a16:creationId xmlns:a16="http://schemas.microsoft.com/office/drawing/2014/main" id="{7BBF34C1-76DE-969A-27AA-F4221D673707}"/>
              </a:ext>
            </a:extLst>
          </p:cNvPr>
          <p:cNvSpPr txBox="1"/>
          <p:nvPr/>
        </p:nvSpPr>
        <p:spPr>
          <a:xfrm>
            <a:off x="6147485" y="4581572"/>
            <a:ext cx="8995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x6</a:t>
            </a:r>
            <a:endParaRPr lang="zh-CN" altLang="en-US" sz="2400" b="1" dirty="0"/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2BB686BC-815B-0952-182C-703517033A4E}"/>
              </a:ext>
            </a:extLst>
          </p:cNvPr>
          <p:cNvGrpSpPr/>
          <p:nvPr/>
        </p:nvGrpSpPr>
        <p:grpSpPr>
          <a:xfrm>
            <a:off x="6620612" y="3619522"/>
            <a:ext cx="1424780" cy="2081742"/>
            <a:chOff x="7177068" y="897025"/>
            <a:chExt cx="1424780" cy="2081742"/>
          </a:xfrm>
        </p:grpSpPr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E9C26EE3-3AAB-9116-38BE-9A0C93B781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601" t="-1" r="54870" b="69855"/>
            <a:stretch/>
          </p:blipFill>
          <p:spPr>
            <a:xfrm>
              <a:off x="7185566" y="1404410"/>
              <a:ext cx="1416280" cy="1220647"/>
            </a:xfrm>
            <a:prstGeom prst="rect">
              <a:avLst/>
            </a:prstGeom>
          </p:spPr>
        </p:pic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7D81C423-8405-1986-896F-EAD5348D2B2F}"/>
                </a:ext>
              </a:extLst>
            </p:cNvPr>
            <p:cNvSpPr/>
            <p:nvPr/>
          </p:nvSpPr>
          <p:spPr>
            <a:xfrm>
              <a:off x="7177068" y="1429720"/>
              <a:ext cx="1424780" cy="11953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37124675-E849-26A6-979F-5B764215A7DE}"/>
                </a:ext>
              </a:extLst>
            </p:cNvPr>
            <p:cNvCxnSpPr>
              <a:cxnSpLocks/>
            </p:cNvCxnSpPr>
            <p:nvPr/>
          </p:nvCxnSpPr>
          <p:spPr>
            <a:xfrm>
              <a:off x="7893705" y="2525924"/>
              <a:ext cx="1" cy="452843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58D5EB27-BBFA-EB5D-DE56-5ABB0BC31CCD}"/>
                </a:ext>
              </a:extLst>
            </p:cNvPr>
            <p:cNvCxnSpPr>
              <a:cxnSpLocks/>
            </p:cNvCxnSpPr>
            <p:nvPr/>
          </p:nvCxnSpPr>
          <p:spPr>
            <a:xfrm>
              <a:off x="7610450" y="2214343"/>
              <a:ext cx="254931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9960B73F-81B4-B54C-7EEC-BB3645287A03}"/>
                </a:ext>
              </a:extLst>
            </p:cNvPr>
            <p:cNvCxnSpPr>
              <a:cxnSpLocks/>
            </p:cNvCxnSpPr>
            <p:nvPr/>
          </p:nvCxnSpPr>
          <p:spPr>
            <a:xfrm>
              <a:off x="7927698" y="2211510"/>
              <a:ext cx="254931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0CB71D60-4552-34EA-74FF-487E15765CE4}"/>
                </a:ext>
              </a:extLst>
            </p:cNvPr>
            <p:cNvCxnSpPr>
              <a:cxnSpLocks/>
            </p:cNvCxnSpPr>
            <p:nvPr/>
          </p:nvCxnSpPr>
          <p:spPr>
            <a:xfrm>
              <a:off x="7610450" y="1608174"/>
              <a:ext cx="254931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11BFE22E-9974-8727-2790-13E1D49DA07C}"/>
                </a:ext>
              </a:extLst>
            </p:cNvPr>
            <p:cNvCxnSpPr>
              <a:cxnSpLocks/>
            </p:cNvCxnSpPr>
            <p:nvPr/>
          </p:nvCxnSpPr>
          <p:spPr>
            <a:xfrm>
              <a:off x="7927698" y="1605341"/>
              <a:ext cx="254931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517BE283-C5E7-CE32-86F0-A2DC770E8910}"/>
                </a:ext>
              </a:extLst>
            </p:cNvPr>
            <p:cNvCxnSpPr>
              <a:cxnSpLocks/>
              <a:stCxn id="68" idx="1"/>
            </p:cNvCxnSpPr>
            <p:nvPr/>
          </p:nvCxnSpPr>
          <p:spPr>
            <a:xfrm>
              <a:off x="7185566" y="2014734"/>
              <a:ext cx="599534" cy="0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E5EE6685-1817-250C-2037-4D61EB425E42}"/>
                </a:ext>
              </a:extLst>
            </p:cNvPr>
            <p:cNvCxnSpPr>
              <a:cxnSpLocks/>
              <a:endCxn id="68" idx="3"/>
            </p:cNvCxnSpPr>
            <p:nvPr/>
          </p:nvCxnSpPr>
          <p:spPr>
            <a:xfrm>
              <a:off x="8002312" y="2014734"/>
              <a:ext cx="599534" cy="0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018BDBB-877E-AC70-A759-C96F3D7071F3}"/>
                </a:ext>
              </a:extLst>
            </p:cNvPr>
            <p:cNvSpPr/>
            <p:nvPr/>
          </p:nvSpPr>
          <p:spPr>
            <a:xfrm>
              <a:off x="7393517" y="1502833"/>
              <a:ext cx="216931" cy="15663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9A187580-9F2F-319C-AD94-EC22F7287BA4}"/>
                </a:ext>
              </a:extLst>
            </p:cNvPr>
            <p:cNvSpPr/>
            <p:nvPr/>
          </p:nvSpPr>
          <p:spPr>
            <a:xfrm>
              <a:off x="8190508" y="1502833"/>
              <a:ext cx="216931" cy="15663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B058AAA0-7187-4640-2DCC-B2B01B091AD4}"/>
                </a:ext>
              </a:extLst>
            </p:cNvPr>
            <p:cNvSpPr/>
            <p:nvPr/>
          </p:nvSpPr>
          <p:spPr>
            <a:xfrm>
              <a:off x="7393517" y="2116001"/>
              <a:ext cx="216931" cy="15663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21B12001-6BCA-989C-FEB7-8490D6845C6E}"/>
                </a:ext>
              </a:extLst>
            </p:cNvPr>
            <p:cNvSpPr/>
            <p:nvPr/>
          </p:nvSpPr>
          <p:spPr>
            <a:xfrm>
              <a:off x="8182629" y="2112039"/>
              <a:ext cx="216931" cy="15663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E4DA1E87-D9CB-5802-C0A3-53B3F0F7685F}"/>
                </a:ext>
              </a:extLst>
            </p:cNvPr>
            <p:cNvSpPr txBox="1"/>
            <p:nvPr/>
          </p:nvSpPr>
          <p:spPr>
            <a:xfrm>
              <a:off x="7186455" y="897025"/>
              <a:ext cx="6310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1" dirty="0" err="1">
                  <a:solidFill>
                    <a:schemeClr val="accent4">
                      <a:lumMod val="75000"/>
                    </a:schemeClr>
                  </a:solidFill>
                </a:rPr>
                <a:t>iDMA</a:t>
              </a:r>
              <a:endParaRPr lang="zh-CN" altLang="en-US" sz="1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57A39423-9614-ED7C-50B7-21B9961A060B}"/>
                </a:ext>
              </a:extLst>
            </p:cNvPr>
            <p:cNvCxnSpPr>
              <a:cxnSpLocks/>
              <a:stCxn id="81" idx="2"/>
              <a:endCxn id="77" idx="0"/>
            </p:cNvCxnSpPr>
            <p:nvPr/>
          </p:nvCxnSpPr>
          <p:spPr>
            <a:xfrm>
              <a:off x="7501982" y="1204802"/>
              <a:ext cx="1" cy="298031"/>
            </a:xfrm>
            <a:prstGeom prst="straightConnector1">
              <a:avLst/>
            </a:prstGeom>
            <a:ln w="63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A2B3989C-8A5D-1956-C8CE-2DEF2A4AB600}"/>
              </a:ext>
            </a:extLst>
          </p:cNvPr>
          <p:cNvGrpSpPr/>
          <p:nvPr/>
        </p:nvGrpSpPr>
        <p:grpSpPr>
          <a:xfrm>
            <a:off x="4757034" y="6059814"/>
            <a:ext cx="1291832" cy="633674"/>
            <a:chOff x="7355017" y="2610683"/>
            <a:chExt cx="1291832" cy="633674"/>
          </a:xfrm>
        </p:grpSpPr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F4BA91BB-F2A5-B91D-4BCC-3698D778B298}"/>
                </a:ext>
              </a:extLst>
            </p:cNvPr>
            <p:cNvCxnSpPr>
              <a:cxnSpLocks/>
            </p:cNvCxnSpPr>
            <p:nvPr/>
          </p:nvCxnSpPr>
          <p:spPr>
            <a:xfrm>
              <a:off x="7995919" y="2610683"/>
              <a:ext cx="1" cy="31926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6CB6748-DEA3-0E58-4D4A-720909115E97}"/>
                </a:ext>
              </a:extLst>
            </p:cNvPr>
            <p:cNvSpPr/>
            <p:nvPr/>
          </p:nvSpPr>
          <p:spPr>
            <a:xfrm>
              <a:off x="7355017" y="2929943"/>
              <a:ext cx="1291832" cy="3144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+mj-lt"/>
                  <a:cs typeface="Arial Narrow" panose="020B0604020202020204" pitchFamily="34" charset="0"/>
                </a:rPr>
                <a:t>HBM Channel</a:t>
              </a:r>
              <a:endParaRPr lang="zh-CN" altLang="en-US" sz="1600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  <a:cs typeface="Arial Narrow" panose="020B0604020202020204" pitchFamily="34" charset="0"/>
              </a:endParaRPr>
            </a:p>
          </p:txBody>
        </p:sp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id="{714A740B-2CF4-22EC-47A9-8D579E6ED536}"/>
              </a:ext>
            </a:extLst>
          </p:cNvPr>
          <p:cNvSpPr txBox="1"/>
          <p:nvPr/>
        </p:nvSpPr>
        <p:spPr>
          <a:xfrm>
            <a:off x="6123596" y="6297191"/>
            <a:ext cx="8995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x8</a:t>
            </a:r>
            <a:endParaRPr lang="zh-CN" altLang="en-US" sz="2400" b="1" dirty="0"/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085297A6-F70C-C8E9-BF2E-F48948C7D674}"/>
              </a:ext>
            </a:extLst>
          </p:cNvPr>
          <p:cNvGrpSpPr/>
          <p:nvPr/>
        </p:nvGrpSpPr>
        <p:grpSpPr>
          <a:xfrm>
            <a:off x="6687086" y="6051285"/>
            <a:ext cx="1291832" cy="633674"/>
            <a:chOff x="7355017" y="2610683"/>
            <a:chExt cx="1291832" cy="633674"/>
          </a:xfrm>
        </p:grpSpPr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8221C98D-A8FE-3A46-217D-76938588EB69}"/>
                </a:ext>
              </a:extLst>
            </p:cNvPr>
            <p:cNvCxnSpPr>
              <a:cxnSpLocks/>
            </p:cNvCxnSpPr>
            <p:nvPr/>
          </p:nvCxnSpPr>
          <p:spPr>
            <a:xfrm>
              <a:off x="7995919" y="2610683"/>
              <a:ext cx="1" cy="31926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33B3E08B-66B1-BE77-E60A-9690BE17F28E}"/>
                </a:ext>
              </a:extLst>
            </p:cNvPr>
            <p:cNvSpPr/>
            <p:nvPr/>
          </p:nvSpPr>
          <p:spPr>
            <a:xfrm>
              <a:off x="7355017" y="2929943"/>
              <a:ext cx="1291832" cy="3144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+mj-lt"/>
                  <a:cs typeface="Arial Narrow" panose="020B0604020202020204" pitchFamily="34" charset="0"/>
                </a:rPr>
                <a:t>HBM Channel</a:t>
              </a:r>
              <a:endParaRPr lang="zh-CN" altLang="en-US" sz="1600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  <a:cs typeface="Arial Narrow" panose="020B0604020202020204" pitchFamily="34" charset="0"/>
              </a:endParaRPr>
            </a:p>
          </p:txBody>
        </p:sp>
      </p:grp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FEAB4B6E-AC44-A98B-1825-FF53DF524629}"/>
              </a:ext>
            </a:extLst>
          </p:cNvPr>
          <p:cNvCxnSpPr>
            <a:cxnSpLocks/>
          </p:cNvCxnSpPr>
          <p:nvPr/>
        </p:nvCxnSpPr>
        <p:spPr>
          <a:xfrm>
            <a:off x="5118927" y="5514998"/>
            <a:ext cx="2477300" cy="0"/>
          </a:xfrm>
          <a:prstGeom prst="line">
            <a:avLst/>
          </a:prstGeom>
          <a:ln w="9525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560F7E4B-A5D6-8379-2CE8-9AC4D29837E8}"/>
              </a:ext>
            </a:extLst>
          </p:cNvPr>
          <p:cNvCxnSpPr>
            <a:cxnSpLocks/>
          </p:cNvCxnSpPr>
          <p:nvPr/>
        </p:nvCxnSpPr>
        <p:spPr>
          <a:xfrm>
            <a:off x="5152831" y="6183865"/>
            <a:ext cx="2443396" cy="0"/>
          </a:xfrm>
          <a:prstGeom prst="line">
            <a:avLst/>
          </a:prstGeom>
          <a:ln w="9525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C4BCE82C-D1A8-A0DA-EE1B-D2C7C53B5979}"/>
              </a:ext>
            </a:extLst>
          </p:cNvPr>
          <p:cNvSpPr txBox="1"/>
          <p:nvPr/>
        </p:nvSpPr>
        <p:spPr>
          <a:xfrm>
            <a:off x="5166195" y="5363256"/>
            <a:ext cx="17886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indent="-304795">
              <a:spcBef>
                <a:spcPts val="1270"/>
              </a:spcBef>
              <a:defRPr/>
            </a:pPr>
            <a:r>
              <a:rPr lang="en-US" altLang="zh-CN" sz="1400" dirty="0"/>
              <a:t>Max </a:t>
            </a:r>
            <a:r>
              <a:rPr lang="en-US" altLang="zh-CN" sz="1400" b="1" dirty="0">
                <a:solidFill>
                  <a:schemeClr val="accent3"/>
                </a:solidFill>
              </a:rPr>
              <a:t>384GB/s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B7822C85-1785-9659-3C82-6F6947059AC2}"/>
              </a:ext>
            </a:extLst>
          </p:cNvPr>
          <p:cNvSpPr txBox="1"/>
          <p:nvPr/>
        </p:nvSpPr>
        <p:spPr>
          <a:xfrm>
            <a:off x="4981099" y="6037659"/>
            <a:ext cx="24103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indent="-304795">
              <a:spcBef>
                <a:spcPts val="1270"/>
              </a:spcBef>
              <a:defRPr/>
            </a:pPr>
            <a:r>
              <a:rPr lang="en-US" altLang="zh-CN" sz="1400" dirty="0"/>
              <a:t>HBM2E: Max </a:t>
            </a:r>
            <a:r>
              <a:rPr lang="en-US" altLang="zh-CN" sz="1400" b="1" dirty="0">
                <a:solidFill>
                  <a:schemeClr val="accent1"/>
                </a:solidFill>
              </a:rPr>
              <a:t>410GB/s</a:t>
            </a: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ED6B4D48-77BB-9126-D4D4-FE3468F34765}"/>
              </a:ext>
            </a:extLst>
          </p:cNvPr>
          <p:cNvSpPr/>
          <p:nvPr/>
        </p:nvSpPr>
        <p:spPr>
          <a:xfrm>
            <a:off x="8783723" y="4758333"/>
            <a:ext cx="619314" cy="45284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i="0" cap="none" spc="0" dirty="0" err="1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iDMA</a:t>
            </a:r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4D3AC7F1-5509-89AE-3557-D5EB86DFECC9}"/>
              </a:ext>
            </a:extLst>
          </p:cNvPr>
          <p:cNvSpPr/>
          <p:nvPr/>
        </p:nvSpPr>
        <p:spPr>
          <a:xfrm>
            <a:off x="8364091" y="5412112"/>
            <a:ext cx="1048231" cy="119534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RedMule</a:t>
            </a:r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0356C499-E971-604F-AAA5-AADC1659FDB0}"/>
              </a:ext>
            </a:extLst>
          </p:cNvPr>
          <p:cNvSpPr/>
          <p:nvPr/>
        </p:nvSpPr>
        <p:spPr>
          <a:xfrm rot="5400000">
            <a:off x="9491594" y="5536118"/>
            <a:ext cx="1849121" cy="29355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i="0" cap="none" spc="0" dirty="0" err="1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Xbar</a:t>
            </a:r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B088D1A8-4832-0FBB-252C-A59A6C2C6A70}"/>
              </a:ext>
            </a:extLst>
          </p:cNvPr>
          <p:cNvSpPr/>
          <p:nvPr/>
        </p:nvSpPr>
        <p:spPr>
          <a:xfrm>
            <a:off x="10558300" y="4758333"/>
            <a:ext cx="1513926" cy="184912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TCDM </a:t>
            </a:r>
          </a:p>
          <a:p>
            <a:pPr algn="ctr"/>
            <a:r>
              <a:rPr lang="en-US" altLang="zh-CN" sz="14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#</a:t>
            </a:r>
            <a:r>
              <a:rPr lang="en-US" altLang="zh-CN" sz="14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Banks = 32</a:t>
            </a:r>
          </a:p>
          <a:p>
            <a:pPr algn="ctr"/>
            <a:r>
              <a:rPr lang="en-US" altLang="zh-CN" sz="14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Bank Width = 32b</a:t>
            </a:r>
          </a:p>
          <a:p>
            <a:pPr algn="ctr"/>
            <a:r>
              <a:rPr lang="en-US" altLang="zh-CN" sz="14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Total Memory = 1MB </a:t>
            </a:r>
          </a:p>
        </p:txBody>
      </p: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03AB33AB-7682-6D89-7B16-2D3902DDB42A}"/>
              </a:ext>
            </a:extLst>
          </p:cNvPr>
          <p:cNvCxnSpPr>
            <a:cxnSpLocks/>
          </p:cNvCxnSpPr>
          <p:nvPr/>
        </p:nvCxnSpPr>
        <p:spPr>
          <a:xfrm flipH="1">
            <a:off x="8345041" y="4984754"/>
            <a:ext cx="419632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FD297694-4168-6C7B-D169-C32D50CEFDC9}"/>
              </a:ext>
            </a:extLst>
          </p:cNvPr>
          <p:cNvSpPr txBox="1"/>
          <p:nvPr/>
        </p:nvSpPr>
        <p:spPr>
          <a:xfrm>
            <a:off x="9825503" y="5248203"/>
            <a:ext cx="6942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chemeClr val="accent6"/>
                </a:solidFill>
              </a:rPr>
              <a:t>128</a:t>
            </a:r>
          </a:p>
          <a:p>
            <a:r>
              <a:rPr lang="en-US" altLang="zh-CN" sz="1200" b="1" dirty="0">
                <a:solidFill>
                  <a:schemeClr val="accent6"/>
                </a:solidFill>
              </a:rPr>
              <a:t>GB/s</a:t>
            </a:r>
            <a:endParaRPr lang="zh-CN" altLang="en-US" sz="1200" dirty="0">
              <a:solidFill>
                <a:schemeClr val="accent6"/>
              </a:solidFill>
            </a:endParaRPr>
          </a:p>
        </p:txBody>
      </p: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C32041AC-CC7C-821E-E877-14959B365FD3}"/>
              </a:ext>
            </a:extLst>
          </p:cNvPr>
          <p:cNvCxnSpPr>
            <a:cxnSpLocks/>
          </p:cNvCxnSpPr>
          <p:nvPr/>
        </p:nvCxnSpPr>
        <p:spPr>
          <a:xfrm flipH="1">
            <a:off x="9830816" y="5671033"/>
            <a:ext cx="473275" cy="0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DB4A6EE3-66F1-3E0F-EA08-BE7BBDD633AD}"/>
              </a:ext>
            </a:extLst>
          </p:cNvPr>
          <p:cNvSpPr txBox="1"/>
          <p:nvPr/>
        </p:nvSpPr>
        <p:spPr>
          <a:xfrm>
            <a:off x="8243490" y="4994352"/>
            <a:ext cx="694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chemeClr val="accent6"/>
                </a:solidFill>
              </a:rPr>
              <a:t>64GB/s</a:t>
            </a:r>
            <a:endParaRPr lang="zh-CN" altLang="en-US" sz="1200" dirty="0">
              <a:solidFill>
                <a:schemeClr val="accent6"/>
              </a:solidFill>
            </a:endParaRP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2BDFAF61-341C-920E-A097-B4EE015AEC62}"/>
              </a:ext>
            </a:extLst>
          </p:cNvPr>
          <p:cNvCxnSpPr>
            <a:cxnSpLocks/>
          </p:cNvCxnSpPr>
          <p:nvPr/>
        </p:nvCxnSpPr>
        <p:spPr>
          <a:xfrm>
            <a:off x="8345043" y="4857804"/>
            <a:ext cx="419630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矩形 164">
            <a:extLst>
              <a:ext uri="{FF2B5EF4-FFF2-40B4-BE49-F238E27FC236}">
                <a16:creationId xmlns:a16="http://schemas.microsoft.com/office/drawing/2014/main" id="{4CE5FC9A-645C-B99C-3ED3-035863E40C89}"/>
              </a:ext>
            </a:extLst>
          </p:cNvPr>
          <p:cNvSpPr/>
          <p:nvPr/>
        </p:nvSpPr>
        <p:spPr>
          <a:xfrm>
            <a:off x="8300321" y="4661027"/>
            <a:ext cx="3838270" cy="202162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C06E831E-4455-AAE6-1768-24BEADCA7082}"/>
              </a:ext>
            </a:extLst>
          </p:cNvPr>
          <p:cNvCxnSpPr/>
          <p:nvPr/>
        </p:nvCxnSpPr>
        <p:spPr>
          <a:xfrm>
            <a:off x="8045390" y="4457912"/>
            <a:ext cx="528300" cy="20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>
            <a:extLst>
              <a:ext uri="{FF2B5EF4-FFF2-40B4-BE49-F238E27FC236}">
                <a16:creationId xmlns:a16="http://schemas.microsoft.com/office/drawing/2014/main" id="{95C11FD2-D811-298B-42DB-6C722533BD01}"/>
              </a:ext>
            </a:extLst>
          </p:cNvPr>
          <p:cNvSpPr/>
          <p:nvPr/>
        </p:nvSpPr>
        <p:spPr>
          <a:xfrm>
            <a:off x="8738400" y="334281"/>
            <a:ext cx="356474" cy="1130448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1028" name="Picture 4" descr="LLaMA-2 from the Ground Up - by Cameron R. Wolfe, Ph.D.">
            <a:extLst>
              <a:ext uri="{FF2B5EF4-FFF2-40B4-BE49-F238E27FC236}">
                <a16:creationId xmlns:a16="http://schemas.microsoft.com/office/drawing/2014/main" id="{734023B7-E360-7CED-1F98-BD2524C130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75" t="13904" r="8045" b="4443"/>
          <a:stretch/>
        </p:blipFill>
        <p:spPr bwMode="auto">
          <a:xfrm rot="5400000">
            <a:off x="7481382" y="-425786"/>
            <a:ext cx="1525543" cy="250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Content Placeholder 2">
            <a:extLst>
              <a:ext uri="{FF2B5EF4-FFF2-40B4-BE49-F238E27FC236}">
                <a16:creationId xmlns:a16="http://schemas.microsoft.com/office/drawing/2014/main" id="{1FE7E4EB-441F-F90D-62E8-83C19FE64D2D}"/>
              </a:ext>
            </a:extLst>
          </p:cNvPr>
          <p:cNvSpPr txBox="1">
            <a:spLocks/>
          </p:cNvSpPr>
          <p:nvPr/>
        </p:nvSpPr>
        <p:spPr>
          <a:xfrm>
            <a:off x="316501" y="634213"/>
            <a:ext cx="4213348" cy="5916357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Problem Size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2000" dirty="0"/>
              <a:t>Sequence length x 5120 x 13824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788" dirty="0"/>
              <a:t>Let the sequence length = 768</a:t>
            </a:r>
            <a:endParaRPr lang="en-US" altLang="zh-CN" sz="1576" b="1" dirty="0">
              <a:solidFill>
                <a:schemeClr val="accent1"/>
              </a:solidFill>
            </a:endParaRPr>
          </a:p>
          <a:p>
            <a:pPr>
              <a:defRPr/>
            </a:pPr>
            <a:r>
              <a:rPr lang="en-US" altLang="zh-CN" sz="2423" dirty="0"/>
              <a:t>Implementation</a:t>
            </a:r>
          </a:p>
          <a:p>
            <a:pPr lvl="1">
              <a:defRPr/>
            </a:pPr>
            <a:r>
              <a:rPr lang="en-US" altLang="zh-CN" sz="2000" dirty="0"/>
              <a:t>Clusters take care of different output tiles (384x384).</a:t>
            </a:r>
          </a:p>
          <a:p>
            <a:pPr lvl="1">
              <a:defRPr/>
            </a:pPr>
            <a:r>
              <a:rPr lang="en-US" altLang="zh-CN" sz="2000" dirty="0"/>
              <a:t>At each round: </a:t>
            </a:r>
          </a:p>
          <a:p>
            <a:pPr lvl="2">
              <a:defRPr/>
            </a:pPr>
            <a:r>
              <a:rPr lang="en-US" altLang="zh-CN" sz="1788" dirty="0" err="1"/>
              <a:t>iDMA</a:t>
            </a:r>
            <a:r>
              <a:rPr lang="en-US" altLang="zh-CN" sz="1788" dirty="0"/>
              <a:t> transfers input matrix tile + weight matrix tile </a:t>
            </a:r>
            <a:r>
              <a:rPr lang="en-US" altLang="zh-CN" sz="1788" b="1" dirty="0">
                <a:solidFill>
                  <a:schemeClr val="accent1"/>
                </a:solidFill>
              </a:rPr>
              <a:t>from HBM</a:t>
            </a:r>
          </a:p>
          <a:p>
            <a:pPr lvl="2">
              <a:defRPr/>
            </a:pPr>
            <a:r>
              <a:rPr lang="en-US" altLang="zh-CN" sz="1788" dirty="0"/>
              <a:t>RedMule GEMM 384x256x384.</a:t>
            </a:r>
          </a:p>
          <a:p>
            <a:pPr>
              <a:defRPr/>
            </a:pPr>
            <a:r>
              <a:rPr lang="en-US" altLang="zh-CN" sz="2423" dirty="0"/>
              <a:t>Variables</a:t>
            </a:r>
          </a:p>
          <a:p>
            <a:pPr lvl="1">
              <a:defRPr/>
            </a:pPr>
            <a:r>
              <a:rPr lang="fr-FR" altLang="zh-CN" sz="2000" dirty="0"/>
              <a:t>RedMule Configuration:</a:t>
            </a:r>
          </a:p>
          <a:p>
            <a:pPr lvl="2">
              <a:defRPr/>
            </a:pPr>
            <a:r>
              <a:rPr lang="fr-FR" altLang="zh-CN" sz="1788" dirty="0"/>
              <a:t>48x16 arrays -- 768 MACs/Cycle</a:t>
            </a:r>
          </a:p>
          <a:p>
            <a:pPr lvl="2">
              <a:defRPr/>
            </a:pPr>
            <a:r>
              <a:rPr lang="fr-FR" altLang="zh-CN" sz="1788" dirty="0"/>
              <a:t>96x32 arrays -- 3072 MACs/Cycle</a:t>
            </a:r>
          </a:p>
          <a:p>
            <a:pPr lvl="1">
              <a:defRPr/>
            </a:pPr>
            <a:r>
              <a:rPr lang="en-US" altLang="zh-CN" sz="1788" dirty="0"/>
              <a:t>Data format: FP8, FP16</a:t>
            </a: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205A6714-6651-5527-55D2-AEC38013DEB3}"/>
              </a:ext>
            </a:extLst>
          </p:cNvPr>
          <p:cNvSpPr/>
          <p:nvPr/>
        </p:nvSpPr>
        <p:spPr>
          <a:xfrm rot="5400000">
            <a:off x="8884301" y="5580859"/>
            <a:ext cx="1750470" cy="105422"/>
          </a:xfrm>
          <a:custGeom>
            <a:avLst/>
            <a:gdLst>
              <a:gd name="connsiteX0" fmla="*/ 0 w 1424780"/>
              <a:gd name="connsiteY0" fmla="*/ 123989 h 123989"/>
              <a:gd name="connsiteX1" fmla="*/ 0 w 1424780"/>
              <a:gd name="connsiteY1" fmla="*/ 120587 h 123989"/>
              <a:gd name="connsiteX2" fmla="*/ 120587 w 1424780"/>
              <a:gd name="connsiteY2" fmla="*/ 0 h 123989"/>
              <a:gd name="connsiteX3" fmla="*/ 1304193 w 1424780"/>
              <a:gd name="connsiteY3" fmla="*/ 0 h 123989"/>
              <a:gd name="connsiteX4" fmla="*/ 1424780 w 1424780"/>
              <a:gd name="connsiteY4" fmla="*/ 120587 h 123989"/>
              <a:gd name="connsiteX5" fmla="*/ 1424780 w 1424780"/>
              <a:gd name="connsiteY5" fmla="*/ 123989 h 123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24780" h="123989">
                <a:moveTo>
                  <a:pt x="0" y="123989"/>
                </a:moveTo>
                <a:lnTo>
                  <a:pt x="0" y="120587"/>
                </a:lnTo>
                <a:lnTo>
                  <a:pt x="120587" y="0"/>
                </a:lnTo>
                <a:lnTo>
                  <a:pt x="1304193" y="0"/>
                </a:lnTo>
                <a:lnTo>
                  <a:pt x="1424780" y="120587"/>
                </a:lnTo>
                <a:lnTo>
                  <a:pt x="1424780" y="12398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76E61F8-D6E3-0768-6C98-BDA70E8F0E7F}"/>
              </a:ext>
            </a:extLst>
          </p:cNvPr>
          <p:cNvCxnSpPr>
            <a:cxnSpLocks/>
            <a:endCxn id="145" idx="3"/>
          </p:cNvCxnSpPr>
          <p:nvPr/>
        </p:nvCxnSpPr>
        <p:spPr>
          <a:xfrm flipH="1">
            <a:off x="9403037" y="4984754"/>
            <a:ext cx="303788" cy="0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F969121-2474-6B45-638A-7DAF9972827B}"/>
              </a:ext>
            </a:extLst>
          </p:cNvPr>
          <p:cNvCxnSpPr>
            <a:cxnSpLocks/>
          </p:cNvCxnSpPr>
          <p:nvPr/>
        </p:nvCxnSpPr>
        <p:spPr>
          <a:xfrm flipH="1">
            <a:off x="9403037" y="5997245"/>
            <a:ext cx="303788" cy="0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702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C82FF-100A-C319-A0EF-0C0A6BAB0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E12ABB-D51F-9FC8-775F-6F2F27F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484" y="1723799"/>
            <a:ext cx="11424436" cy="737298"/>
          </a:xfrm>
        </p:spPr>
        <p:txBody>
          <a:bodyPr/>
          <a:lstStyle/>
          <a:p>
            <a:r>
              <a:rPr lang="en-US" altLang="zh-CN" noProof="0" dirty="0"/>
              <a:t>Snitch Runtime --  Luca Colagrande is on Holiday till June 4th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BF300B-CDD7-0A9D-6229-20DCCD5D20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487" y="3441348"/>
            <a:ext cx="6095742" cy="1384651"/>
          </a:xfrm>
        </p:spPr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90"/>
              <a:buNone/>
            </a:pPr>
            <a:r>
              <a:rPr lang="en-US" altLang="zh-CN" b="1" dirty="0"/>
              <a:t>Luca Colagrande</a:t>
            </a:r>
            <a:r>
              <a:rPr lang="en-US" altLang="zh-CN" dirty="0"/>
              <a:t>	 </a:t>
            </a:r>
            <a:r>
              <a:rPr lang="en-US" altLang="zh-CN" dirty="0">
                <a:solidFill>
                  <a:schemeClr val="dk1"/>
                </a:solidFill>
                <a:hlinkClick r:id="rId2"/>
              </a:rPr>
              <a:t>colluca@iis.ee.ethz.ch</a:t>
            </a:r>
            <a:endParaRPr lang="en-US" altLang="zh-CN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90"/>
              <a:buNone/>
            </a:pPr>
            <a:endParaRPr lang="en-US" altLang="zh-C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610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E044F-16AB-EED8-9033-1FAC0CB06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788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19D791-2B56-3138-48BF-59C0034FD007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168638"/>
                </a:solidFill>
                <a:latin typeface="Calibri"/>
              </a:rPr>
              <a:t>Results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4C407F58-3EC6-9163-4B3D-8A61EE4D2123}"/>
              </a:ext>
            </a:extLst>
          </p:cNvPr>
          <p:cNvGraphicFramePr>
            <a:graphicFrameLocks/>
          </p:cNvGraphicFramePr>
          <p:nvPr/>
        </p:nvGraphicFramePr>
        <p:xfrm>
          <a:off x="3480906" y="3429000"/>
          <a:ext cx="4421587" cy="1646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4C407F58-3EC6-9163-4B3D-8A61EE4D2123}"/>
              </a:ext>
            </a:extLst>
          </p:cNvPr>
          <p:cNvGraphicFramePr>
            <a:graphicFrameLocks/>
          </p:cNvGraphicFramePr>
          <p:nvPr/>
        </p:nvGraphicFramePr>
        <p:xfrm>
          <a:off x="7902493" y="3429000"/>
          <a:ext cx="4409440" cy="1646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4C407F58-3EC6-9163-4B3D-8A61EE4D2123}"/>
              </a:ext>
            </a:extLst>
          </p:cNvPr>
          <p:cNvGraphicFramePr>
            <a:graphicFrameLocks/>
          </p:cNvGraphicFramePr>
          <p:nvPr/>
        </p:nvGraphicFramePr>
        <p:xfrm>
          <a:off x="3505200" y="5075682"/>
          <a:ext cx="4397293" cy="1646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4C407F58-3EC6-9163-4B3D-8A61EE4D2123}"/>
              </a:ext>
            </a:extLst>
          </p:cNvPr>
          <p:cNvGraphicFramePr>
            <a:graphicFrameLocks/>
          </p:cNvGraphicFramePr>
          <p:nvPr/>
        </p:nvGraphicFramePr>
        <p:xfrm>
          <a:off x="7926788" y="5075682"/>
          <a:ext cx="4385146" cy="1646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图表 17">
            <a:extLst>
              <a:ext uri="{FF2B5EF4-FFF2-40B4-BE49-F238E27FC236}">
                <a16:creationId xmlns:a16="http://schemas.microsoft.com/office/drawing/2014/main" id="{260582F2-726A-50C6-01F9-6205D76DB06F}"/>
              </a:ext>
            </a:extLst>
          </p:cNvPr>
          <p:cNvGraphicFramePr>
            <a:graphicFrameLocks/>
          </p:cNvGraphicFramePr>
          <p:nvPr/>
        </p:nvGraphicFramePr>
        <p:xfrm>
          <a:off x="5143930" y="409804"/>
          <a:ext cx="6113350" cy="2847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7D565FB-9E23-01BC-6C00-0E277C42B74C}"/>
              </a:ext>
            </a:extLst>
          </p:cNvPr>
          <p:cNvSpPr txBox="1">
            <a:spLocks/>
          </p:cNvSpPr>
          <p:nvPr/>
        </p:nvSpPr>
        <p:spPr>
          <a:xfrm>
            <a:off x="316500" y="634213"/>
            <a:ext cx="5078460" cy="5916357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23" dirty="0"/>
              <a:t>End-to-End System Performance</a:t>
            </a:r>
          </a:p>
          <a:p>
            <a:pPr lvl="1">
              <a:defRPr/>
            </a:pPr>
            <a:r>
              <a:rPr lang="en-US" altLang="zh-CN" sz="2000" dirty="0"/>
              <a:t>Occamy + 48x16 RedMule, 410 GB/s HBM</a:t>
            </a:r>
          </a:p>
          <a:p>
            <a:pPr lvl="2">
              <a:defRPr/>
            </a:pPr>
            <a:r>
              <a:rPr lang="en-US" altLang="zh-CN" sz="1576" dirty="0"/>
              <a:t>FP8:   34.6 TOP/s</a:t>
            </a:r>
          </a:p>
          <a:p>
            <a:pPr lvl="2">
              <a:defRPr/>
            </a:pPr>
            <a:r>
              <a:rPr lang="en-US" altLang="zh-CN" sz="1576" dirty="0"/>
              <a:t>FP16: 34.3 TOP/s</a:t>
            </a:r>
          </a:p>
          <a:p>
            <a:pPr lvl="1">
              <a:defRPr/>
            </a:pPr>
            <a:r>
              <a:rPr lang="en-US" altLang="zh-CN" sz="2000" dirty="0"/>
              <a:t>Occamy + 96x32 RedMule, 410 GB/s HBM</a:t>
            </a:r>
          </a:p>
          <a:p>
            <a:pPr lvl="2">
              <a:defRPr/>
            </a:pPr>
            <a:r>
              <a:rPr lang="en-US" altLang="zh-CN" sz="1576" dirty="0"/>
              <a:t>FP8:   120.9 TOP/s</a:t>
            </a:r>
          </a:p>
          <a:p>
            <a:pPr lvl="2">
              <a:defRPr/>
            </a:pPr>
            <a:r>
              <a:rPr lang="en-US" altLang="zh-CN" sz="1576" dirty="0"/>
              <a:t>FP16: 72.3 TOP/s</a:t>
            </a:r>
          </a:p>
          <a:p>
            <a:pPr>
              <a:defRPr/>
            </a:pPr>
            <a:r>
              <a:rPr lang="en-US" altLang="zh-CN" sz="2423" dirty="0"/>
              <a:t>BW-Bound When:</a:t>
            </a:r>
          </a:p>
          <a:p>
            <a:pPr lvl="2">
              <a:defRPr/>
            </a:pPr>
            <a:r>
              <a:rPr lang="en-US" altLang="zh-CN" sz="1788" dirty="0"/>
              <a:t>RedMule 96x32</a:t>
            </a:r>
          </a:p>
          <a:p>
            <a:pPr lvl="2">
              <a:defRPr/>
            </a:pPr>
            <a:r>
              <a:rPr lang="en-US" altLang="zh-CN" sz="1788" dirty="0"/>
              <a:t>FP16 GEMM </a:t>
            </a:r>
          </a:p>
          <a:p>
            <a:pPr lvl="1">
              <a:defRPr/>
            </a:pPr>
            <a:r>
              <a:rPr lang="en-US" altLang="zh-CN" sz="2000" dirty="0"/>
              <a:t>But in Roofline Model</a:t>
            </a:r>
          </a:p>
          <a:p>
            <a:pPr lvl="2">
              <a:defRPr/>
            </a:pPr>
            <a:r>
              <a:rPr lang="en-US" altLang="zh-CN" sz="1788" dirty="0"/>
              <a:t>MLP AI = 637 OP/B</a:t>
            </a:r>
          </a:p>
          <a:p>
            <a:pPr lvl="2">
              <a:defRPr/>
            </a:pPr>
            <a:r>
              <a:rPr lang="en-US" altLang="zh-CN" sz="1788" dirty="0"/>
              <a:t>&gt; Roofline Limit 359 OP/B</a:t>
            </a:r>
          </a:p>
          <a:p>
            <a:pPr>
              <a:defRPr/>
            </a:pPr>
            <a:r>
              <a:rPr lang="en-US" altLang="zh-CN" sz="2423" dirty="0"/>
              <a:t>Improvement:</a:t>
            </a:r>
          </a:p>
          <a:p>
            <a:pPr lvl="1">
              <a:defRPr/>
            </a:pPr>
            <a:r>
              <a:rPr lang="en-US" altLang="zh-CN" sz="2000" dirty="0"/>
              <a:t>Inter-Cluster Data Reuses</a:t>
            </a:r>
          </a:p>
        </p:txBody>
      </p:sp>
    </p:spTree>
    <p:extLst>
      <p:ext uri="{BB962C8B-B14F-4D97-AF65-F5344CB8AC3E}">
        <p14:creationId xmlns:p14="http://schemas.microsoft.com/office/powerpoint/2010/main" val="35651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48B8C896-DAE9-3ED9-9C48-170B08A2BB8A}"/>
              </a:ext>
            </a:extLst>
          </p:cNvPr>
          <p:cNvGrpSpPr/>
          <p:nvPr/>
        </p:nvGrpSpPr>
        <p:grpSpPr>
          <a:xfrm>
            <a:off x="6943573" y="1820132"/>
            <a:ext cx="3399304" cy="2929756"/>
            <a:chOff x="6736205" y="2308267"/>
            <a:chExt cx="1416280" cy="122064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EE7791D-2ADD-0C5A-6923-8E7A688D5D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601" t="-1" r="54870" b="69855"/>
            <a:stretch/>
          </p:blipFill>
          <p:spPr>
            <a:xfrm>
              <a:off x="6736205" y="2308267"/>
              <a:ext cx="1416280" cy="1220647"/>
            </a:xfrm>
            <a:prstGeom prst="rect">
              <a:avLst/>
            </a:prstGeom>
          </p:spPr>
        </p:pic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9A83D0E-1D38-48B8-8062-D78D1118D33D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>
              <a:off x="6736205" y="2918591"/>
              <a:ext cx="599534" cy="0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C9DA9F4-8163-FF13-A867-9B5BD29207F6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>
              <a:off x="7552951" y="2918591"/>
              <a:ext cx="599534" cy="0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619D791-2B56-3138-48BF-59C0034FD007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168638"/>
                </a:solidFill>
                <a:latin typeface="Calibri"/>
              </a:rPr>
              <a:t>Leverage Inter-Cluster Data Reuses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C34E3D-834D-47D4-218C-7FFE32DBC13E}"/>
              </a:ext>
            </a:extLst>
          </p:cNvPr>
          <p:cNvSpPr/>
          <p:nvPr/>
        </p:nvSpPr>
        <p:spPr>
          <a:xfrm>
            <a:off x="6943572" y="1910614"/>
            <a:ext cx="3399303" cy="283927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1AAF331-21E5-02D8-ABA1-3B9638AA93F5}"/>
              </a:ext>
            </a:extLst>
          </p:cNvPr>
          <p:cNvSpPr/>
          <p:nvPr/>
        </p:nvSpPr>
        <p:spPr>
          <a:xfrm>
            <a:off x="9440507" y="2115725"/>
            <a:ext cx="365760" cy="406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B4FD60E-E677-3CDD-4D4C-97ED10835932}"/>
              </a:ext>
            </a:extLst>
          </p:cNvPr>
          <p:cNvSpPr/>
          <p:nvPr/>
        </p:nvSpPr>
        <p:spPr>
          <a:xfrm>
            <a:off x="7663063" y="3407848"/>
            <a:ext cx="365760" cy="406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6" name="箭头: 左弧形 45">
            <a:extLst>
              <a:ext uri="{FF2B5EF4-FFF2-40B4-BE49-F238E27FC236}">
                <a16:creationId xmlns:a16="http://schemas.microsoft.com/office/drawing/2014/main" id="{C1C9D4ED-31BD-1B2B-BE4A-8500623734C0}"/>
              </a:ext>
            </a:extLst>
          </p:cNvPr>
          <p:cNvSpPr/>
          <p:nvPr/>
        </p:nvSpPr>
        <p:spPr>
          <a:xfrm rot="10800000">
            <a:off x="8028823" y="2974584"/>
            <a:ext cx="426720" cy="620851"/>
          </a:xfrm>
          <a:prstGeom prst="curved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7" name="箭头: 左 46">
            <a:extLst>
              <a:ext uri="{FF2B5EF4-FFF2-40B4-BE49-F238E27FC236}">
                <a16:creationId xmlns:a16="http://schemas.microsoft.com/office/drawing/2014/main" id="{D05B95CB-F271-F2B2-F7C4-1F7E54D28FDC}"/>
              </a:ext>
            </a:extLst>
          </p:cNvPr>
          <p:cNvSpPr/>
          <p:nvPr/>
        </p:nvSpPr>
        <p:spPr>
          <a:xfrm>
            <a:off x="8080556" y="2208664"/>
            <a:ext cx="1308217" cy="203200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33331BFA-B837-865C-71B1-292684F6CFBC}"/>
              </a:ext>
            </a:extLst>
          </p:cNvPr>
          <p:cNvSpPr txBox="1">
            <a:spLocks/>
          </p:cNvSpPr>
          <p:nvPr/>
        </p:nvSpPr>
        <p:spPr>
          <a:xfrm>
            <a:off x="316500" y="634213"/>
            <a:ext cx="6554082" cy="5916357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23" dirty="0"/>
              <a:t>Modeling</a:t>
            </a:r>
          </a:p>
          <a:p>
            <a:pPr lvl="1">
              <a:defRPr/>
            </a:pPr>
            <a:r>
              <a:rPr lang="en-US" altLang="zh-CN" sz="2000" dirty="0"/>
              <a:t>Previous model only contain Cluster-to-HBM Interconnect</a:t>
            </a:r>
          </a:p>
          <a:p>
            <a:pPr lvl="1">
              <a:defRPr/>
            </a:pPr>
            <a:r>
              <a:rPr lang="en-US" altLang="zh-CN" sz="2000" dirty="0"/>
              <a:t>Modeling Cluster-to-Cluster Interconnect</a:t>
            </a:r>
          </a:p>
          <a:p>
            <a:pPr lvl="2">
              <a:defRPr/>
            </a:pPr>
            <a:r>
              <a:rPr lang="en-US" altLang="zh-CN" sz="1788" dirty="0"/>
              <a:t>Also triggered by </a:t>
            </a:r>
            <a:r>
              <a:rPr lang="en-US" altLang="zh-CN" sz="1788" dirty="0" err="1"/>
              <a:t>iDMA</a:t>
            </a:r>
            <a:r>
              <a:rPr lang="en-US" altLang="zh-CN" sz="1788" dirty="0"/>
              <a:t> in each Cluster</a:t>
            </a:r>
          </a:p>
          <a:p>
            <a:pPr lvl="2">
              <a:defRPr/>
            </a:pPr>
            <a:r>
              <a:rPr lang="en-US" altLang="zh-CN" sz="1788" b="1" dirty="0">
                <a:solidFill>
                  <a:schemeClr val="accent3"/>
                </a:solidFill>
              </a:rPr>
              <a:t>Modeling Finished</a:t>
            </a:r>
          </a:p>
          <a:p>
            <a:pPr>
              <a:defRPr/>
            </a:pPr>
            <a:r>
              <a:rPr lang="en-US" altLang="zh-CN" sz="2423" dirty="0"/>
              <a:t>Current Progress:</a:t>
            </a:r>
          </a:p>
          <a:p>
            <a:pPr lvl="1">
              <a:defRPr/>
            </a:pPr>
            <a:r>
              <a:rPr lang="en-US" altLang="zh-CN" sz="2000" dirty="0"/>
              <a:t>New Code for LLama2 MLP Layer</a:t>
            </a:r>
          </a:p>
          <a:p>
            <a:pPr lvl="1">
              <a:defRPr/>
            </a:pPr>
            <a:r>
              <a:rPr lang="en-US" altLang="zh-CN" sz="2000" dirty="0"/>
              <a:t>Take Inter-Cluster Transfer into account</a:t>
            </a:r>
          </a:p>
          <a:p>
            <a:pPr lvl="1">
              <a:defRPr/>
            </a:pPr>
            <a:r>
              <a:rPr lang="en-US" altLang="zh-CN" sz="2000" dirty="0"/>
              <a:t>We first do intra-quadrant communication only</a:t>
            </a:r>
          </a:p>
        </p:txBody>
      </p:sp>
    </p:spTree>
    <p:extLst>
      <p:ext uri="{BB962C8B-B14F-4D97-AF65-F5344CB8AC3E}">
        <p14:creationId xmlns:p14="http://schemas.microsoft.com/office/powerpoint/2010/main" val="393774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B5FC579A-052E-57FC-117D-5BE827A59CF5}"/>
              </a:ext>
            </a:extLst>
          </p:cNvPr>
          <p:cNvSpPr/>
          <p:nvPr/>
        </p:nvSpPr>
        <p:spPr>
          <a:xfrm>
            <a:off x="4509522" y="6136262"/>
            <a:ext cx="3399302" cy="6932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  <a:cs typeface="Arial Narrow" panose="020B0604020202020204" pitchFamily="34" charset="0"/>
              </a:rPr>
              <a:t>HBM</a:t>
            </a:r>
            <a:endParaRPr lang="zh-CN" altLang="en-US" sz="1600" i="0" cap="none" spc="0" dirty="0">
              <a:ln>
                <a:noFill/>
              </a:ln>
              <a:solidFill>
                <a:schemeClr val="bg2"/>
              </a:solidFill>
              <a:effectLst/>
              <a:latin typeface="+mj-lt"/>
              <a:cs typeface="Arial Narrow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619D791-2B56-3138-48BF-59C0034FD007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168638"/>
                </a:solidFill>
                <a:latin typeface="Calibri"/>
              </a:rPr>
              <a:t>MLP Layer Dataflow: initial stage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AF0429B6-E003-2E5E-9CE6-102C791A7878}"/>
              </a:ext>
            </a:extLst>
          </p:cNvPr>
          <p:cNvGrpSpPr/>
          <p:nvPr/>
        </p:nvGrpSpPr>
        <p:grpSpPr>
          <a:xfrm>
            <a:off x="4509522" y="2869856"/>
            <a:ext cx="3399304" cy="2929756"/>
            <a:chOff x="8538693" y="3594500"/>
            <a:chExt cx="3399304" cy="2929756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48B8C896-DAE9-3ED9-9C48-170B08A2BB8A}"/>
                </a:ext>
              </a:extLst>
            </p:cNvPr>
            <p:cNvGrpSpPr/>
            <p:nvPr/>
          </p:nvGrpSpPr>
          <p:grpSpPr>
            <a:xfrm>
              <a:off x="8538693" y="3594500"/>
              <a:ext cx="3399304" cy="2929756"/>
              <a:chOff x="6736205" y="2308267"/>
              <a:chExt cx="1416280" cy="1220647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1EE7791D-2ADD-0C5A-6923-8E7A688D5D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rcRect l="17601" t="-1" r="54870" b="69855"/>
              <a:stretch/>
            </p:blipFill>
            <p:spPr>
              <a:xfrm>
                <a:off x="6736205" y="2308267"/>
                <a:ext cx="1416280" cy="1220647"/>
              </a:xfrm>
              <a:prstGeom prst="rect">
                <a:avLst/>
              </a:prstGeom>
            </p:spPr>
          </p:pic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D9A83D0E-1D38-48B8-8062-D78D1118D33D}"/>
                  </a:ext>
                </a:extLst>
              </p:cNvPr>
              <p:cNvCxnSpPr>
                <a:cxnSpLocks/>
                <a:stCxn id="5" idx="1"/>
              </p:cNvCxnSpPr>
              <p:nvPr/>
            </p:nvCxnSpPr>
            <p:spPr>
              <a:xfrm>
                <a:off x="6736205" y="2918591"/>
                <a:ext cx="599534" cy="0"/>
              </a:xfrm>
              <a:prstGeom prst="line">
                <a:avLst/>
              </a:prstGeom>
              <a:ln w="127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CC9DA9F4-8163-FF13-A867-9B5BD29207F6}"/>
                  </a:ext>
                </a:extLst>
              </p:cNvPr>
              <p:cNvCxnSpPr>
                <a:cxnSpLocks/>
                <a:endCxn id="5" idx="3"/>
              </p:cNvCxnSpPr>
              <p:nvPr/>
            </p:nvCxnSpPr>
            <p:spPr>
              <a:xfrm>
                <a:off x="7552951" y="2918591"/>
                <a:ext cx="599534" cy="0"/>
              </a:xfrm>
              <a:prstGeom prst="line">
                <a:avLst/>
              </a:prstGeom>
              <a:ln w="127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AC34E3D-834D-47D4-218C-7FFE32DBC13E}"/>
                </a:ext>
              </a:extLst>
            </p:cNvPr>
            <p:cNvSpPr/>
            <p:nvPr/>
          </p:nvSpPr>
          <p:spPr>
            <a:xfrm>
              <a:off x="8538694" y="3684986"/>
              <a:ext cx="3399303" cy="283927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8EAC966-81A9-3910-D637-79726229EB45}"/>
              </a:ext>
            </a:extLst>
          </p:cNvPr>
          <p:cNvGrpSpPr/>
          <p:nvPr/>
        </p:nvGrpSpPr>
        <p:grpSpPr>
          <a:xfrm>
            <a:off x="73139" y="603068"/>
            <a:ext cx="7752937" cy="1922097"/>
            <a:chOff x="1635836" y="1081554"/>
            <a:chExt cx="7752937" cy="192209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0513DA4-3D2F-A7D8-F73E-819224BCB6B2}"/>
                </a:ext>
              </a:extLst>
            </p:cNvPr>
            <p:cNvSpPr/>
            <p:nvPr/>
          </p:nvSpPr>
          <p:spPr>
            <a:xfrm>
              <a:off x="4205983" y="1435624"/>
              <a:ext cx="2410348" cy="15680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Weight</a:t>
              </a:r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8EEB48D-C8C5-E920-9D2F-47656D750396}"/>
                </a:ext>
              </a:extLst>
            </p:cNvPr>
            <p:cNvSpPr/>
            <p:nvPr/>
          </p:nvSpPr>
          <p:spPr>
            <a:xfrm rot="5400000">
              <a:off x="3633094" y="2023483"/>
              <a:ext cx="1553935" cy="406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746FAFA-626B-9CD4-F045-CD37F5B5164B}"/>
                </a:ext>
              </a:extLst>
            </p:cNvPr>
            <p:cNvSpPr/>
            <p:nvPr/>
          </p:nvSpPr>
          <p:spPr>
            <a:xfrm>
              <a:off x="2034601" y="1437378"/>
              <a:ext cx="1767840" cy="1117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Input</a:t>
              </a:r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F0038BF-7A83-C867-3AAD-D511770F87A5}"/>
                </a:ext>
              </a:extLst>
            </p:cNvPr>
            <p:cNvSpPr/>
            <p:nvPr/>
          </p:nvSpPr>
          <p:spPr>
            <a:xfrm>
              <a:off x="2030785" y="1435624"/>
              <a:ext cx="1774227" cy="406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99E1595-AEBF-1F99-6BD7-0AF99F3EFB04}"/>
                </a:ext>
              </a:extLst>
            </p:cNvPr>
            <p:cNvSpPr/>
            <p:nvPr/>
          </p:nvSpPr>
          <p:spPr>
            <a:xfrm>
              <a:off x="2033359" y="1435624"/>
              <a:ext cx="365760" cy="40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I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DC663AE-EE58-F760-1024-39FB5ECBF738}"/>
                </a:ext>
              </a:extLst>
            </p:cNvPr>
            <p:cNvSpPr txBox="1"/>
            <p:nvPr/>
          </p:nvSpPr>
          <p:spPr>
            <a:xfrm>
              <a:off x="2722971" y="1484935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1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384</a:t>
              </a:r>
              <a:endParaRPr lang="zh-CN" altLang="en-US" sz="1200" b="1" dirty="0">
                <a:solidFill>
                  <a:schemeClr val="accent1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4A8158B-45D5-5D8E-2589-E4E08A9BC097}"/>
                </a:ext>
              </a:extLst>
            </p:cNvPr>
            <p:cNvSpPr txBox="1"/>
            <p:nvPr/>
          </p:nvSpPr>
          <p:spPr>
            <a:xfrm>
              <a:off x="2033359" y="2213890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1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256</a:t>
              </a:r>
              <a:endParaRPr lang="zh-CN" altLang="en-US" sz="1200" b="1" dirty="0">
                <a:solidFill>
                  <a:schemeClr val="accent1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6C2A38B-A52B-29CA-EA5D-C162EC2DBC01}"/>
                </a:ext>
              </a:extLst>
            </p:cNvPr>
            <p:cNvSpPr txBox="1"/>
            <p:nvPr/>
          </p:nvSpPr>
          <p:spPr>
            <a:xfrm>
              <a:off x="2674122" y="1129099"/>
              <a:ext cx="60823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5120</a:t>
              </a:r>
              <a:endParaRPr lang="zh-CN" alt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15ABB190-6871-37C5-E9DA-2602880956C3}"/>
                </a:ext>
              </a:extLst>
            </p:cNvPr>
            <p:cNvCxnSpPr/>
            <p:nvPr/>
          </p:nvCxnSpPr>
          <p:spPr>
            <a:xfrm>
              <a:off x="2033359" y="1376571"/>
              <a:ext cx="1767840" cy="0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65E6D239-5E06-73CF-9A51-401E6A135C67}"/>
                </a:ext>
              </a:extLst>
            </p:cNvPr>
            <p:cNvCxnSpPr>
              <a:cxnSpLocks/>
            </p:cNvCxnSpPr>
            <p:nvPr/>
          </p:nvCxnSpPr>
          <p:spPr>
            <a:xfrm>
              <a:off x="1949539" y="1435624"/>
              <a:ext cx="0" cy="1068493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CD6BDA5-64B7-454F-7D4F-0BA25C21085A}"/>
                </a:ext>
              </a:extLst>
            </p:cNvPr>
            <p:cNvSpPr txBox="1"/>
            <p:nvPr/>
          </p:nvSpPr>
          <p:spPr>
            <a:xfrm rot="16200000">
              <a:off x="1063054" y="1654336"/>
              <a:ext cx="14225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Sequence length</a:t>
              </a:r>
              <a:endParaRPr lang="zh-CN" alt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9FABEA0-7852-C46E-2368-A588B7DBAAB8}"/>
                </a:ext>
              </a:extLst>
            </p:cNvPr>
            <p:cNvSpPr/>
            <p:nvPr/>
          </p:nvSpPr>
          <p:spPr>
            <a:xfrm>
              <a:off x="4204284" y="1443363"/>
              <a:ext cx="406401" cy="3629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W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C0629F2-37DB-1EFB-1845-70FC4D615152}"/>
                </a:ext>
              </a:extLst>
            </p:cNvPr>
            <p:cNvSpPr txBox="1"/>
            <p:nvPr/>
          </p:nvSpPr>
          <p:spPr>
            <a:xfrm>
              <a:off x="4206862" y="2188775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2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384</a:t>
              </a:r>
              <a:endParaRPr lang="zh-CN" altLang="en-US" sz="1200" b="1" dirty="0">
                <a:solidFill>
                  <a:schemeClr val="accent2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88A8BB6-51AA-A18D-47C5-1145B687BB87}"/>
                </a:ext>
              </a:extLst>
            </p:cNvPr>
            <p:cNvSpPr txBox="1"/>
            <p:nvPr/>
          </p:nvSpPr>
          <p:spPr>
            <a:xfrm>
              <a:off x="5011528" y="1489167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2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256</a:t>
              </a:r>
              <a:endParaRPr lang="zh-CN" altLang="en-US" sz="1200" b="1" dirty="0">
                <a:solidFill>
                  <a:schemeClr val="accent2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9606F16-8EF8-9C56-3F1D-60AF8F15AF40}"/>
                </a:ext>
              </a:extLst>
            </p:cNvPr>
            <p:cNvSpPr txBox="1"/>
            <p:nvPr/>
          </p:nvSpPr>
          <p:spPr>
            <a:xfrm>
              <a:off x="5109614" y="1129099"/>
              <a:ext cx="60823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13824</a:t>
              </a:r>
              <a:endParaRPr lang="zh-CN" altLang="en-US" sz="12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5A38432F-8E29-37F4-3BAB-C6BB4D47D504}"/>
                </a:ext>
              </a:extLst>
            </p:cNvPr>
            <p:cNvCxnSpPr>
              <a:cxnSpLocks/>
            </p:cNvCxnSpPr>
            <p:nvPr/>
          </p:nvCxnSpPr>
          <p:spPr>
            <a:xfrm>
              <a:off x="4208556" y="1376571"/>
              <a:ext cx="2410350" cy="0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4B774445-B5A3-3478-E7B9-A8DC5CDE6C37}"/>
                </a:ext>
              </a:extLst>
            </p:cNvPr>
            <p:cNvCxnSpPr>
              <a:cxnSpLocks/>
            </p:cNvCxnSpPr>
            <p:nvPr/>
          </p:nvCxnSpPr>
          <p:spPr>
            <a:xfrm>
              <a:off x="4124736" y="1435624"/>
              <a:ext cx="0" cy="1568027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4E6DDB7-9757-E99F-0B9C-1550C32E114D}"/>
                </a:ext>
              </a:extLst>
            </p:cNvPr>
            <p:cNvSpPr txBox="1"/>
            <p:nvPr/>
          </p:nvSpPr>
          <p:spPr>
            <a:xfrm rot="16200000">
              <a:off x="3758058" y="2010016"/>
              <a:ext cx="4910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5120</a:t>
              </a:r>
              <a:endParaRPr lang="zh-CN" altLang="en-US" sz="12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8C37F9D-AFE8-843C-4CCD-59AE1DF819AC}"/>
                </a:ext>
              </a:extLst>
            </p:cNvPr>
            <p:cNvSpPr/>
            <p:nvPr/>
          </p:nvSpPr>
          <p:spPr>
            <a:xfrm>
              <a:off x="6978425" y="1440554"/>
              <a:ext cx="2410348" cy="1117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Output</a:t>
              </a:r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27A6038-6B87-6D00-B915-9FAC63DA11AD}"/>
                </a:ext>
              </a:extLst>
            </p:cNvPr>
            <p:cNvSpPr txBox="1"/>
            <p:nvPr/>
          </p:nvSpPr>
          <p:spPr>
            <a:xfrm>
              <a:off x="7852488" y="1134151"/>
              <a:ext cx="60823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13824</a:t>
              </a:r>
              <a:endParaRPr lang="zh-CN" altLang="en-US" sz="1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F939E017-C6DF-EB3E-AE09-3FC1C58F0EA9}"/>
                </a:ext>
              </a:extLst>
            </p:cNvPr>
            <p:cNvCxnSpPr>
              <a:cxnSpLocks/>
            </p:cNvCxnSpPr>
            <p:nvPr/>
          </p:nvCxnSpPr>
          <p:spPr>
            <a:xfrm>
              <a:off x="6951430" y="1381623"/>
              <a:ext cx="2410350" cy="0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BB577558-E0B1-4908-FB2A-C5CFBD6F0628}"/>
                </a:ext>
              </a:extLst>
            </p:cNvPr>
            <p:cNvCxnSpPr>
              <a:cxnSpLocks/>
            </p:cNvCxnSpPr>
            <p:nvPr/>
          </p:nvCxnSpPr>
          <p:spPr>
            <a:xfrm>
              <a:off x="6908883" y="1464412"/>
              <a:ext cx="0" cy="1068493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011F8F1-B3E2-2D6D-44F7-839B7D9DEA1C}"/>
                </a:ext>
              </a:extLst>
            </p:cNvPr>
            <p:cNvSpPr txBox="1"/>
            <p:nvPr/>
          </p:nvSpPr>
          <p:spPr>
            <a:xfrm rot="16200000">
              <a:off x="6201284" y="1862008"/>
              <a:ext cx="106479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Sequence length</a:t>
              </a:r>
              <a:endParaRPr lang="zh-CN" altLang="en-US" sz="1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DFAC80C-13E1-3B8E-39B5-9FE2ADB37FB4}"/>
                </a:ext>
              </a:extLst>
            </p:cNvPr>
            <p:cNvSpPr/>
            <p:nvPr/>
          </p:nvSpPr>
          <p:spPr>
            <a:xfrm>
              <a:off x="6978425" y="1440388"/>
              <a:ext cx="406400" cy="40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O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80A70CB-B0CF-F98E-915E-3D94816D0ADF}"/>
                </a:ext>
              </a:extLst>
            </p:cNvPr>
            <p:cNvSpPr txBox="1"/>
            <p:nvPr/>
          </p:nvSpPr>
          <p:spPr>
            <a:xfrm>
              <a:off x="6976731" y="2230742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6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384</a:t>
              </a:r>
              <a:endParaRPr lang="zh-CN" altLang="en-US" sz="1200" b="1" dirty="0">
                <a:solidFill>
                  <a:schemeClr val="accent6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935E3BC-7E5B-38DD-3E8A-B67D77221CEA}"/>
                </a:ext>
              </a:extLst>
            </p:cNvPr>
            <p:cNvSpPr txBox="1"/>
            <p:nvPr/>
          </p:nvSpPr>
          <p:spPr>
            <a:xfrm>
              <a:off x="7771871" y="1494097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6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384</a:t>
              </a:r>
              <a:endParaRPr lang="zh-CN" altLang="en-US" sz="1200" b="1" dirty="0">
                <a:solidFill>
                  <a:schemeClr val="accent6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CD727466-CF40-10AE-29DC-F577A067884B}"/>
                </a:ext>
              </a:extLst>
            </p:cNvPr>
            <p:cNvSpPr/>
            <p:nvPr/>
          </p:nvSpPr>
          <p:spPr>
            <a:xfrm>
              <a:off x="2415537" y="1436154"/>
              <a:ext cx="365760" cy="40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I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B61A990-3CC8-2447-62CB-C7C817C28322}"/>
                </a:ext>
              </a:extLst>
            </p:cNvPr>
            <p:cNvSpPr/>
            <p:nvPr/>
          </p:nvSpPr>
          <p:spPr>
            <a:xfrm>
              <a:off x="2030785" y="1857865"/>
              <a:ext cx="1774227" cy="406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047868B-7EEB-0EE8-F575-73DD6D510A4B}"/>
                </a:ext>
              </a:extLst>
            </p:cNvPr>
            <p:cNvSpPr/>
            <p:nvPr/>
          </p:nvSpPr>
          <p:spPr>
            <a:xfrm>
              <a:off x="2033359" y="1857865"/>
              <a:ext cx="365760" cy="40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I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10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D53D131-63D6-2D3A-0858-6E6CB9118E90}"/>
                </a:ext>
              </a:extLst>
            </p:cNvPr>
            <p:cNvSpPr/>
            <p:nvPr/>
          </p:nvSpPr>
          <p:spPr>
            <a:xfrm>
              <a:off x="2415537" y="1858395"/>
              <a:ext cx="365760" cy="40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I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11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251D2C9-DC57-FC40-AEBE-97D300E19DD3}"/>
                </a:ext>
              </a:extLst>
            </p:cNvPr>
            <p:cNvSpPr/>
            <p:nvPr/>
          </p:nvSpPr>
          <p:spPr>
            <a:xfrm rot="5400000">
              <a:off x="4060160" y="2023483"/>
              <a:ext cx="1553935" cy="406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73E4EFE-B692-8F8F-DDF0-5E7ED7A81CEC}"/>
                </a:ext>
              </a:extLst>
            </p:cNvPr>
            <p:cNvSpPr/>
            <p:nvPr/>
          </p:nvSpPr>
          <p:spPr>
            <a:xfrm>
              <a:off x="4633927" y="1443363"/>
              <a:ext cx="406400" cy="3629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W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7A22F11-7F3F-C257-BAE0-078BFC9D2683}"/>
                </a:ext>
              </a:extLst>
            </p:cNvPr>
            <p:cNvSpPr/>
            <p:nvPr/>
          </p:nvSpPr>
          <p:spPr>
            <a:xfrm>
              <a:off x="4204284" y="1827649"/>
              <a:ext cx="406401" cy="3629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W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DD3B9CF-87DA-F96F-15D1-48793253F6FE}"/>
                </a:ext>
              </a:extLst>
            </p:cNvPr>
            <p:cNvSpPr/>
            <p:nvPr/>
          </p:nvSpPr>
          <p:spPr>
            <a:xfrm>
              <a:off x="4633927" y="1827649"/>
              <a:ext cx="406400" cy="3629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W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2806A0B-355E-960D-B88F-587F977E63E1}"/>
                </a:ext>
              </a:extLst>
            </p:cNvPr>
            <p:cNvSpPr/>
            <p:nvPr/>
          </p:nvSpPr>
          <p:spPr>
            <a:xfrm>
              <a:off x="7405506" y="1440388"/>
              <a:ext cx="406400" cy="40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O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9999DECF-70D0-E137-7381-53B835688447}"/>
                </a:ext>
              </a:extLst>
            </p:cNvPr>
            <p:cNvSpPr/>
            <p:nvPr/>
          </p:nvSpPr>
          <p:spPr>
            <a:xfrm>
              <a:off x="6978425" y="1863153"/>
              <a:ext cx="406400" cy="40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O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75C1523-893B-12A1-17B3-DAA92CD75B4B}"/>
                </a:ext>
              </a:extLst>
            </p:cNvPr>
            <p:cNvSpPr/>
            <p:nvPr/>
          </p:nvSpPr>
          <p:spPr>
            <a:xfrm>
              <a:off x="7405506" y="1863153"/>
              <a:ext cx="406400" cy="40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O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307A7CEC-11C9-F9E5-6E0E-6FE0ECF078A1}"/>
              </a:ext>
            </a:extLst>
          </p:cNvPr>
          <p:cNvSpPr/>
          <p:nvPr/>
        </p:nvSpPr>
        <p:spPr>
          <a:xfrm>
            <a:off x="5414034" y="6287240"/>
            <a:ext cx="365760" cy="406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E1E16BC-DA11-D3A9-56C7-99C51FD636E7}"/>
              </a:ext>
            </a:extLst>
          </p:cNvPr>
          <p:cNvSpPr/>
          <p:nvPr/>
        </p:nvSpPr>
        <p:spPr>
          <a:xfrm>
            <a:off x="6469845" y="6252099"/>
            <a:ext cx="406401" cy="362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DF10749-4C03-0BA4-8CB0-F21E47F5D29B}"/>
              </a:ext>
            </a:extLst>
          </p:cNvPr>
          <p:cNvSpPr/>
          <p:nvPr/>
        </p:nvSpPr>
        <p:spPr>
          <a:xfrm>
            <a:off x="5526580" y="6180386"/>
            <a:ext cx="365760" cy="406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82BFEA7-C258-8D81-FB4C-289A154FE3DD}"/>
              </a:ext>
            </a:extLst>
          </p:cNvPr>
          <p:cNvSpPr/>
          <p:nvPr/>
        </p:nvSpPr>
        <p:spPr>
          <a:xfrm>
            <a:off x="6430924" y="6202335"/>
            <a:ext cx="406401" cy="362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C04301D-0640-733A-7063-32ECE7017156}"/>
              </a:ext>
            </a:extLst>
          </p:cNvPr>
          <p:cNvSpPr/>
          <p:nvPr/>
        </p:nvSpPr>
        <p:spPr>
          <a:xfrm>
            <a:off x="5477049" y="6233813"/>
            <a:ext cx="365760" cy="406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34A50E-0143-5E16-FC9B-AA0B345ECAF3}"/>
              </a:ext>
            </a:extLst>
          </p:cNvPr>
          <p:cNvSpPr/>
          <p:nvPr/>
        </p:nvSpPr>
        <p:spPr>
          <a:xfrm>
            <a:off x="6493895" y="6324659"/>
            <a:ext cx="406401" cy="362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C55E2F5-FFA8-AC94-882A-B3B95C2CB75D}"/>
              </a:ext>
            </a:extLst>
          </p:cNvPr>
          <p:cNvSpPr txBox="1"/>
          <p:nvPr/>
        </p:nvSpPr>
        <p:spPr>
          <a:xfrm>
            <a:off x="8383850" y="898085"/>
            <a:ext cx="33362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accent1"/>
                </a:solidFill>
              </a:rPr>
              <a:t>I</a:t>
            </a:r>
            <a:r>
              <a:rPr lang="en-US" altLang="zh-CN" sz="1800" b="1" baseline="-25000" dirty="0">
                <a:solidFill>
                  <a:schemeClr val="accent1"/>
                </a:solidFill>
              </a:rPr>
              <a:t>00</a:t>
            </a:r>
            <a:r>
              <a:rPr lang="en-US" altLang="zh-CN" b="1" dirty="0">
                <a:solidFill>
                  <a:schemeClr val="accent2"/>
                </a:solidFill>
              </a:rPr>
              <a:t>W</a:t>
            </a:r>
            <a:r>
              <a:rPr lang="en-US" altLang="zh-CN" b="1" baseline="-25000" dirty="0">
                <a:solidFill>
                  <a:schemeClr val="accent2"/>
                </a:solidFill>
              </a:rPr>
              <a:t>00</a:t>
            </a:r>
            <a:r>
              <a:rPr lang="en-US" altLang="zh-CN" b="1" baseline="-25000" dirty="0"/>
              <a:t>   </a:t>
            </a:r>
            <a:r>
              <a:rPr lang="en-US" altLang="zh-CN" b="1" dirty="0"/>
              <a:t>+    </a:t>
            </a:r>
            <a:r>
              <a:rPr lang="en-US" altLang="zh-CN" sz="1800" b="1" dirty="0">
                <a:solidFill>
                  <a:schemeClr val="accent1"/>
                </a:solidFill>
              </a:rPr>
              <a:t>I</a:t>
            </a:r>
            <a:r>
              <a:rPr lang="en-US" altLang="zh-CN" sz="1800" b="1" baseline="-25000" dirty="0">
                <a:solidFill>
                  <a:schemeClr val="accent1"/>
                </a:solidFill>
              </a:rPr>
              <a:t>01</a:t>
            </a:r>
            <a:r>
              <a:rPr lang="en-US" altLang="zh-CN" b="1" dirty="0">
                <a:solidFill>
                  <a:schemeClr val="accent2"/>
                </a:solidFill>
              </a:rPr>
              <a:t>W</a:t>
            </a:r>
            <a:r>
              <a:rPr lang="en-US" altLang="zh-CN" b="1" baseline="-25000" dirty="0">
                <a:solidFill>
                  <a:schemeClr val="accent2"/>
                </a:solidFill>
              </a:rPr>
              <a:t>10</a:t>
            </a:r>
            <a:r>
              <a:rPr lang="en-US" altLang="zh-CN" b="1" baseline="-25000" dirty="0"/>
              <a:t>    </a:t>
            </a:r>
            <a:r>
              <a:rPr lang="en-US" altLang="zh-CN" b="1" dirty="0"/>
              <a:t>=    </a:t>
            </a:r>
            <a:r>
              <a:rPr lang="en-US" altLang="zh-CN" b="1" dirty="0">
                <a:solidFill>
                  <a:schemeClr val="accent6"/>
                </a:solidFill>
              </a:rPr>
              <a:t>O</a:t>
            </a:r>
            <a:r>
              <a:rPr lang="en-US" altLang="zh-CN" b="1" baseline="-25000" dirty="0">
                <a:solidFill>
                  <a:schemeClr val="accent6"/>
                </a:solidFill>
              </a:rPr>
              <a:t>00_part</a:t>
            </a:r>
            <a:r>
              <a:rPr lang="en-US" altLang="zh-CN" b="1" dirty="0"/>
              <a:t> </a:t>
            </a:r>
          </a:p>
          <a:p>
            <a:r>
              <a:rPr lang="en-US" altLang="zh-CN" sz="1800" b="1" dirty="0">
                <a:solidFill>
                  <a:schemeClr val="accent1"/>
                </a:solidFill>
              </a:rPr>
              <a:t>I</a:t>
            </a:r>
            <a:r>
              <a:rPr lang="en-US" altLang="zh-CN" sz="1800" b="1" baseline="-25000" dirty="0">
                <a:solidFill>
                  <a:schemeClr val="accent1"/>
                </a:solidFill>
              </a:rPr>
              <a:t>00</a:t>
            </a:r>
            <a:r>
              <a:rPr lang="en-US" altLang="zh-CN" b="1" dirty="0">
                <a:solidFill>
                  <a:schemeClr val="accent2"/>
                </a:solidFill>
              </a:rPr>
              <a:t>W</a:t>
            </a:r>
            <a:r>
              <a:rPr lang="en-US" altLang="zh-CN" b="1" baseline="-25000" dirty="0">
                <a:solidFill>
                  <a:schemeClr val="accent2"/>
                </a:solidFill>
              </a:rPr>
              <a:t>01</a:t>
            </a:r>
            <a:r>
              <a:rPr lang="en-US" altLang="zh-CN" b="1" baseline="-25000" dirty="0"/>
              <a:t>   </a:t>
            </a:r>
            <a:r>
              <a:rPr lang="en-US" altLang="zh-CN" b="1" dirty="0"/>
              <a:t>+    </a:t>
            </a:r>
            <a:r>
              <a:rPr lang="en-US" altLang="zh-CN" sz="1800" b="1" dirty="0">
                <a:solidFill>
                  <a:schemeClr val="accent1"/>
                </a:solidFill>
              </a:rPr>
              <a:t>I</a:t>
            </a:r>
            <a:r>
              <a:rPr lang="en-US" altLang="zh-CN" sz="1800" b="1" baseline="-25000" dirty="0">
                <a:solidFill>
                  <a:schemeClr val="accent1"/>
                </a:solidFill>
              </a:rPr>
              <a:t>01</a:t>
            </a:r>
            <a:r>
              <a:rPr lang="en-US" altLang="zh-CN" b="1" dirty="0">
                <a:solidFill>
                  <a:schemeClr val="accent2"/>
                </a:solidFill>
              </a:rPr>
              <a:t>W</a:t>
            </a:r>
            <a:r>
              <a:rPr lang="en-US" altLang="zh-CN" b="1" baseline="-25000" dirty="0">
                <a:solidFill>
                  <a:schemeClr val="accent2"/>
                </a:solidFill>
              </a:rPr>
              <a:t>11</a:t>
            </a:r>
            <a:r>
              <a:rPr lang="en-US" altLang="zh-CN" b="1" baseline="-25000" dirty="0"/>
              <a:t>    </a:t>
            </a:r>
            <a:r>
              <a:rPr lang="en-US" altLang="zh-CN" b="1" dirty="0"/>
              <a:t>=    </a:t>
            </a:r>
            <a:r>
              <a:rPr lang="en-US" altLang="zh-CN" b="1" dirty="0">
                <a:solidFill>
                  <a:schemeClr val="accent6"/>
                </a:solidFill>
              </a:rPr>
              <a:t>O</a:t>
            </a:r>
            <a:r>
              <a:rPr lang="en-US" altLang="zh-CN" b="1" baseline="-25000" dirty="0">
                <a:solidFill>
                  <a:schemeClr val="accent6"/>
                </a:solidFill>
              </a:rPr>
              <a:t>01_part</a:t>
            </a:r>
          </a:p>
          <a:p>
            <a:r>
              <a:rPr lang="en-US" altLang="zh-CN" sz="1800" b="1" dirty="0">
                <a:solidFill>
                  <a:schemeClr val="accent1"/>
                </a:solidFill>
              </a:rPr>
              <a:t>I</a:t>
            </a:r>
            <a:r>
              <a:rPr lang="en-US" altLang="zh-CN" b="1" baseline="-25000" dirty="0">
                <a:solidFill>
                  <a:schemeClr val="accent1"/>
                </a:solidFill>
              </a:rPr>
              <a:t>1</a:t>
            </a:r>
            <a:r>
              <a:rPr lang="en-US" altLang="zh-CN" sz="1800" b="1" baseline="-25000" dirty="0">
                <a:solidFill>
                  <a:schemeClr val="accent1"/>
                </a:solidFill>
              </a:rPr>
              <a:t>0</a:t>
            </a:r>
            <a:r>
              <a:rPr lang="en-US" altLang="zh-CN" b="1" dirty="0">
                <a:solidFill>
                  <a:schemeClr val="accent2"/>
                </a:solidFill>
              </a:rPr>
              <a:t>W</a:t>
            </a:r>
            <a:r>
              <a:rPr lang="en-US" altLang="zh-CN" b="1" baseline="-25000" dirty="0">
                <a:solidFill>
                  <a:schemeClr val="accent2"/>
                </a:solidFill>
              </a:rPr>
              <a:t>00</a:t>
            </a:r>
            <a:r>
              <a:rPr lang="en-US" altLang="zh-CN" b="1" baseline="-25000" dirty="0"/>
              <a:t>   </a:t>
            </a:r>
            <a:r>
              <a:rPr lang="en-US" altLang="zh-CN" b="1" dirty="0"/>
              <a:t>+    </a:t>
            </a:r>
            <a:r>
              <a:rPr lang="en-US" altLang="zh-CN" sz="1800" b="1" dirty="0">
                <a:solidFill>
                  <a:schemeClr val="accent1"/>
                </a:solidFill>
              </a:rPr>
              <a:t>I</a:t>
            </a:r>
            <a:r>
              <a:rPr lang="en-US" altLang="zh-CN" b="1" baseline="-25000" dirty="0">
                <a:solidFill>
                  <a:schemeClr val="accent1"/>
                </a:solidFill>
              </a:rPr>
              <a:t>1</a:t>
            </a:r>
            <a:r>
              <a:rPr lang="en-US" altLang="zh-CN" sz="1800" b="1" baseline="-25000" dirty="0">
                <a:solidFill>
                  <a:schemeClr val="accent1"/>
                </a:solidFill>
              </a:rPr>
              <a:t>1</a:t>
            </a:r>
            <a:r>
              <a:rPr lang="en-US" altLang="zh-CN" b="1" dirty="0">
                <a:solidFill>
                  <a:schemeClr val="accent2"/>
                </a:solidFill>
              </a:rPr>
              <a:t>W</a:t>
            </a:r>
            <a:r>
              <a:rPr lang="en-US" altLang="zh-CN" b="1" baseline="-25000" dirty="0">
                <a:solidFill>
                  <a:schemeClr val="accent2"/>
                </a:solidFill>
              </a:rPr>
              <a:t>10</a:t>
            </a:r>
            <a:r>
              <a:rPr lang="en-US" altLang="zh-CN" b="1" baseline="-25000" dirty="0"/>
              <a:t>    </a:t>
            </a:r>
            <a:r>
              <a:rPr lang="en-US" altLang="zh-CN" b="1" dirty="0"/>
              <a:t>=    </a:t>
            </a:r>
            <a:r>
              <a:rPr lang="en-US" altLang="zh-CN" b="1" dirty="0">
                <a:solidFill>
                  <a:schemeClr val="accent6"/>
                </a:solidFill>
              </a:rPr>
              <a:t>O</a:t>
            </a:r>
            <a:r>
              <a:rPr lang="en-US" altLang="zh-CN" b="1" baseline="-25000" dirty="0">
                <a:solidFill>
                  <a:schemeClr val="accent6"/>
                </a:solidFill>
              </a:rPr>
              <a:t>10_part</a:t>
            </a:r>
          </a:p>
          <a:p>
            <a:r>
              <a:rPr lang="en-US" altLang="zh-CN" sz="1800" b="1" dirty="0">
                <a:solidFill>
                  <a:schemeClr val="accent1"/>
                </a:solidFill>
              </a:rPr>
              <a:t>I</a:t>
            </a:r>
            <a:r>
              <a:rPr lang="en-US" altLang="zh-CN" b="1" baseline="-25000" dirty="0">
                <a:solidFill>
                  <a:schemeClr val="accent1"/>
                </a:solidFill>
              </a:rPr>
              <a:t>1</a:t>
            </a:r>
            <a:r>
              <a:rPr lang="en-US" altLang="zh-CN" sz="1800" b="1" baseline="-25000" dirty="0">
                <a:solidFill>
                  <a:schemeClr val="accent1"/>
                </a:solidFill>
              </a:rPr>
              <a:t>0</a:t>
            </a:r>
            <a:r>
              <a:rPr lang="en-US" altLang="zh-CN" b="1" dirty="0">
                <a:solidFill>
                  <a:schemeClr val="accent2"/>
                </a:solidFill>
              </a:rPr>
              <a:t>W</a:t>
            </a:r>
            <a:r>
              <a:rPr lang="en-US" altLang="zh-CN" b="1" baseline="-25000" dirty="0">
                <a:solidFill>
                  <a:schemeClr val="accent2"/>
                </a:solidFill>
              </a:rPr>
              <a:t>01</a:t>
            </a:r>
            <a:r>
              <a:rPr lang="en-US" altLang="zh-CN" b="1" baseline="-25000" dirty="0"/>
              <a:t>   </a:t>
            </a:r>
            <a:r>
              <a:rPr lang="en-US" altLang="zh-CN" b="1" dirty="0"/>
              <a:t>+    </a:t>
            </a:r>
            <a:r>
              <a:rPr lang="en-US" altLang="zh-CN" sz="1800" b="1" dirty="0">
                <a:solidFill>
                  <a:schemeClr val="accent1"/>
                </a:solidFill>
              </a:rPr>
              <a:t>I</a:t>
            </a:r>
            <a:r>
              <a:rPr lang="en-US" altLang="zh-CN" b="1" baseline="-25000" dirty="0">
                <a:solidFill>
                  <a:schemeClr val="accent1"/>
                </a:solidFill>
              </a:rPr>
              <a:t>1</a:t>
            </a:r>
            <a:r>
              <a:rPr lang="en-US" altLang="zh-CN" sz="1800" b="1" baseline="-25000" dirty="0">
                <a:solidFill>
                  <a:schemeClr val="accent1"/>
                </a:solidFill>
              </a:rPr>
              <a:t>1</a:t>
            </a:r>
            <a:r>
              <a:rPr lang="en-US" altLang="zh-CN" b="1" dirty="0">
                <a:solidFill>
                  <a:schemeClr val="accent2"/>
                </a:solidFill>
              </a:rPr>
              <a:t>W</a:t>
            </a:r>
            <a:r>
              <a:rPr lang="en-US" altLang="zh-CN" b="1" baseline="-25000" dirty="0">
                <a:solidFill>
                  <a:schemeClr val="accent2"/>
                </a:solidFill>
              </a:rPr>
              <a:t>11</a:t>
            </a:r>
            <a:r>
              <a:rPr lang="en-US" altLang="zh-CN" b="1" baseline="-25000" dirty="0"/>
              <a:t>    </a:t>
            </a:r>
            <a:r>
              <a:rPr lang="en-US" altLang="zh-CN" b="1" dirty="0"/>
              <a:t>=    </a:t>
            </a:r>
            <a:r>
              <a:rPr lang="en-US" altLang="zh-CN" b="1" dirty="0">
                <a:solidFill>
                  <a:schemeClr val="accent6"/>
                </a:solidFill>
              </a:rPr>
              <a:t>O</a:t>
            </a:r>
            <a:r>
              <a:rPr lang="en-US" altLang="zh-CN" b="1" baseline="-25000" dirty="0">
                <a:solidFill>
                  <a:schemeClr val="accent6"/>
                </a:solidFill>
              </a:rPr>
              <a:t>11_part</a:t>
            </a:r>
            <a:endParaRPr lang="zh-CN" altLang="en-US" b="1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C60DB90-E44A-0C19-FFB2-11BC3AE22639}"/>
              </a:ext>
            </a:extLst>
          </p:cNvPr>
          <p:cNvSpPr/>
          <p:nvPr/>
        </p:nvSpPr>
        <p:spPr>
          <a:xfrm>
            <a:off x="5372821" y="6345286"/>
            <a:ext cx="365760" cy="406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663E717-5957-12F3-E904-4460968DE7C4}"/>
              </a:ext>
            </a:extLst>
          </p:cNvPr>
          <p:cNvSpPr/>
          <p:nvPr/>
        </p:nvSpPr>
        <p:spPr>
          <a:xfrm>
            <a:off x="6535108" y="6383810"/>
            <a:ext cx="406401" cy="362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0796291-0EC3-36BE-3790-91E8228530E2}"/>
              </a:ext>
            </a:extLst>
          </p:cNvPr>
          <p:cNvSpPr/>
          <p:nvPr/>
        </p:nvSpPr>
        <p:spPr>
          <a:xfrm>
            <a:off x="5387399" y="6287240"/>
            <a:ext cx="365760" cy="406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E6DEE25-EF71-168A-ADCA-A9EFFCD9EBEB}"/>
              </a:ext>
            </a:extLst>
          </p:cNvPr>
          <p:cNvSpPr/>
          <p:nvPr/>
        </p:nvSpPr>
        <p:spPr>
          <a:xfrm>
            <a:off x="6443210" y="6252099"/>
            <a:ext cx="406401" cy="362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ED9FEA-B35A-CEEC-1CF9-20850D688890}"/>
              </a:ext>
            </a:extLst>
          </p:cNvPr>
          <p:cNvSpPr/>
          <p:nvPr/>
        </p:nvSpPr>
        <p:spPr>
          <a:xfrm>
            <a:off x="5499945" y="6180386"/>
            <a:ext cx="365760" cy="406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136B28F-3F64-759B-EBFA-BC8A47EF1975}"/>
              </a:ext>
            </a:extLst>
          </p:cNvPr>
          <p:cNvSpPr/>
          <p:nvPr/>
        </p:nvSpPr>
        <p:spPr>
          <a:xfrm>
            <a:off x="6404289" y="6202335"/>
            <a:ext cx="406401" cy="362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D9F9C7C-E69D-BDCD-A572-6B3A6A5E44CB}"/>
              </a:ext>
            </a:extLst>
          </p:cNvPr>
          <p:cNvSpPr/>
          <p:nvPr/>
        </p:nvSpPr>
        <p:spPr>
          <a:xfrm>
            <a:off x="5450414" y="6233813"/>
            <a:ext cx="365760" cy="406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9C1C9CA-372E-0CB6-3528-7FAD54E090BB}"/>
              </a:ext>
            </a:extLst>
          </p:cNvPr>
          <p:cNvSpPr/>
          <p:nvPr/>
        </p:nvSpPr>
        <p:spPr>
          <a:xfrm>
            <a:off x="6467260" y="6324659"/>
            <a:ext cx="406401" cy="362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45433D7-83C2-749A-9E00-25FF3140DD45}"/>
              </a:ext>
            </a:extLst>
          </p:cNvPr>
          <p:cNvSpPr/>
          <p:nvPr/>
        </p:nvSpPr>
        <p:spPr>
          <a:xfrm>
            <a:off x="5346186" y="6345286"/>
            <a:ext cx="365760" cy="406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2EB1AF0-66B9-9176-549E-414A356D03F8}"/>
              </a:ext>
            </a:extLst>
          </p:cNvPr>
          <p:cNvSpPr/>
          <p:nvPr/>
        </p:nvSpPr>
        <p:spPr>
          <a:xfrm>
            <a:off x="6508473" y="6383810"/>
            <a:ext cx="406401" cy="362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8728369B-98AA-2F09-BF57-12CBE0CAD5DC}"/>
              </a:ext>
            </a:extLst>
          </p:cNvPr>
          <p:cNvSpPr txBox="1">
            <a:spLocks/>
          </p:cNvSpPr>
          <p:nvPr/>
        </p:nvSpPr>
        <p:spPr>
          <a:xfrm>
            <a:off x="316500" y="2676143"/>
            <a:ext cx="3464343" cy="3874427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23" dirty="0"/>
              <a:t>Example in one quadrant</a:t>
            </a:r>
          </a:p>
          <a:p>
            <a:pPr lvl="1">
              <a:defRPr/>
            </a:pPr>
            <a:r>
              <a:rPr lang="en-US" altLang="zh-CN" sz="2000" dirty="0"/>
              <a:t>0. Initial stage</a:t>
            </a:r>
          </a:p>
        </p:txBody>
      </p:sp>
    </p:spTree>
    <p:extLst>
      <p:ext uri="{BB962C8B-B14F-4D97-AF65-F5344CB8AC3E}">
        <p14:creationId xmlns:p14="http://schemas.microsoft.com/office/powerpoint/2010/main" val="359051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>
            <a:extLst>
              <a:ext uri="{FF2B5EF4-FFF2-40B4-BE49-F238E27FC236}">
                <a16:creationId xmlns:a16="http://schemas.microsoft.com/office/drawing/2014/main" id="{AF0429B6-E003-2E5E-9CE6-102C791A7878}"/>
              </a:ext>
            </a:extLst>
          </p:cNvPr>
          <p:cNvGrpSpPr/>
          <p:nvPr/>
        </p:nvGrpSpPr>
        <p:grpSpPr>
          <a:xfrm>
            <a:off x="4509522" y="2869856"/>
            <a:ext cx="3399304" cy="2929756"/>
            <a:chOff x="8538693" y="3594500"/>
            <a:chExt cx="3399304" cy="2929756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48B8C896-DAE9-3ED9-9C48-170B08A2BB8A}"/>
                </a:ext>
              </a:extLst>
            </p:cNvPr>
            <p:cNvGrpSpPr/>
            <p:nvPr/>
          </p:nvGrpSpPr>
          <p:grpSpPr>
            <a:xfrm>
              <a:off x="8538693" y="3594500"/>
              <a:ext cx="3399304" cy="2929756"/>
              <a:chOff x="6736205" y="2308267"/>
              <a:chExt cx="1416280" cy="1220647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1EE7791D-2ADD-0C5A-6923-8E7A688D5D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rcRect l="17601" t="-1" r="54870" b="69855"/>
              <a:stretch/>
            </p:blipFill>
            <p:spPr>
              <a:xfrm>
                <a:off x="6736205" y="2308267"/>
                <a:ext cx="1416280" cy="1220647"/>
              </a:xfrm>
              <a:prstGeom prst="rect">
                <a:avLst/>
              </a:prstGeom>
            </p:spPr>
          </p:pic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D9A83D0E-1D38-48B8-8062-D78D1118D33D}"/>
                  </a:ext>
                </a:extLst>
              </p:cNvPr>
              <p:cNvCxnSpPr>
                <a:cxnSpLocks/>
                <a:stCxn id="5" idx="1"/>
              </p:cNvCxnSpPr>
              <p:nvPr/>
            </p:nvCxnSpPr>
            <p:spPr>
              <a:xfrm>
                <a:off x="6736205" y="2918591"/>
                <a:ext cx="599534" cy="0"/>
              </a:xfrm>
              <a:prstGeom prst="line">
                <a:avLst/>
              </a:prstGeom>
              <a:ln w="127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CC9DA9F4-8163-FF13-A867-9B5BD29207F6}"/>
                  </a:ext>
                </a:extLst>
              </p:cNvPr>
              <p:cNvCxnSpPr>
                <a:cxnSpLocks/>
                <a:endCxn id="5" idx="3"/>
              </p:cNvCxnSpPr>
              <p:nvPr/>
            </p:nvCxnSpPr>
            <p:spPr>
              <a:xfrm>
                <a:off x="7552951" y="2918591"/>
                <a:ext cx="599534" cy="0"/>
              </a:xfrm>
              <a:prstGeom prst="line">
                <a:avLst/>
              </a:prstGeom>
              <a:ln w="127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AC34E3D-834D-47D4-218C-7FFE32DBC13E}"/>
                </a:ext>
              </a:extLst>
            </p:cNvPr>
            <p:cNvSpPr/>
            <p:nvPr/>
          </p:nvSpPr>
          <p:spPr>
            <a:xfrm>
              <a:off x="8538694" y="3684986"/>
              <a:ext cx="3399303" cy="283927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sp>
        <p:nvSpPr>
          <p:cNvPr id="47" name="箭头: 左 46">
            <a:extLst>
              <a:ext uri="{FF2B5EF4-FFF2-40B4-BE49-F238E27FC236}">
                <a16:creationId xmlns:a16="http://schemas.microsoft.com/office/drawing/2014/main" id="{D05B95CB-F271-F2B2-F7C4-1F7E54D28FDC}"/>
              </a:ext>
            </a:extLst>
          </p:cNvPr>
          <p:cNvSpPr/>
          <p:nvPr/>
        </p:nvSpPr>
        <p:spPr>
          <a:xfrm>
            <a:off x="5388733" y="3203086"/>
            <a:ext cx="567655" cy="143867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8EAC966-81A9-3910-D637-79726229EB45}"/>
              </a:ext>
            </a:extLst>
          </p:cNvPr>
          <p:cNvGrpSpPr/>
          <p:nvPr/>
        </p:nvGrpSpPr>
        <p:grpSpPr>
          <a:xfrm>
            <a:off x="73139" y="603068"/>
            <a:ext cx="7752937" cy="1922097"/>
            <a:chOff x="1635836" y="1081554"/>
            <a:chExt cx="7752937" cy="192209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0513DA4-3D2F-A7D8-F73E-819224BCB6B2}"/>
                </a:ext>
              </a:extLst>
            </p:cNvPr>
            <p:cNvSpPr/>
            <p:nvPr/>
          </p:nvSpPr>
          <p:spPr>
            <a:xfrm>
              <a:off x="4205983" y="1435624"/>
              <a:ext cx="2410348" cy="15680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Weight</a:t>
              </a:r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8EEB48D-C8C5-E920-9D2F-47656D750396}"/>
                </a:ext>
              </a:extLst>
            </p:cNvPr>
            <p:cNvSpPr/>
            <p:nvPr/>
          </p:nvSpPr>
          <p:spPr>
            <a:xfrm rot="5400000">
              <a:off x="3633094" y="2023483"/>
              <a:ext cx="1553935" cy="406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746FAFA-626B-9CD4-F045-CD37F5B5164B}"/>
                </a:ext>
              </a:extLst>
            </p:cNvPr>
            <p:cNvSpPr/>
            <p:nvPr/>
          </p:nvSpPr>
          <p:spPr>
            <a:xfrm>
              <a:off x="2034601" y="1437378"/>
              <a:ext cx="1767840" cy="1117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Input</a:t>
              </a:r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F0038BF-7A83-C867-3AAD-D511770F87A5}"/>
                </a:ext>
              </a:extLst>
            </p:cNvPr>
            <p:cNvSpPr/>
            <p:nvPr/>
          </p:nvSpPr>
          <p:spPr>
            <a:xfrm>
              <a:off x="2030785" y="1435624"/>
              <a:ext cx="1774227" cy="406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99E1595-AEBF-1F99-6BD7-0AF99F3EFB04}"/>
                </a:ext>
              </a:extLst>
            </p:cNvPr>
            <p:cNvSpPr/>
            <p:nvPr/>
          </p:nvSpPr>
          <p:spPr>
            <a:xfrm>
              <a:off x="2033359" y="1435624"/>
              <a:ext cx="365760" cy="40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I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DC663AE-EE58-F760-1024-39FB5ECBF738}"/>
                </a:ext>
              </a:extLst>
            </p:cNvPr>
            <p:cNvSpPr txBox="1"/>
            <p:nvPr/>
          </p:nvSpPr>
          <p:spPr>
            <a:xfrm>
              <a:off x="2722971" y="1484935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1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384</a:t>
              </a:r>
              <a:endParaRPr lang="zh-CN" altLang="en-US" sz="1200" b="1" dirty="0">
                <a:solidFill>
                  <a:schemeClr val="accent1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4A8158B-45D5-5D8E-2589-E4E08A9BC097}"/>
                </a:ext>
              </a:extLst>
            </p:cNvPr>
            <p:cNvSpPr txBox="1"/>
            <p:nvPr/>
          </p:nvSpPr>
          <p:spPr>
            <a:xfrm>
              <a:off x="2033359" y="2213890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1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256</a:t>
              </a:r>
              <a:endParaRPr lang="zh-CN" altLang="en-US" sz="1200" b="1" dirty="0">
                <a:solidFill>
                  <a:schemeClr val="accent1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6C2A38B-A52B-29CA-EA5D-C162EC2DBC01}"/>
                </a:ext>
              </a:extLst>
            </p:cNvPr>
            <p:cNvSpPr txBox="1"/>
            <p:nvPr/>
          </p:nvSpPr>
          <p:spPr>
            <a:xfrm>
              <a:off x="2674122" y="1129099"/>
              <a:ext cx="60823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5120</a:t>
              </a:r>
              <a:endParaRPr lang="zh-CN" alt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15ABB190-6871-37C5-E9DA-2602880956C3}"/>
                </a:ext>
              </a:extLst>
            </p:cNvPr>
            <p:cNvCxnSpPr/>
            <p:nvPr/>
          </p:nvCxnSpPr>
          <p:spPr>
            <a:xfrm>
              <a:off x="2033359" y="1376571"/>
              <a:ext cx="1767840" cy="0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65E6D239-5E06-73CF-9A51-401E6A135C67}"/>
                </a:ext>
              </a:extLst>
            </p:cNvPr>
            <p:cNvCxnSpPr>
              <a:cxnSpLocks/>
            </p:cNvCxnSpPr>
            <p:nvPr/>
          </p:nvCxnSpPr>
          <p:spPr>
            <a:xfrm>
              <a:off x="1949539" y="1435624"/>
              <a:ext cx="0" cy="1068493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CD6BDA5-64B7-454F-7D4F-0BA25C21085A}"/>
                </a:ext>
              </a:extLst>
            </p:cNvPr>
            <p:cNvSpPr txBox="1"/>
            <p:nvPr/>
          </p:nvSpPr>
          <p:spPr>
            <a:xfrm rot="16200000">
              <a:off x="1063054" y="1654336"/>
              <a:ext cx="14225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Sequence length</a:t>
              </a:r>
              <a:endParaRPr lang="zh-CN" alt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9FABEA0-7852-C46E-2368-A588B7DBAAB8}"/>
                </a:ext>
              </a:extLst>
            </p:cNvPr>
            <p:cNvSpPr/>
            <p:nvPr/>
          </p:nvSpPr>
          <p:spPr>
            <a:xfrm>
              <a:off x="4204284" y="1443363"/>
              <a:ext cx="406401" cy="3629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W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C0629F2-37DB-1EFB-1845-70FC4D615152}"/>
                </a:ext>
              </a:extLst>
            </p:cNvPr>
            <p:cNvSpPr txBox="1"/>
            <p:nvPr/>
          </p:nvSpPr>
          <p:spPr>
            <a:xfrm>
              <a:off x="4206862" y="2188775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2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384</a:t>
              </a:r>
              <a:endParaRPr lang="zh-CN" altLang="en-US" sz="1200" b="1" dirty="0">
                <a:solidFill>
                  <a:schemeClr val="accent2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88A8BB6-51AA-A18D-47C5-1145B687BB87}"/>
                </a:ext>
              </a:extLst>
            </p:cNvPr>
            <p:cNvSpPr txBox="1"/>
            <p:nvPr/>
          </p:nvSpPr>
          <p:spPr>
            <a:xfrm>
              <a:off x="5011528" y="1489167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2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256</a:t>
              </a:r>
              <a:endParaRPr lang="zh-CN" altLang="en-US" sz="1200" b="1" dirty="0">
                <a:solidFill>
                  <a:schemeClr val="accent2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9606F16-8EF8-9C56-3F1D-60AF8F15AF40}"/>
                </a:ext>
              </a:extLst>
            </p:cNvPr>
            <p:cNvSpPr txBox="1"/>
            <p:nvPr/>
          </p:nvSpPr>
          <p:spPr>
            <a:xfrm>
              <a:off x="5109614" y="1129099"/>
              <a:ext cx="60823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13824</a:t>
              </a:r>
              <a:endParaRPr lang="zh-CN" altLang="en-US" sz="12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5A38432F-8E29-37F4-3BAB-C6BB4D47D504}"/>
                </a:ext>
              </a:extLst>
            </p:cNvPr>
            <p:cNvCxnSpPr>
              <a:cxnSpLocks/>
            </p:cNvCxnSpPr>
            <p:nvPr/>
          </p:nvCxnSpPr>
          <p:spPr>
            <a:xfrm>
              <a:off x="4208556" y="1376571"/>
              <a:ext cx="2410350" cy="0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4B774445-B5A3-3478-E7B9-A8DC5CDE6C37}"/>
                </a:ext>
              </a:extLst>
            </p:cNvPr>
            <p:cNvCxnSpPr>
              <a:cxnSpLocks/>
            </p:cNvCxnSpPr>
            <p:nvPr/>
          </p:nvCxnSpPr>
          <p:spPr>
            <a:xfrm>
              <a:off x="4124736" y="1435624"/>
              <a:ext cx="0" cy="1568027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4E6DDB7-9757-E99F-0B9C-1550C32E114D}"/>
                </a:ext>
              </a:extLst>
            </p:cNvPr>
            <p:cNvSpPr txBox="1"/>
            <p:nvPr/>
          </p:nvSpPr>
          <p:spPr>
            <a:xfrm rot="16200000">
              <a:off x="3758058" y="2010016"/>
              <a:ext cx="4910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5120</a:t>
              </a:r>
              <a:endParaRPr lang="zh-CN" altLang="en-US" sz="12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8C37F9D-AFE8-843C-4CCD-59AE1DF819AC}"/>
                </a:ext>
              </a:extLst>
            </p:cNvPr>
            <p:cNvSpPr/>
            <p:nvPr/>
          </p:nvSpPr>
          <p:spPr>
            <a:xfrm>
              <a:off x="6978425" y="1440554"/>
              <a:ext cx="2410348" cy="1117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Output</a:t>
              </a:r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27A6038-6B87-6D00-B915-9FAC63DA11AD}"/>
                </a:ext>
              </a:extLst>
            </p:cNvPr>
            <p:cNvSpPr txBox="1"/>
            <p:nvPr/>
          </p:nvSpPr>
          <p:spPr>
            <a:xfrm>
              <a:off x="7852488" y="1134151"/>
              <a:ext cx="60823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13824</a:t>
              </a:r>
              <a:endParaRPr lang="zh-CN" altLang="en-US" sz="1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F939E017-C6DF-EB3E-AE09-3FC1C58F0EA9}"/>
                </a:ext>
              </a:extLst>
            </p:cNvPr>
            <p:cNvCxnSpPr>
              <a:cxnSpLocks/>
            </p:cNvCxnSpPr>
            <p:nvPr/>
          </p:nvCxnSpPr>
          <p:spPr>
            <a:xfrm>
              <a:off x="6951430" y="1381623"/>
              <a:ext cx="2410350" cy="0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BB577558-E0B1-4908-FB2A-C5CFBD6F0628}"/>
                </a:ext>
              </a:extLst>
            </p:cNvPr>
            <p:cNvCxnSpPr>
              <a:cxnSpLocks/>
            </p:cNvCxnSpPr>
            <p:nvPr/>
          </p:nvCxnSpPr>
          <p:spPr>
            <a:xfrm>
              <a:off x="6908883" y="1464412"/>
              <a:ext cx="0" cy="1068493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011F8F1-B3E2-2D6D-44F7-839B7D9DEA1C}"/>
                </a:ext>
              </a:extLst>
            </p:cNvPr>
            <p:cNvSpPr txBox="1"/>
            <p:nvPr/>
          </p:nvSpPr>
          <p:spPr>
            <a:xfrm rot="16200000">
              <a:off x="6201284" y="1862008"/>
              <a:ext cx="106479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Sequence length</a:t>
              </a:r>
              <a:endParaRPr lang="zh-CN" altLang="en-US" sz="1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DFAC80C-13E1-3B8E-39B5-9FE2ADB37FB4}"/>
                </a:ext>
              </a:extLst>
            </p:cNvPr>
            <p:cNvSpPr/>
            <p:nvPr/>
          </p:nvSpPr>
          <p:spPr>
            <a:xfrm>
              <a:off x="6978425" y="1440388"/>
              <a:ext cx="406400" cy="40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O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80A70CB-B0CF-F98E-915E-3D94816D0ADF}"/>
                </a:ext>
              </a:extLst>
            </p:cNvPr>
            <p:cNvSpPr txBox="1"/>
            <p:nvPr/>
          </p:nvSpPr>
          <p:spPr>
            <a:xfrm>
              <a:off x="6976731" y="2230742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6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384</a:t>
              </a:r>
              <a:endParaRPr lang="zh-CN" altLang="en-US" sz="1200" b="1" dirty="0">
                <a:solidFill>
                  <a:schemeClr val="accent6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935E3BC-7E5B-38DD-3E8A-B67D77221CEA}"/>
                </a:ext>
              </a:extLst>
            </p:cNvPr>
            <p:cNvSpPr txBox="1"/>
            <p:nvPr/>
          </p:nvSpPr>
          <p:spPr>
            <a:xfrm>
              <a:off x="7771871" y="1494097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6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384</a:t>
              </a:r>
              <a:endParaRPr lang="zh-CN" altLang="en-US" sz="1200" b="1" dirty="0">
                <a:solidFill>
                  <a:schemeClr val="accent6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CD727466-CF40-10AE-29DC-F577A067884B}"/>
                </a:ext>
              </a:extLst>
            </p:cNvPr>
            <p:cNvSpPr/>
            <p:nvPr/>
          </p:nvSpPr>
          <p:spPr>
            <a:xfrm>
              <a:off x="2415537" y="1436154"/>
              <a:ext cx="365760" cy="40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I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B61A990-3CC8-2447-62CB-C7C817C28322}"/>
                </a:ext>
              </a:extLst>
            </p:cNvPr>
            <p:cNvSpPr/>
            <p:nvPr/>
          </p:nvSpPr>
          <p:spPr>
            <a:xfrm>
              <a:off x="2030785" y="1857865"/>
              <a:ext cx="1774227" cy="406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047868B-7EEB-0EE8-F575-73DD6D510A4B}"/>
                </a:ext>
              </a:extLst>
            </p:cNvPr>
            <p:cNvSpPr/>
            <p:nvPr/>
          </p:nvSpPr>
          <p:spPr>
            <a:xfrm>
              <a:off x="2033359" y="1857865"/>
              <a:ext cx="365760" cy="40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I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10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D53D131-63D6-2D3A-0858-6E6CB9118E90}"/>
                </a:ext>
              </a:extLst>
            </p:cNvPr>
            <p:cNvSpPr/>
            <p:nvPr/>
          </p:nvSpPr>
          <p:spPr>
            <a:xfrm>
              <a:off x="2415537" y="1858395"/>
              <a:ext cx="365760" cy="40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I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11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251D2C9-DC57-FC40-AEBE-97D300E19DD3}"/>
                </a:ext>
              </a:extLst>
            </p:cNvPr>
            <p:cNvSpPr/>
            <p:nvPr/>
          </p:nvSpPr>
          <p:spPr>
            <a:xfrm rot="5400000">
              <a:off x="4060160" y="2023483"/>
              <a:ext cx="1553935" cy="406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73E4EFE-B692-8F8F-DDF0-5E7ED7A81CEC}"/>
                </a:ext>
              </a:extLst>
            </p:cNvPr>
            <p:cNvSpPr/>
            <p:nvPr/>
          </p:nvSpPr>
          <p:spPr>
            <a:xfrm>
              <a:off x="4633927" y="1443363"/>
              <a:ext cx="406400" cy="3629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W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7A22F11-7F3F-C257-BAE0-078BFC9D2683}"/>
                </a:ext>
              </a:extLst>
            </p:cNvPr>
            <p:cNvSpPr/>
            <p:nvPr/>
          </p:nvSpPr>
          <p:spPr>
            <a:xfrm>
              <a:off x="4204284" y="1827649"/>
              <a:ext cx="406401" cy="3629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W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DD3B9CF-87DA-F96F-15D1-48793253F6FE}"/>
                </a:ext>
              </a:extLst>
            </p:cNvPr>
            <p:cNvSpPr/>
            <p:nvPr/>
          </p:nvSpPr>
          <p:spPr>
            <a:xfrm>
              <a:off x="4633927" y="1827649"/>
              <a:ext cx="406400" cy="3629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W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2806A0B-355E-960D-B88F-587F977E63E1}"/>
                </a:ext>
              </a:extLst>
            </p:cNvPr>
            <p:cNvSpPr/>
            <p:nvPr/>
          </p:nvSpPr>
          <p:spPr>
            <a:xfrm>
              <a:off x="7405506" y="1440388"/>
              <a:ext cx="406400" cy="40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O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9999DECF-70D0-E137-7381-53B835688447}"/>
                </a:ext>
              </a:extLst>
            </p:cNvPr>
            <p:cNvSpPr/>
            <p:nvPr/>
          </p:nvSpPr>
          <p:spPr>
            <a:xfrm>
              <a:off x="6978425" y="1863153"/>
              <a:ext cx="406400" cy="40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O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75C1523-893B-12A1-17B3-DAA92CD75B4B}"/>
                </a:ext>
              </a:extLst>
            </p:cNvPr>
            <p:cNvSpPr/>
            <p:nvPr/>
          </p:nvSpPr>
          <p:spPr>
            <a:xfrm>
              <a:off x="7405506" y="1863153"/>
              <a:ext cx="406400" cy="40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O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307A7CEC-11C9-F9E5-6E0E-6FE0ECF078A1}"/>
              </a:ext>
            </a:extLst>
          </p:cNvPr>
          <p:cNvSpPr/>
          <p:nvPr/>
        </p:nvSpPr>
        <p:spPr>
          <a:xfrm>
            <a:off x="4585282" y="3037939"/>
            <a:ext cx="365760" cy="406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E1E16BC-DA11-D3A9-56C7-99C51FD636E7}"/>
              </a:ext>
            </a:extLst>
          </p:cNvPr>
          <p:cNvSpPr/>
          <p:nvPr/>
        </p:nvSpPr>
        <p:spPr>
          <a:xfrm>
            <a:off x="4962744" y="3081058"/>
            <a:ext cx="406401" cy="362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C60DB90-E44A-0C19-FFB2-11BC3AE22639}"/>
              </a:ext>
            </a:extLst>
          </p:cNvPr>
          <p:cNvSpPr/>
          <p:nvPr/>
        </p:nvSpPr>
        <p:spPr>
          <a:xfrm>
            <a:off x="7071830" y="3037939"/>
            <a:ext cx="365760" cy="406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663E717-5957-12F3-E904-4460968DE7C4}"/>
              </a:ext>
            </a:extLst>
          </p:cNvPr>
          <p:cNvSpPr/>
          <p:nvPr/>
        </p:nvSpPr>
        <p:spPr>
          <a:xfrm>
            <a:off x="7449292" y="3081058"/>
            <a:ext cx="406401" cy="362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DF10749-4C03-0BA4-8CB0-F21E47F5D29B}"/>
              </a:ext>
            </a:extLst>
          </p:cNvPr>
          <p:cNvSpPr/>
          <p:nvPr/>
        </p:nvSpPr>
        <p:spPr>
          <a:xfrm>
            <a:off x="4585282" y="4391186"/>
            <a:ext cx="365760" cy="406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82BFEA7-C258-8D81-FB4C-289A154FE3DD}"/>
              </a:ext>
            </a:extLst>
          </p:cNvPr>
          <p:cNvSpPr/>
          <p:nvPr/>
        </p:nvSpPr>
        <p:spPr>
          <a:xfrm>
            <a:off x="4962744" y="4434305"/>
            <a:ext cx="406401" cy="362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C04301D-0640-733A-7063-32ECE7017156}"/>
              </a:ext>
            </a:extLst>
          </p:cNvPr>
          <p:cNvSpPr/>
          <p:nvPr/>
        </p:nvSpPr>
        <p:spPr>
          <a:xfrm>
            <a:off x="7071830" y="4391186"/>
            <a:ext cx="365760" cy="406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34A50E-0143-5E16-FC9B-AA0B345ECAF3}"/>
              </a:ext>
            </a:extLst>
          </p:cNvPr>
          <p:cNvSpPr/>
          <p:nvPr/>
        </p:nvSpPr>
        <p:spPr>
          <a:xfrm>
            <a:off x="7449292" y="4434305"/>
            <a:ext cx="406401" cy="362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C55E2F5-FFA8-AC94-882A-B3B95C2CB75D}"/>
              </a:ext>
            </a:extLst>
          </p:cNvPr>
          <p:cNvSpPr txBox="1"/>
          <p:nvPr/>
        </p:nvSpPr>
        <p:spPr>
          <a:xfrm>
            <a:off x="8383850" y="898085"/>
            <a:ext cx="33362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accent1"/>
                </a:solidFill>
              </a:rPr>
              <a:t>I</a:t>
            </a:r>
            <a:r>
              <a:rPr lang="en-US" altLang="zh-CN" sz="1800" b="1" baseline="-25000" dirty="0">
                <a:solidFill>
                  <a:schemeClr val="accent1"/>
                </a:solidFill>
              </a:rPr>
              <a:t>00</a:t>
            </a:r>
            <a:r>
              <a:rPr lang="en-US" altLang="zh-CN" b="1" dirty="0">
                <a:solidFill>
                  <a:schemeClr val="accent2"/>
                </a:solidFill>
              </a:rPr>
              <a:t>W</a:t>
            </a:r>
            <a:r>
              <a:rPr lang="en-US" altLang="zh-CN" b="1" baseline="-25000" dirty="0">
                <a:solidFill>
                  <a:schemeClr val="accent2"/>
                </a:solidFill>
              </a:rPr>
              <a:t>00</a:t>
            </a:r>
            <a:r>
              <a:rPr lang="en-US" altLang="zh-CN" b="1" baseline="-25000" dirty="0"/>
              <a:t>   </a:t>
            </a:r>
            <a:r>
              <a:rPr lang="en-US" altLang="zh-CN" b="1" dirty="0"/>
              <a:t>+    </a:t>
            </a:r>
            <a:r>
              <a:rPr lang="en-US" altLang="zh-CN" sz="1800" b="1" dirty="0">
                <a:solidFill>
                  <a:schemeClr val="accent1"/>
                </a:solidFill>
              </a:rPr>
              <a:t>I</a:t>
            </a:r>
            <a:r>
              <a:rPr lang="en-US" altLang="zh-CN" sz="1800" b="1" baseline="-25000" dirty="0">
                <a:solidFill>
                  <a:schemeClr val="accent1"/>
                </a:solidFill>
              </a:rPr>
              <a:t>01</a:t>
            </a:r>
            <a:r>
              <a:rPr lang="en-US" altLang="zh-CN" b="1" dirty="0">
                <a:solidFill>
                  <a:schemeClr val="accent2"/>
                </a:solidFill>
              </a:rPr>
              <a:t>W</a:t>
            </a:r>
            <a:r>
              <a:rPr lang="en-US" altLang="zh-CN" b="1" baseline="-25000" dirty="0">
                <a:solidFill>
                  <a:schemeClr val="accent2"/>
                </a:solidFill>
              </a:rPr>
              <a:t>10</a:t>
            </a:r>
            <a:r>
              <a:rPr lang="en-US" altLang="zh-CN" b="1" baseline="-25000" dirty="0"/>
              <a:t>    </a:t>
            </a:r>
            <a:r>
              <a:rPr lang="en-US" altLang="zh-CN" b="1" dirty="0"/>
              <a:t>=    </a:t>
            </a:r>
            <a:r>
              <a:rPr lang="en-US" altLang="zh-CN" b="1" dirty="0">
                <a:solidFill>
                  <a:schemeClr val="accent6"/>
                </a:solidFill>
              </a:rPr>
              <a:t>O</a:t>
            </a:r>
            <a:r>
              <a:rPr lang="en-US" altLang="zh-CN" b="1" baseline="-25000" dirty="0">
                <a:solidFill>
                  <a:schemeClr val="accent6"/>
                </a:solidFill>
              </a:rPr>
              <a:t>00_part</a:t>
            </a:r>
            <a:r>
              <a:rPr lang="en-US" altLang="zh-CN" b="1" dirty="0"/>
              <a:t> </a:t>
            </a:r>
          </a:p>
          <a:p>
            <a:r>
              <a:rPr lang="en-US" altLang="zh-CN" sz="1800" b="1" dirty="0">
                <a:solidFill>
                  <a:schemeClr val="accent1"/>
                </a:solidFill>
              </a:rPr>
              <a:t>I</a:t>
            </a:r>
            <a:r>
              <a:rPr lang="en-US" altLang="zh-CN" sz="1800" b="1" baseline="-25000" dirty="0">
                <a:solidFill>
                  <a:schemeClr val="accent1"/>
                </a:solidFill>
              </a:rPr>
              <a:t>00</a:t>
            </a:r>
            <a:r>
              <a:rPr lang="en-US" altLang="zh-CN" b="1" dirty="0">
                <a:solidFill>
                  <a:schemeClr val="accent2"/>
                </a:solidFill>
              </a:rPr>
              <a:t>W</a:t>
            </a:r>
            <a:r>
              <a:rPr lang="en-US" altLang="zh-CN" b="1" baseline="-25000" dirty="0">
                <a:solidFill>
                  <a:schemeClr val="accent2"/>
                </a:solidFill>
              </a:rPr>
              <a:t>01</a:t>
            </a:r>
            <a:r>
              <a:rPr lang="en-US" altLang="zh-CN" b="1" baseline="-25000" dirty="0"/>
              <a:t>   </a:t>
            </a:r>
            <a:r>
              <a:rPr lang="en-US" altLang="zh-CN" b="1" dirty="0"/>
              <a:t>+    </a:t>
            </a:r>
            <a:r>
              <a:rPr lang="en-US" altLang="zh-CN" sz="1800" b="1" dirty="0">
                <a:solidFill>
                  <a:schemeClr val="accent1"/>
                </a:solidFill>
              </a:rPr>
              <a:t>I</a:t>
            </a:r>
            <a:r>
              <a:rPr lang="en-US" altLang="zh-CN" sz="1800" b="1" baseline="-25000" dirty="0">
                <a:solidFill>
                  <a:schemeClr val="accent1"/>
                </a:solidFill>
              </a:rPr>
              <a:t>01</a:t>
            </a:r>
            <a:r>
              <a:rPr lang="en-US" altLang="zh-CN" b="1" dirty="0">
                <a:solidFill>
                  <a:schemeClr val="accent2"/>
                </a:solidFill>
              </a:rPr>
              <a:t>W</a:t>
            </a:r>
            <a:r>
              <a:rPr lang="en-US" altLang="zh-CN" b="1" baseline="-25000" dirty="0">
                <a:solidFill>
                  <a:schemeClr val="accent2"/>
                </a:solidFill>
              </a:rPr>
              <a:t>11</a:t>
            </a:r>
            <a:r>
              <a:rPr lang="en-US" altLang="zh-CN" b="1" baseline="-25000" dirty="0"/>
              <a:t>    </a:t>
            </a:r>
            <a:r>
              <a:rPr lang="en-US" altLang="zh-CN" b="1" dirty="0"/>
              <a:t>=    </a:t>
            </a:r>
            <a:r>
              <a:rPr lang="en-US" altLang="zh-CN" b="1" dirty="0">
                <a:solidFill>
                  <a:schemeClr val="accent6"/>
                </a:solidFill>
              </a:rPr>
              <a:t>O</a:t>
            </a:r>
            <a:r>
              <a:rPr lang="en-US" altLang="zh-CN" b="1" baseline="-25000" dirty="0">
                <a:solidFill>
                  <a:schemeClr val="accent6"/>
                </a:solidFill>
              </a:rPr>
              <a:t>01_part</a:t>
            </a:r>
          </a:p>
          <a:p>
            <a:r>
              <a:rPr lang="en-US" altLang="zh-CN" sz="1800" b="1" dirty="0">
                <a:solidFill>
                  <a:schemeClr val="accent1"/>
                </a:solidFill>
              </a:rPr>
              <a:t>I</a:t>
            </a:r>
            <a:r>
              <a:rPr lang="en-US" altLang="zh-CN" b="1" baseline="-25000" dirty="0">
                <a:solidFill>
                  <a:schemeClr val="accent1"/>
                </a:solidFill>
              </a:rPr>
              <a:t>1</a:t>
            </a:r>
            <a:r>
              <a:rPr lang="en-US" altLang="zh-CN" sz="1800" b="1" baseline="-25000" dirty="0">
                <a:solidFill>
                  <a:schemeClr val="accent1"/>
                </a:solidFill>
              </a:rPr>
              <a:t>0</a:t>
            </a:r>
            <a:r>
              <a:rPr lang="en-US" altLang="zh-CN" b="1" dirty="0">
                <a:solidFill>
                  <a:schemeClr val="accent2"/>
                </a:solidFill>
              </a:rPr>
              <a:t>W</a:t>
            </a:r>
            <a:r>
              <a:rPr lang="en-US" altLang="zh-CN" b="1" baseline="-25000" dirty="0">
                <a:solidFill>
                  <a:schemeClr val="accent2"/>
                </a:solidFill>
              </a:rPr>
              <a:t>00</a:t>
            </a:r>
            <a:r>
              <a:rPr lang="en-US" altLang="zh-CN" b="1" baseline="-25000" dirty="0"/>
              <a:t>   </a:t>
            </a:r>
            <a:r>
              <a:rPr lang="en-US" altLang="zh-CN" b="1" dirty="0"/>
              <a:t>+    </a:t>
            </a:r>
            <a:r>
              <a:rPr lang="en-US" altLang="zh-CN" sz="1800" b="1" dirty="0">
                <a:solidFill>
                  <a:schemeClr val="accent1"/>
                </a:solidFill>
              </a:rPr>
              <a:t>I</a:t>
            </a:r>
            <a:r>
              <a:rPr lang="en-US" altLang="zh-CN" b="1" baseline="-25000" dirty="0">
                <a:solidFill>
                  <a:schemeClr val="accent1"/>
                </a:solidFill>
              </a:rPr>
              <a:t>1</a:t>
            </a:r>
            <a:r>
              <a:rPr lang="en-US" altLang="zh-CN" sz="1800" b="1" baseline="-25000" dirty="0">
                <a:solidFill>
                  <a:schemeClr val="accent1"/>
                </a:solidFill>
              </a:rPr>
              <a:t>1</a:t>
            </a:r>
            <a:r>
              <a:rPr lang="en-US" altLang="zh-CN" b="1" dirty="0">
                <a:solidFill>
                  <a:schemeClr val="accent2"/>
                </a:solidFill>
              </a:rPr>
              <a:t>W</a:t>
            </a:r>
            <a:r>
              <a:rPr lang="en-US" altLang="zh-CN" b="1" baseline="-25000" dirty="0">
                <a:solidFill>
                  <a:schemeClr val="accent2"/>
                </a:solidFill>
              </a:rPr>
              <a:t>10</a:t>
            </a:r>
            <a:r>
              <a:rPr lang="en-US" altLang="zh-CN" b="1" baseline="-25000" dirty="0"/>
              <a:t>    </a:t>
            </a:r>
            <a:r>
              <a:rPr lang="en-US" altLang="zh-CN" b="1" dirty="0"/>
              <a:t>=    </a:t>
            </a:r>
            <a:r>
              <a:rPr lang="en-US" altLang="zh-CN" b="1" dirty="0">
                <a:solidFill>
                  <a:schemeClr val="accent6"/>
                </a:solidFill>
              </a:rPr>
              <a:t>O</a:t>
            </a:r>
            <a:r>
              <a:rPr lang="en-US" altLang="zh-CN" b="1" baseline="-25000" dirty="0">
                <a:solidFill>
                  <a:schemeClr val="accent6"/>
                </a:solidFill>
              </a:rPr>
              <a:t>10_part</a:t>
            </a:r>
          </a:p>
          <a:p>
            <a:r>
              <a:rPr lang="en-US" altLang="zh-CN" sz="1800" b="1" dirty="0">
                <a:solidFill>
                  <a:schemeClr val="accent1"/>
                </a:solidFill>
              </a:rPr>
              <a:t>I</a:t>
            </a:r>
            <a:r>
              <a:rPr lang="en-US" altLang="zh-CN" b="1" baseline="-25000" dirty="0">
                <a:solidFill>
                  <a:schemeClr val="accent1"/>
                </a:solidFill>
              </a:rPr>
              <a:t>1</a:t>
            </a:r>
            <a:r>
              <a:rPr lang="en-US" altLang="zh-CN" sz="1800" b="1" baseline="-25000" dirty="0">
                <a:solidFill>
                  <a:schemeClr val="accent1"/>
                </a:solidFill>
              </a:rPr>
              <a:t>0</a:t>
            </a:r>
            <a:r>
              <a:rPr lang="en-US" altLang="zh-CN" b="1" dirty="0">
                <a:solidFill>
                  <a:schemeClr val="accent2"/>
                </a:solidFill>
              </a:rPr>
              <a:t>W</a:t>
            </a:r>
            <a:r>
              <a:rPr lang="en-US" altLang="zh-CN" b="1" baseline="-25000" dirty="0">
                <a:solidFill>
                  <a:schemeClr val="accent2"/>
                </a:solidFill>
              </a:rPr>
              <a:t>01</a:t>
            </a:r>
            <a:r>
              <a:rPr lang="en-US" altLang="zh-CN" b="1" baseline="-25000" dirty="0"/>
              <a:t>   </a:t>
            </a:r>
            <a:r>
              <a:rPr lang="en-US" altLang="zh-CN" b="1" dirty="0"/>
              <a:t>+    </a:t>
            </a:r>
            <a:r>
              <a:rPr lang="en-US" altLang="zh-CN" sz="1800" b="1" dirty="0">
                <a:solidFill>
                  <a:schemeClr val="accent1"/>
                </a:solidFill>
              </a:rPr>
              <a:t>I</a:t>
            </a:r>
            <a:r>
              <a:rPr lang="en-US" altLang="zh-CN" b="1" baseline="-25000" dirty="0">
                <a:solidFill>
                  <a:schemeClr val="accent1"/>
                </a:solidFill>
              </a:rPr>
              <a:t>1</a:t>
            </a:r>
            <a:r>
              <a:rPr lang="en-US" altLang="zh-CN" sz="1800" b="1" baseline="-25000" dirty="0">
                <a:solidFill>
                  <a:schemeClr val="accent1"/>
                </a:solidFill>
              </a:rPr>
              <a:t>1</a:t>
            </a:r>
            <a:r>
              <a:rPr lang="en-US" altLang="zh-CN" b="1" dirty="0">
                <a:solidFill>
                  <a:schemeClr val="accent2"/>
                </a:solidFill>
              </a:rPr>
              <a:t>W</a:t>
            </a:r>
            <a:r>
              <a:rPr lang="en-US" altLang="zh-CN" b="1" baseline="-25000" dirty="0">
                <a:solidFill>
                  <a:schemeClr val="accent2"/>
                </a:solidFill>
              </a:rPr>
              <a:t>11</a:t>
            </a:r>
            <a:r>
              <a:rPr lang="en-US" altLang="zh-CN" b="1" baseline="-25000" dirty="0"/>
              <a:t>    </a:t>
            </a:r>
            <a:r>
              <a:rPr lang="en-US" altLang="zh-CN" b="1" dirty="0"/>
              <a:t>=    </a:t>
            </a:r>
            <a:r>
              <a:rPr lang="en-US" altLang="zh-CN" b="1" dirty="0">
                <a:solidFill>
                  <a:schemeClr val="accent6"/>
                </a:solidFill>
              </a:rPr>
              <a:t>O</a:t>
            </a:r>
            <a:r>
              <a:rPr lang="en-US" altLang="zh-CN" b="1" baseline="-25000" dirty="0">
                <a:solidFill>
                  <a:schemeClr val="accent6"/>
                </a:solidFill>
              </a:rPr>
              <a:t>11_part</a:t>
            </a:r>
            <a:endParaRPr lang="zh-CN" altLang="en-US" b="1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5FC579A-052E-57FC-117D-5BE827A59CF5}"/>
              </a:ext>
            </a:extLst>
          </p:cNvPr>
          <p:cNvSpPr/>
          <p:nvPr/>
        </p:nvSpPr>
        <p:spPr>
          <a:xfrm>
            <a:off x="4509522" y="6136262"/>
            <a:ext cx="3399302" cy="6932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  <a:cs typeface="Arial Narrow" panose="020B0604020202020204" pitchFamily="34" charset="0"/>
              </a:rPr>
              <a:t>HBM</a:t>
            </a:r>
            <a:endParaRPr lang="zh-CN" altLang="en-US" sz="1600" i="0" cap="none" spc="0" dirty="0">
              <a:ln>
                <a:noFill/>
              </a:ln>
              <a:solidFill>
                <a:schemeClr val="bg2"/>
              </a:solidFill>
              <a:effectLst/>
              <a:latin typeface="+mj-lt"/>
              <a:cs typeface="Arial Narrow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831EB4A-3B98-7712-0CAA-4EEEF6BE24D7}"/>
              </a:ext>
            </a:extLst>
          </p:cNvPr>
          <p:cNvSpPr/>
          <p:nvPr/>
        </p:nvSpPr>
        <p:spPr>
          <a:xfrm>
            <a:off x="4585282" y="3044821"/>
            <a:ext cx="365760" cy="406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4110563-E2D4-3936-C324-EC946E1D9519}"/>
              </a:ext>
            </a:extLst>
          </p:cNvPr>
          <p:cNvSpPr/>
          <p:nvPr/>
        </p:nvSpPr>
        <p:spPr>
          <a:xfrm>
            <a:off x="4962744" y="3087940"/>
            <a:ext cx="406401" cy="362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F4341EE-443F-7BE5-AD99-53AA8424D6C9}"/>
              </a:ext>
            </a:extLst>
          </p:cNvPr>
          <p:cNvSpPr/>
          <p:nvPr/>
        </p:nvSpPr>
        <p:spPr>
          <a:xfrm>
            <a:off x="7071830" y="3044821"/>
            <a:ext cx="365760" cy="406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BD32603-B5D4-BF92-9CCC-6DCD055959B3}"/>
              </a:ext>
            </a:extLst>
          </p:cNvPr>
          <p:cNvSpPr/>
          <p:nvPr/>
        </p:nvSpPr>
        <p:spPr>
          <a:xfrm>
            <a:off x="7449292" y="3087940"/>
            <a:ext cx="406401" cy="362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CAB0726-3F9C-418D-2CA7-9BFE97761EAA}"/>
              </a:ext>
            </a:extLst>
          </p:cNvPr>
          <p:cNvSpPr/>
          <p:nvPr/>
        </p:nvSpPr>
        <p:spPr>
          <a:xfrm>
            <a:off x="4585282" y="4398068"/>
            <a:ext cx="365760" cy="406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DC6ABBA-0AC0-7A39-FCE8-D3A8F7E43323}"/>
              </a:ext>
            </a:extLst>
          </p:cNvPr>
          <p:cNvSpPr/>
          <p:nvPr/>
        </p:nvSpPr>
        <p:spPr>
          <a:xfrm>
            <a:off x="4962744" y="4441187"/>
            <a:ext cx="406401" cy="362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1ACFEB9-2E5C-8704-91E9-8D563EE0D1E1}"/>
              </a:ext>
            </a:extLst>
          </p:cNvPr>
          <p:cNvSpPr/>
          <p:nvPr/>
        </p:nvSpPr>
        <p:spPr>
          <a:xfrm>
            <a:off x="7071830" y="4398068"/>
            <a:ext cx="365760" cy="406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C9EB2256-D8D7-A9D2-3F04-7A1E14699123}"/>
              </a:ext>
            </a:extLst>
          </p:cNvPr>
          <p:cNvSpPr/>
          <p:nvPr/>
        </p:nvSpPr>
        <p:spPr>
          <a:xfrm>
            <a:off x="7449292" y="4441187"/>
            <a:ext cx="406401" cy="362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9" name="箭头: 左 68">
            <a:extLst>
              <a:ext uri="{FF2B5EF4-FFF2-40B4-BE49-F238E27FC236}">
                <a16:creationId xmlns:a16="http://schemas.microsoft.com/office/drawing/2014/main" id="{CA4A0E52-011F-1F64-7D7E-995ADD14F39D}"/>
              </a:ext>
            </a:extLst>
          </p:cNvPr>
          <p:cNvSpPr/>
          <p:nvPr/>
        </p:nvSpPr>
        <p:spPr>
          <a:xfrm>
            <a:off x="5388733" y="4522452"/>
            <a:ext cx="567655" cy="143867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70" name="箭头: 左 69">
            <a:extLst>
              <a:ext uri="{FF2B5EF4-FFF2-40B4-BE49-F238E27FC236}">
                <a16:creationId xmlns:a16="http://schemas.microsoft.com/office/drawing/2014/main" id="{563EF2C5-9998-11DD-2874-AFF1405FBE29}"/>
              </a:ext>
            </a:extLst>
          </p:cNvPr>
          <p:cNvSpPr/>
          <p:nvPr/>
        </p:nvSpPr>
        <p:spPr>
          <a:xfrm rot="10800000">
            <a:off x="6469846" y="3197481"/>
            <a:ext cx="567655" cy="143867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78" name="箭头: 左 77">
            <a:extLst>
              <a:ext uri="{FF2B5EF4-FFF2-40B4-BE49-F238E27FC236}">
                <a16:creationId xmlns:a16="http://schemas.microsoft.com/office/drawing/2014/main" id="{7E970A82-80BF-655F-A644-9946D7B856B0}"/>
              </a:ext>
            </a:extLst>
          </p:cNvPr>
          <p:cNvSpPr/>
          <p:nvPr/>
        </p:nvSpPr>
        <p:spPr>
          <a:xfrm rot="10800000">
            <a:off x="6475343" y="4522452"/>
            <a:ext cx="567655" cy="143867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79" name="箭头: 左 78">
            <a:extLst>
              <a:ext uri="{FF2B5EF4-FFF2-40B4-BE49-F238E27FC236}">
                <a16:creationId xmlns:a16="http://schemas.microsoft.com/office/drawing/2014/main" id="{95997053-9862-AA19-CD81-4984A8648798}"/>
              </a:ext>
            </a:extLst>
          </p:cNvPr>
          <p:cNvSpPr/>
          <p:nvPr/>
        </p:nvSpPr>
        <p:spPr>
          <a:xfrm rot="5400000">
            <a:off x="5921080" y="5801230"/>
            <a:ext cx="567655" cy="143867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5420909A-37A2-6250-A4EB-3420450AD5A6}"/>
              </a:ext>
            </a:extLst>
          </p:cNvPr>
          <p:cNvSpPr/>
          <p:nvPr/>
        </p:nvSpPr>
        <p:spPr>
          <a:xfrm>
            <a:off x="8415867" y="957138"/>
            <a:ext cx="660400" cy="283229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A0C3094D-6BE9-E12E-D577-C2C5EA52337A}"/>
              </a:ext>
            </a:extLst>
          </p:cNvPr>
          <p:cNvSpPr/>
          <p:nvPr/>
        </p:nvSpPr>
        <p:spPr>
          <a:xfrm>
            <a:off x="9407581" y="1240367"/>
            <a:ext cx="660400" cy="262466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D918D8EA-A65D-6982-9F72-28355D98D881}"/>
              </a:ext>
            </a:extLst>
          </p:cNvPr>
          <p:cNvSpPr/>
          <p:nvPr/>
        </p:nvSpPr>
        <p:spPr>
          <a:xfrm>
            <a:off x="9407581" y="1530638"/>
            <a:ext cx="660400" cy="262466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671034A-2F3F-8773-4BC3-5DA8BA0A834F}"/>
              </a:ext>
            </a:extLst>
          </p:cNvPr>
          <p:cNvSpPr/>
          <p:nvPr/>
        </p:nvSpPr>
        <p:spPr>
          <a:xfrm>
            <a:off x="8415867" y="1795784"/>
            <a:ext cx="660400" cy="283229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181A7793-C8D6-253E-0AC1-4F08D1244F5A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168638"/>
                </a:solidFill>
                <a:latin typeface="Calibri"/>
              </a:rPr>
              <a:t>MLP Layer Dataflow: initial stage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BF9D0E5-43C5-9D51-8499-2AF462837D71}"/>
              </a:ext>
            </a:extLst>
          </p:cNvPr>
          <p:cNvSpPr txBox="1">
            <a:spLocks/>
          </p:cNvSpPr>
          <p:nvPr/>
        </p:nvSpPr>
        <p:spPr>
          <a:xfrm>
            <a:off x="316500" y="2676143"/>
            <a:ext cx="3464343" cy="3874427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23" dirty="0"/>
              <a:t>Example in one quadrant</a:t>
            </a:r>
          </a:p>
          <a:p>
            <a:pPr lvl="1">
              <a:defRPr/>
            </a:pPr>
            <a:r>
              <a:rPr lang="en-US" altLang="zh-CN" sz="2000" dirty="0"/>
              <a:t>0. Initial stage</a:t>
            </a:r>
          </a:p>
          <a:p>
            <a:pPr lvl="2">
              <a:defRPr/>
            </a:pPr>
            <a:r>
              <a:rPr lang="en-US" altLang="zh-CN" sz="1788" dirty="0"/>
              <a:t>Load tiles from HBM</a:t>
            </a:r>
          </a:p>
          <a:p>
            <a:pPr lvl="2">
              <a:defRPr/>
            </a:pPr>
            <a:r>
              <a:rPr lang="en-US" altLang="zh-CN" sz="1788" dirty="0"/>
              <a:t>Equally distribute to clusters</a:t>
            </a:r>
          </a:p>
          <a:p>
            <a:pPr lvl="1">
              <a:defRPr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2099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>
            <a:extLst>
              <a:ext uri="{FF2B5EF4-FFF2-40B4-BE49-F238E27FC236}">
                <a16:creationId xmlns:a16="http://schemas.microsoft.com/office/drawing/2014/main" id="{AF0429B6-E003-2E5E-9CE6-102C791A7878}"/>
              </a:ext>
            </a:extLst>
          </p:cNvPr>
          <p:cNvGrpSpPr/>
          <p:nvPr/>
        </p:nvGrpSpPr>
        <p:grpSpPr>
          <a:xfrm>
            <a:off x="4509522" y="2869856"/>
            <a:ext cx="3399304" cy="2929756"/>
            <a:chOff x="8538693" y="3594500"/>
            <a:chExt cx="3399304" cy="2929756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48B8C896-DAE9-3ED9-9C48-170B08A2BB8A}"/>
                </a:ext>
              </a:extLst>
            </p:cNvPr>
            <p:cNvGrpSpPr/>
            <p:nvPr/>
          </p:nvGrpSpPr>
          <p:grpSpPr>
            <a:xfrm>
              <a:off x="8538693" y="3594500"/>
              <a:ext cx="3399304" cy="2929756"/>
              <a:chOff x="6736205" y="2308267"/>
              <a:chExt cx="1416280" cy="1220647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1EE7791D-2ADD-0C5A-6923-8E7A688D5D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rcRect l="17601" t="-1" r="54870" b="69855"/>
              <a:stretch/>
            </p:blipFill>
            <p:spPr>
              <a:xfrm>
                <a:off x="6736205" y="2308267"/>
                <a:ext cx="1416280" cy="1220647"/>
              </a:xfrm>
              <a:prstGeom prst="rect">
                <a:avLst/>
              </a:prstGeom>
            </p:spPr>
          </p:pic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D9A83D0E-1D38-48B8-8062-D78D1118D33D}"/>
                  </a:ext>
                </a:extLst>
              </p:cNvPr>
              <p:cNvCxnSpPr>
                <a:cxnSpLocks/>
                <a:stCxn id="5" idx="1"/>
              </p:cNvCxnSpPr>
              <p:nvPr/>
            </p:nvCxnSpPr>
            <p:spPr>
              <a:xfrm>
                <a:off x="6736205" y="2918591"/>
                <a:ext cx="599534" cy="0"/>
              </a:xfrm>
              <a:prstGeom prst="line">
                <a:avLst/>
              </a:prstGeom>
              <a:ln w="127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CC9DA9F4-8163-FF13-A867-9B5BD29207F6}"/>
                  </a:ext>
                </a:extLst>
              </p:cNvPr>
              <p:cNvCxnSpPr>
                <a:cxnSpLocks/>
                <a:endCxn id="5" idx="3"/>
              </p:cNvCxnSpPr>
              <p:nvPr/>
            </p:nvCxnSpPr>
            <p:spPr>
              <a:xfrm>
                <a:off x="7552951" y="2918591"/>
                <a:ext cx="599534" cy="0"/>
              </a:xfrm>
              <a:prstGeom prst="line">
                <a:avLst/>
              </a:prstGeom>
              <a:ln w="127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AC34E3D-834D-47D4-218C-7FFE32DBC13E}"/>
                </a:ext>
              </a:extLst>
            </p:cNvPr>
            <p:cNvSpPr/>
            <p:nvPr/>
          </p:nvSpPr>
          <p:spPr>
            <a:xfrm>
              <a:off x="8538694" y="3684986"/>
              <a:ext cx="3399303" cy="283927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8EAC966-81A9-3910-D637-79726229EB45}"/>
              </a:ext>
            </a:extLst>
          </p:cNvPr>
          <p:cNvGrpSpPr/>
          <p:nvPr/>
        </p:nvGrpSpPr>
        <p:grpSpPr>
          <a:xfrm>
            <a:off x="73139" y="603068"/>
            <a:ext cx="7752937" cy="1922097"/>
            <a:chOff x="1635836" y="1081554"/>
            <a:chExt cx="7752937" cy="192209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0513DA4-3D2F-A7D8-F73E-819224BCB6B2}"/>
                </a:ext>
              </a:extLst>
            </p:cNvPr>
            <p:cNvSpPr/>
            <p:nvPr/>
          </p:nvSpPr>
          <p:spPr>
            <a:xfrm>
              <a:off x="4205983" y="1435624"/>
              <a:ext cx="2410348" cy="15680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Weight</a:t>
              </a:r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8EEB48D-C8C5-E920-9D2F-47656D750396}"/>
                </a:ext>
              </a:extLst>
            </p:cNvPr>
            <p:cNvSpPr/>
            <p:nvPr/>
          </p:nvSpPr>
          <p:spPr>
            <a:xfrm rot="5400000">
              <a:off x="3633094" y="2023483"/>
              <a:ext cx="1553935" cy="406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746FAFA-626B-9CD4-F045-CD37F5B5164B}"/>
                </a:ext>
              </a:extLst>
            </p:cNvPr>
            <p:cNvSpPr/>
            <p:nvPr/>
          </p:nvSpPr>
          <p:spPr>
            <a:xfrm>
              <a:off x="2034601" y="1437378"/>
              <a:ext cx="1767840" cy="1117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Input</a:t>
              </a:r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F0038BF-7A83-C867-3AAD-D511770F87A5}"/>
                </a:ext>
              </a:extLst>
            </p:cNvPr>
            <p:cNvSpPr/>
            <p:nvPr/>
          </p:nvSpPr>
          <p:spPr>
            <a:xfrm>
              <a:off x="2030785" y="1435624"/>
              <a:ext cx="1774227" cy="406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99E1595-AEBF-1F99-6BD7-0AF99F3EFB04}"/>
                </a:ext>
              </a:extLst>
            </p:cNvPr>
            <p:cNvSpPr/>
            <p:nvPr/>
          </p:nvSpPr>
          <p:spPr>
            <a:xfrm>
              <a:off x="2033359" y="1435624"/>
              <a:ext cx="365760" cy="40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I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DC663AE-EE58-F760-1024-39FB5ECBF738}"/>
                </a:ext>
              </a:extLst>
            </p:cNvPr>
            <p:cNvSpPr txBox="1"/>
            <p:nvPr/>
          </p:nvSpPr>
          <p:spPr>
            <a:xfrm>
              <a:off x="2722971" y="1484935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1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384</a:t>
              </a:r>
              <a:endParaRPr lang="zh-CN" altLang="en-US" sz="1200" b="1" dirty="0">
                <a:solidFill>
                  <a:schemeClr val="accent1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4A8158B-45D5-5D8E-2589-E4E08A9BC097}"/>
                </a:ext>
              </a:extLst>
            </p:cNvPr>
            <p:cNvSpPr txBox="1"/>
            <p:nvPr/>
          </p:nvSpPr>
          <p:spPr>
            <a:xfrm>
              <a:off x="2033359" y="2213890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1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256</a:t>
              </a:r>
              <a:endParaRPr lang="zh-CN" altLang="en-US" sz="1200" b="1" dirty="0">
                <a:solidFill>
                  <a:schemeClr val="accent1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6C2A38B-A52B-29CA-EA5D-C162EC2DBC01}"/>
                </a:ext>
              </a:extLst>
            </p:cNvPr>
            <p:cNvSpPr txBox="1"/>
            <p:nvPr/>
          </p:nvSpPr>
          <p:spPr>
            <a:xfrm>
              <a:off x="2674122" y="1129099"/>
              <a:ext cx="60823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5120</a:t>
              </a:r>
              <a:endParaRPr lang="zh-CN" alt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15ABB190-6871-37C5-E9DA-2602880956C3}"/>
                </a:ext>
              </a:extLst>
            </p:cNvPr>
            <p:cNvCxnSpPr/>
            <p:nvPr/>
          </p:nvCxnSpPr>
          <p:spPr>
            <a:xfrm>
              <a:off x="2033359" y="1376571"/>
              <a:ext cx="1767840" cy="0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65E6D239-5E06-73CF-9A51-401E6A135C67}"/>
                </a:ext>
              </a:extLst>
            </p:cNvPr>
            <p:cNvCxnSpPr>
              <a:cxnSpLocks/>
            </p:cNvCxnSpPr>
            <p:nvPr/>
          </p:nvCxnSpPr>
          <p:spPr>
            <a:xfrm>
              <a:off x="1949539" y="1435624"/>
              <a:ext cx="0" cy="1068493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CD6BDA5-64B7-454F-7D4F-0BA25C21085A}"/>
                </a:ext>
              </a:extLst>
            </p:cNvPr>
            <p:cNvSpPr txBox="1"/>
            <p:nvPr/>
          </p:nvSpPr>
          <p:spPr>
            <a:xfrm rot="16200000">
              <a:off x="1063054" y="1654336"/>
              <a:ext cx="14225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Sequence length</a:t>
              </a:r>
              <a:endParaRPr lang="zh-CN" alt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9FABEA0-7852-C46E-2368-A588B7DBAAB8}"/>
                </a:ext>
              </a:extLst>
            </p:cNvPr>
            <p:cNvSpPr/>
            <p:nvPr/>
          </p:nvSpPr>
          <p:spPr>
            <a:xfrm>
              <a:off x="4204284" y="1443363"/>
              <a:ext cx="406401" cy="3629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W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C0629F2-37DB-1EFB-1845-70FC4D615152}"/>
                </a:ext>
              </a:extLst>
            </p:cNvPr>
            <p:cNvSpPr txBox="1"/>
            <p:nvPr/>
          </p:nvSpPr>
          <p:spPr>
            <a:xfrm>
              <a:off x="4206862" y="2188775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2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384</a:t>
              </a:r>
              <a:endParaRPr lang="zh-CN" altLang="en-US" sz="1200" b="1" dirty="0">
                <a:solidFill>
                  <a:schemeClr val="accent2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88A8BB6-51AA-A18D-47C5-1145B687BB87}"/>
                </a:ext>
              </a:extLst>
            </p:cNvPr>
            <p:cNvSpPr txBox="1"/>
            <p:nvPr/>
          </p:nvSpPr>
          <p:spPr>
            <a:xfrm>
              <a:off x="5011528" y="1489167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2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256</a:t>
              </a:r>
              <a:endParaRPr lang="zh-CN" altLang="en-US" sz="1200" b="1" dirty="0">
                <a:solidFill>
                  <a:schemeClr val="accent2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9606F16-8EF8-9C56-3F1D-60AF8F15AF40}"/>
                </a:ext>
              </a:extLst>
            </p:cNvPr>
            <p:cNvSpPr txBox="1"/>
            <p:nvPr/>
          </p:nvSpPr>
          <p:spPr>
            <a:xfrm>
              <a:off x="5109614" y="1129099"/>
              <a:ext cx="60823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13824</a:t>
              </a:r>
              <a:endParaRPr lang="zh-CN" altLang="en-US" sz="12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5A38432F-8E29-37F4-3BAB-C6BB4D47D504}"/>
                </a:ext>
              </a:extLst>
            </p:cNvPr>
            <p:cNvCxnSpPr>
              <a:cxnSpLocks/>
            </p:cNvCxnSpPr>
            <p:nvPr/>
          </p:nvCxnSpPr>
          <p:spPr>
            <a:xfrm>
              <a:off x="4208556" y="1376571"/>
              <a:ext cx="2410350" cy="0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4B774445-B5A3-3478-E7B9-A8DC5CDE6C37}"/>
                </a:ext>
              </a:extLst>
            </p:cNvPr>
            <p:cNvCxnSpPr>
              <a:cxnSpLocks/>
            </p:cNvCxnSpPr>
            <p:nvPr/>
          </p:nvCxnSpPr>
          <p:spPr>
            <a:xfrm>
              <a:off x="4124736" y="1435624"/>
              <a:ext cx="0" cy="1568027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4E6DDB7-9757-E99F-0B9C-1550C32E114D}"/>
                </a:ext>
              </a:extLst>
            </p:cNvPr>
            <p:cNvSpPr txBox="1"/>
            <p:nvPr/>
          </p:nvSpPr>
          <p:spPr>
            <a:xfrm rot="16200000">
              <a:off x="3758058" y="2010016"/>
              <a:ext cx="4910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5120</a:t>
              </a:r>
              <a:endParaRPr lang="zh-CN" altLang="en-US" sz="12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8C37F9D-AFE8-843C-4CCD-59AE1DF819AC}"/>
                </a:ext>
              </a:extLst>
            </p:cNvPr>
            <p:cNvSpPr/>
            <p:nvPr/>
          </p:nvSpPr>
          <p:spPr>
            <a:xfrm>
              <a:off x="6978425" y="1440554"/>
              <a:ext cx="2410348" cy="1117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Output</a:t>
              </a:r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27A6038-6B87-6D00-B915-9FAC63DA11AD}"/>
                </a:ext>
              </a:extLst>
            </p:cNvPr>
            <p:cNvSpPr txBox="1"/>
            <p:nvPr/>
          </p:nvSpPr>
          <p:spPr>
            <a:xfrm>
              <a:off x="7852488" y="1134151"/>
              <a:ext cx="60823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13824</a:t>
              </a:r>
              <a:endParaRPr lang="zh-CN" altLang="en-US" sz="1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F939E017-C6DF-EB3E-AE09-3FC1C58F0EA9}"/>
                </a:ext>
              </a:extLst>
            </p:cNvPr>
            <p:cNvCxnSpPr>
              <a:cxnSpLocks/>
            </p:cNvCxnSpPr>
            <p:nvPr/>
          </p:nvCxnSpPr>
          <p:spPr>
            <a:xfrm>
              <a:off x="6951430" y="1381623"/>
              <a:ext cx="2410350" cy="0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BB577558-E0B1-4908-FB2A-C5CFBD6F0628}"/>
                </a:ext>
              </a:extLst>
            </p:cNvPr>
            <p:cNvCxnSpPr>
              <a:cxnSpLocks/>
            </p:cNvCxnSpPr>
            <p:nvPr/>
          </p:nvCxnSpPr>
          <p:spPr>
            <a:xfrm>
              <a:off x="6908883" y="1464412"/>
              <a:ext cx="0" cy="1068493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011F8F1-B3E2-2D6D-44F7-839B7D9DEA1C}"/>
                </a:ext>
              </a:extLst>
            </p:cNvPr>
            <p:cNvSpPr txBox="1"/>
            <p:nvPr/>
          </p:nvSpPr>
          <p:spPr>
            <a:xfrm rot="16200000">
              <a:off x="6201284" y="1862008"/>
              <a:ext cx="106479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Sequence length</a:t>
              </a:r>
              <a:endParaRPr lang="zh-CN" altLang="en-US" sz="1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DFAC80C-13E1-3B8E-39B5-9FE2ADB37FB4}"/>
                </a:ext>
              </a:extLst>
            </p:cNvPr>
            <p:cNvSpPr/>
            <p:nvPr/>
          </p:nvSpPr>
          <p:spPr>
            <a:xfrm>
              <a:off x="6978425" y="1440388"/>
              <a:ext cx="406400" cy="40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O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80A70CB-B0CF-F98E-915E-3D94816D0ADF}"/>
                </a:ext>
              </a:extLst>
            </p:cNvPr>
            <p:cNvSpPr txBox="1"/>
            <p:nvPr/>
          </p:nvSpPr>
          <p:spPr>
            <a:xfrm>
              <a:off x="6976731" y="2230742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6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384</a:t>
              </a:r>
              <a:endParaRPr lang="zh-CN" altLang="en-US" sz="1200" b="1" dirty="0">
                <a:solidFill>
                  <a:schemeClr val="accent6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935E3BC-7E5B-38DD-3E8A-B67D77221CEA}"/>
                </a:ext>
              </a:extLst>
            </p:cNvPr>
            <p:cNvSpPr txBox="1"/>
            <p:nvPr/>
          </p:nvSpPr>
          <p:spPr>
            <a:xfrm>
              <a:off x="7771871" y="1494097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6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384</a:t>
              </a:r>
              <a:endParaRPr lang="zh-CN" altLang="en-US" sz="1200" b="1" dirty="0">
                <a:solidFill>
                  <a:schemeClr val="accent6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CD727466-CF40-10AE-29DC-F577A067884B}"/>
                </a:ext>
              </a:extLst>
            </p:cNvPr>
            <p:cNvSpPr/>
            <p:nvPr/>
          </p:nvSpPr>
          <p:spPr>
            <a:xfrm>
              <a:off x="2415537" y="1436154"/>
              <a:ext cx="365760" cy="40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I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B61A990-3CC8-2447-62CB-C7C817C28322}"/>
                </a:ext>
              </a:extLst>
            </p:cNvPr>
            <p:cNvSpPr/>
            <p:nvPr/>
          </p:nvSpPr>
          <p:spPr>
            <a:xfrm>
              <a:off x="2030785" y="1857865"/>
              <a:ext cx="1774227" cy="406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047868B-7EEB-0EE8-F575-73DD6D510A4B}"/>
                </a:ext>
              </a:extLst>
            </p:cNvPr>
            <p:cNvSpPr/>
            <p:nvPr/>
          </p:nvSpPr>
          <p:spPr>
            <a:xfrm>
              <a:off x="2033359" y="1857865"/>
              <a:ext cx="365760" cy="40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I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10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D53D131-63D6-2D3A-0858-6E6CB9118E90}"/>
                </a:ext>
              </a:extLst>
            </p:cNvPr>
            <p:cNvSpPr/>
            <p:nvPr/>
          </p:nvSpPr>
          <p:spPr>
            <a:xfrm>
              <a:off x="2415537" y="1858395"/>
              <a:ext cx="365760" cy="40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I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11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251D2C9-DC57-FC40-AEBE-97D300E19DD3}"/>
                </a:ext>
              </a:extLst>
            </p:cNvPr>
            <p:cNvSpPr/>
            <p:nvPr/>
          </p:nvSpPr>
          <p:spPr>
            <a:xfrm rot="5400000">
              <a:off x="4060160" y="2023483"/>
              <a:ext cx="1553935" cy="406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73E4EFE-B692-8F8F-DDF0-5E7ED7A81CEC}"/>
                </a:ext>
              </a:extLst>
            </p:cNvPr>
            <p:cNvSpPr/>
            <p:nvPr/>
          </p:nvSpPr>
          <p:spPr>
            <a:xfrm>
              <a:off x="4633927" y="1443363"/>
              <a:ext cx="406400" cy="3629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W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7A22F11-7F3F-C257-BAE0-078BFC9D2683}"/>
                </a:ext>
              </a:extLst>
            </p:cNvPr>
            <p:cNvSpPr/>
            <p:nvPr/>
          </p:nvSpPr>
          <p:spPr>
            <a:xfrm>
              <a:off x="4204284" y="1827649"/>
              <a:ext cx="406401" cy="3629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W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DD3B9CF-87DA-F96F-15D1-48793253F6FE}"/>
                </a:ext>
              </a:extLst>
            </p:cNvPr>
            <p:cNvSpPr/>
            <p:nvPr/>
          </p:nvSpPr>
          <p:spPr>
            <a:xfrm>
              <a:off x="4633927" y="1827649"/>
              <a:ext cx="406400" cy="3629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W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2806A0B-355E-960D-B88F-587F977E63E1}"/>
                </a:ext>
              </a:extLst>
            </p:cNvPr>
            <p:cNvSpPr/>
            <p:nvPr/>
          </p:nvSpPr>
          <p:spPr>
            <a:xfrm>
              <a:off x="7405506" y="1440388"/>
              <a:ext cx="406400" cy="40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O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9999DECF-70D0-E137-7381-53B835688447}"/>
                </a:ext>
              </a:extLst>
            </p:cNvPr>
            <p:cNvSpPr/>
            <p:nvPr/>
          </p:nvSpPr>
          <p:spPr>
            <a:xfrm>
              <a:off x="6978425" y="1863153"/>
              <a:ext cx="406400" cy="40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O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75C1523-893B-12A1-17B3-DAA92CD75B4B}"/>
                </a:ext>
              </a:extLst>
            </p:cNvPr>
            <p:cNvSpPr/>
            <p:nvPr/>
          </p:nvSpPr>
          <p:spPr>
            <a:xfrm>
              <a:off x="7405506" y="1863153"/>
              <a:ext cx="406400" cy="40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O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307A7CEC-11C9-F9E5-6E0E-6FE0ECF078A1}"/>
              </a:ext>
            </a:extLst>
          </p:cNvPr>
          <p:cNvSpPr/>
          <p:nvPr/>
        </p:nvSpPr>
        <p:spPr>
          <a:xfrm>
            <a:off x="4585282" y="3037939"/>
            <a:ext cx="365760" cy="406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E1E16BC-DA11-D3A9-56C7-99C51FD636E7}"/>
              </a:ext>
            </a:extLst>
          </p:cNvPr>
          <p:cNvSpPr/>
          <p:nvPr/>
        </p:nvSpPr>
        <p:spPr>
          <a:xfrm>
            <a:off x="4962744" y="3081058"/>
            <a:ext cx="406401" cy="362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C60DB90-E44A-0C19-FFB2-11BC3AE22639}"/>
              </a:ext>
            </a:extLst>
          </p:cNvPr>
          <p:cNvSpPr/>
          <p:nvPr/>
        </p:nvSpPr>
        <p:spPr>
          <a:xfrm>
            <a:off x="7071830" y="3037939"/>
            <a:ext cx="365760" cy="406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663E717-5957-12F3-E904-4460968DE7C4}"/>
              </a:ext>
            </a:extLst>
          </p:cNvPr>
          <p:cNvSpPr/>
          <p:nvPr/>
        </p:nvSpPr>
        <p:spPr>
          <a:xfrm>
            <a:off x="7449292" y="3081058"/>
            <a:ext cx="406401" cy="362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DF10749-4C03-0BA4-8CB0-F21E47F5D29B}"/>
              </a:ext>
            </a:extLst>
          </p:cNvPr>
          <p:cNvSpPr/>
          <p:nvPr/>
        </p:nvSpPr>
        <p:spPr>
          <a:xfrm>
            <a:off x="4585282" y="4391186"/>
            <a:ext cx="365760" cy="406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82BFEA7-C258-8D81-FB4C-289A154FE3DD}"/>
              </a:ext>
            </a:extLst>
          </p:cNvPr>
          <p:cNvSpPr/>
          <p:nvPr/>
        </p:nvSpPr>
        <p:spPr>
          <a:xfrm>
            <a:off x="4962744" y="4434305"/>
            <a:ext cx="406401" cy="362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C04301D-0640-733A-7063-32ECE7017156}"/>
              </a:ext>
            </a:extLst>
          </p:cNvPr>
          <p:cNvSpPr/>
          <p:nvPr/>
        </p:nvSpPr>
        <p:spPr>
          <a:xfrm>
            <a:off x="7071830" y="4391186"/>
            <a:ext cx="365760" cy="406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34A50E-0143-5E16-FC9B-AA0B345ECAF3}"/>
              </a:ext>
            </a:extLst>
          </p:cNvPr>
          <p:cNvSpPr/>
          <p:nvPr/>
        </p:nvSpPr>
        <p:spPr>
          <a:xfrm>
            <a:off x="7449292" y="4434305"/>
            <a:ext cx="406401" cy="362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C55E2F5-FFA8-AC94-882A-B3B95C2CB75D}"/>
              </a:ext>
            </a:extLst>
          </p:cNvPr>
          <p:cNvSpPr txBox="1"/>
          <p:nvPr/>
        </p:nvSpPr>
        <p:spPr>
          <a:xfrm>
            <a:off x="8383850" y="898085"/>
            <a:ext cx="33362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accent1"/>
                </a:solidFill>
              </a:rPr>
              <a:t>I</a:t>
            </a:r>
            <a:r>
              <a:rPr lang="en-US" altLang="zh-CN" sz="1800" b="1" baseline="-25000" dirty="0">
                <a:solidFill>
                  <a:schemeClr val="accent1"/>
                </a:solidFill>
              </a:rPr>
              <a:t>00</a:t>
            </a:r>
            <a:r>
              <a:rPr lang="en-US" altLang="zh-CN" b="1" dirty="0">
                <a:solidFill>
                  <a:schemeClr val="accent2"/>
                </a:solidFill>
              </a:rPr>
              <a:t>W</a:t>
            </a:r>
            <a:r>
              <a:rPr lang="en-US" altLang="zh-CN" b="1" baseline="-25000" dirty="0">
                <a:solidFill>
                  <a:schemeClr val="accent2"/>
                </a:solidFill>
              </a:rPr>
              <a:t>00</a:t>
            </a:r>
            <a:r>
              <a:rPr lang="en-US" altLang="zh-CN" b="1" baseline="-25000" dirty="0"/>
              <a:t>   </a:t>
            </a:r>
            <a:r>
              <a:rPr lang="en-US" altLang="zh-CN" b="1" dirty="0"/>
              <a:t>+    </a:t>
            </a:r>
            <a:r>
              <a:rPr lang="en-US" altLang="zh-CN" sz="1800" b="1" dirty="0">
                <a:solidFill>
                  <a:schemeClr val="accent1"/>
                </a:solidFill>
              </a:rPr>
              <a:t>I</a:t>
            </a:r>
            <a:r>
              <a:rPr lang="en-US" altLang="zh-CN" sz="1800" b="1" baseline="-25000" dirty="0">
                <a:solidFill>
                  <a:schemeClr val="accent1"/>
                </a:solidFill>
              </a:rPr>
              <a:t>01</a:t>
            </a:r>
            <a:r>
              <a:rPr lang="en-US" altLang="zh-CN" b="1" dirty="0">
                <a:solidFill>
                  <a:schemeClr val="accent2"/>
                </a:solidFill>
              </a:rPr>
              <a:t>W</a:t>
            </a:r>
            <a:r>
              <a:rPr lang="en-US" altLang="zh-CN" b="1" baseline="-25000" dirty="0">
                <a:solidFill>
                  <a:schemeClr val="accent2"/>
                </a:solidFill>
              </a:rPr>
              <a:t>10</a:t>
            </a:r>
            <a:r>
              <a:rPr lang="en-US" altLang="zh-CN" b="1" baseline="-25000" dirty="0"/>
              <a:t>    </a:t>
            </a:r>
            <a:r>
              <a:rPr lang="en-US" altLang="zh-CN" b="1" dirty="0"/>
              <a:t>=    </a:t>
            </a:r>
            <a:r>
              <a:rPr lang="en-US" altLang="zh-CN" b="1" dirty="0">
                <a:solidFill>
                  <a:schemeClr val="accent6"/>
                </a:solidFill>
              </a:rPr>
              <a:t>O</a:t>
            </a:r>
            <a:r>
              <a:rPr lang="en-US" altLang="zh-CN" b="1" baseline="-25000" dirty="0">
                <a:solidFill>
                  <a:schemeClr val="accent6"/>
                </a:solidFill>
              </a:rPr>
              <a:t>00_part</a:t>
            </a:r>
            <a:r>
              <a:rPr lang="en-US" altLang="zh-CN" b="1" dirty="0"/>
              <a:t> </a:t>
            </a:r>
          </a:p>
          <a:p>
            <a:r>
              <a:rPr lang="en-US" altLang="zh-CN" sz="1800" b="1" dirty="0">
                <a:solidFill>
                  <a:schemeClr val="accent1"/>
                </a:solidFill>
              </a:rPr>
              <a:t>I</a:t>
            </a:r>
            <a:r>
              <a:rPr lang="en-US" altLang="zh-CN" sz="1800" b="1" baseline="-25000" dirty="0">
                <a:solidFill>
                  <a:schemeClr val="accent1"/>
                </a:solidFill>
              </a:rPr>
              <a:t>00</a:t>
            </a:r>
            <a:r>
              <a:rPr lang="en-US" altLang="zh-CN" b="1" dirty="0">
                <a:solidFill>
                  <a:schemeClr val="accent2"/>
                </a:solidFill>
              </a:rPr>
              <a:t>W</a:t>
            </a:r>
            <a:r>
              <a:rPr lang="en-US" altLang="zh-CN" b="1" baseline="-25000" dirty="0">
                <a:solidFill>
                  <a:schemeClr val="accent2"/>
                </a:solidFill>
              </a:rPr>
              <a:t>01</a:t>
            </a:r>
            <a:r>
              <a:rPr lang="en-US" altLang="zh-CN" b="1" baseline="-25000" dirty="0"/>
              <a:t>   </a:t>
            </a:r>
            <a:r>
              <a:rPr lang="en-US" altLang="zh-CN" b="1" dirty="0"/>
              <a:t>+    </a:t>
            </a:r>
            <a:r>
              <a:rPr lang="en-US" altLang="zh-CN" sz="1800" b="1" dirty="0">
                <a:solidFill>
                  <a:schemeClr val="accent1"/>
                </a:solidFill>
              </a:rPr>
              <a:t>I</a:t>
            </a:r>
            <a:r>
              <a:rPr lang="en-US" altLang="zh-CN" sz="1800" b="1" baseline="-25000" dirty="0">
                <a:solidFill>
                  <a:schemeClr val="accent1"/>
                </a:solidFill>
              </a:rPr>
              <a:t>01</a:t>
            </a:r>
            <a:r>
              <a:rPr lang="en-US" altLang="zh-CN" b="1" dirty="0">
                <a:solidFill>
                  <a:schemeClr val="accent2"/>
                </a:solidFill>
              </a:rPr>
              <a:t>W</a:t>
            </a:r>
            <a:r>
              <a:rPr lang="en-US" altLang="zh-CN" b="1" baseline="-25000" dirty="0">
                <a:solidFill>
                  <a:schemeClr val="accent2"/>
                </a:solidFill>
              </a:rPr>
              <a:t>11</a:t>
            </a:r>
            <a:r>
              <a:rPr lang="en-US" altLang="zh-CN" b="1" baseline="-25000" dirty="0"/>
              <a:t>    </a:t>
            </a:r>
            <a:r>
              <a:rPr lang="en-US" altLang="zh-CN" b="1" dirty="0"/>
              <a:t>=    </a:t>
            </a:r>
            <a:r>
              <a:rPr lang="en-US" altLang="zh-CN" b="1" dirty="0">
                <a:solidFill>
                  <a:schemeClr val="accent6"/>
                </a:solidFill>
              </a:rPr>
              <a:t>O</a:t>
            </a:r>
            <a:r>
              <a:rPr lang="en-US" altLang="zh-CN" b="1" baseline="-25000" dirty="0">
                <a:solidFill>
                  <a:schemeClr val="accent6"/>
                </a:solidFill>
              </a:rPr>
              <a:t>01_part</a:t>
            </a:r>
          </a:p>
          <a:p>
            <a:r>
              <a:rPr lang="en-US" altLang="zh-CN" sz="1800" b="1" dirty="0">
                <a:solidFill>
                  <a:schemeClr val="accent1"/>
                </a:solidFill>
              </a:rPr>
              <a:t>I</a:t>
            </a:r>
            <a:r>
              <a:rPr lang="en-US" altLang="zh-CN" b="1" baseline="-25000" dirty="0">
                <a:solidFill>
                  <a:schemeClr val="accent1"/>
                </a:solidFill>
              </a:rPr>
              <a:t>1</a:t>
            </a:r>
            <a:r>
              <a:rPr lang="en-US" altLang="zh-CN" sz="1800" b="1" baseline="-25000" dirty="0">
                <a:solidFill>
                  <a:schemeClr val="accent1"/>
                </a:solidFill>
              </a:rPr>
              <a:t>0</a:t>
            </a:r>
            <a:r>
              <a:rPr lang="en-US" altLang="zh-CN" b="1" dirty="0">
                <a:solidFill>
                  <a:schemeClr val="accent2"/>
                </a:solidFill>
              </a:rPr>
              <a:t>W</a:t>
            </a:r>
            <a:r>
              <a:rPr lang="en-US" altLang="zh-CN" b="1" baseline="-25000" dirty="0">
                <a:solidFill>
                  <a:schemeClr val="accent2"/>
                </a:solidFill>
              </a:rPr>
              <a:t>00</a:t>
            </a:r>
            <a:r>
              <a:rPr lang="en-US" altLang="zh-CN" b="1" baseline="-25000" dirty="0"/>
              <a:t>   </a:t>
            </a:r>
            <a:r>
              <a:rPr lang="en-US" altLang="zh-CN" b="1" dirty="0"/>
              <a:t>+    </a:t>
            </a:r>
            <a:r>
              <a:rPr lang="en-US" altLang="zh-CN" sz="1800" b="1" dirty="0">
                <a:solidFill>
                  <a:schemeClr val="accent1"/>
                </a:solidFill>
              </a:rPr>
              <a:t>I</a:t>
            </a:r>
            <a:r>
              <a:rPr lang="en-US" altLang="zh-CN" b="1" baseline="-25000" dirty="0">
                <a:solidFill>
                  <a:schemeClr val="accent1"/>
                </a:solidFill>
              </a:rPr>
              <a:t>1</a:t>
            </a:r>
            <a:r>
              <a:rPr lang="en-US" altLang="zh-CN" sz="1800" b="1" baseline="-25000" dirty="0">
                <a:solidFill>
                  <a:schemeClr val="accent1"/>
                </a:solidFill>
              </a:rPr>
              <a:t>1</a:t>
            </a:r>
            <a:r>
              <a:rPr lang="en-US" altLang="zh-CN" b="1" dirty="0">
                <a:solidFill>
                  <a:schemeClr val="accent2"/>
                </a:solidFill>
              </a:rPr>
              <a:t>W</a:t>
            </a:r>
            <a:r>
              <a:rPr lang="en-US" altLang="zh-CN" b="1" baseline="-25000" dirty="0">
                <a:solidFill>
                  <a:schemeClr val="accent2"/>
                </a:solidFill>
              </a:rPr>
              <a:t>10</a:t>
            </a:r>
            <a:r>
              <a:rPr lang="en-US" altLang="zh-CN" b="1" baseline="-25000" dirty="0"/>
              <a:t>    </a:t>
            </a:r>
            <a:r>
              <a:rPr lang="en-US" altLang="zh-CN" b="1" dirty="0"/>
              <a:t>=    </a:t>
            </a:r>
            <a:r>
              <a:rPr lang="en-US" altLang="zh-CN" b="1" dirty="0">
                <a:solidFill>
                  <a:schemeClr val="accent6"/>
                </a:solidFill>
              </a:rPr>
              <a:t>O</a:t>
            </a:r>
            <a:r>
              <a:rPr lang="en-US" altLang="zh-CN" b="1" baseline="-25000" dirty="0">
                <a:solidFill>
                  <a:schemeClr val="accent6"/>
                </a:solidFill>
              </a:rPr>
              <a:t>10_part</a:t>
            </a:r>
          </a:p>
          <a:p>
            <a:r>
              <a:rPr lang="en-US" altLang="zh-CN" sz="1800" b="1" dirty="0">
                <a:solidFill>
                  <a:schemeClr val="accent1"/>
                </a:solidFill>
              </a:rPr>
              <a:t>I</a:t>
            </a:r>
            <a:r>
              <a:rPr lang="en-US" altLang="zh-CN" b="1" baseline="-25000" dirty="0">
                <a:solidFill>
                  <a:schemeClr val="accent1"/>
                </a:solidFill>
              </a:rPr>
              <a:t>1</a:t>
            </a:r>
            <a:r>
              <a:rPr lang="en-US" altLang="zh-CN" sz="1800" b="1" baseline="-25000" dirty="0">
                <a:solidFill>
                  <a:schemeClr val="accent1"/>
                </a:solidFill>
              </a:rPr>
              <a:t>0</a:t>
            </a:r>
            <a:r>
              <a:rPr lang="en-US" altLang="zh-CN" b="1" dirty="0">
                <a:solidFill>
                  <a:schemeClr val="accent2"/>
                </a:solidFill>
              </a:rPr>
              <a:t>W</a:t>
            </a:r>
            <a:r>
              <a:rPr lang="en-US" altLang="zh-CN" b="1" baseline="-25000" dirty="0">
                <a:solidFill>
                  <a:schemeClr val="accent2"/>
                </a:solidFill>
              </a:rPr>
              <a:t>01</a:t>
            </a:r>
            <a:r>
              <a:rPr lang="en-US" altLang="zh-CN" b="1" baseline="-25000" dirty="0"/>
              <a:t>   </a:t>
            </a:r>
            <a:r>
              <a:rPr lang="en-US" altLang="zh-CN" b="1" dirty="0"/>
              <a:t>+    </a:t>
            </a:r>
            <a:r>
              <a:rPr lang="en-US" altLang="zh-CN" sz="1800" b="1" dirty="0">
                <a:solidFill>
                  <a:schemeClr val="accent1"/>
                </a:solidFill>
              </a:rPr>
              <a:t>I</a:t>
            </a:r>
            <a:r>
              <a:rPr lang="en-US" altLang="zh-CN" b="1" baseline="-25000" dirty="0">
                <a:solidFill>
                  <a:schemeClr val="accent1"/>
                </a:solidFill>
              </a:rPr>
              <a:t>1</a:t>
            </a:r>
            <a:r>
              <a:rPr lang="en-US" altLang="zh-CN" sz="1800" b="1" baseline="-25000" dirty="0">
                <a:solidFill>
                  <a:schemeClr val="accent1"/>
                </a:solidFill>
              </a:rPr>
              <a:t>1</a:t>
            </a:r>
            <a:r>
              <a:rPr lang="en-US" altLang="zh-CN" b="1" dirty="0">
                <a:solidFill>
                  <a:schemeClr val="accent2"/>
                </a:solidFill>
              </a:rPr>
              <a:t>W</a:t>
            </a:r>
            <a:r>
              <a:rPr lang="en-US" altLang="zh-CN" b="1" baseline="-25000" dirty="0">
                <a:solidFill>
                  <a:schemeClr val="accent2"/>
                </a:solidFill>
              </a:rPr>
              <a:t>11</a:t>
            </a:r>
            <a:r>
              <a:rPr lang="en-US" altLang="zh-CN" b="1" baseline="-25000" dirty="0"/>
              <a:t>    </a:t>
            </a:r>
            <a:r>
              <a:rPr lang="en-US" altLang="zh-CN" b="1" dirty="0"/>
              <a:t>=    </a:t>
            </a:r>
            <a:r>
              <a:rPr lang="en-US" altLang="zh-CN" b="1" dirty="0">
                <a:solidFill>
                  <a:schemeClr val="accent6"/>
                </a:solidFill>
              </a:rPr>
              <a:t>O</a:t>
            </a:r>
            <a:r>
              <a:rPr lang="en-US" altLang="zh-CN" b="1" baseline="-25000" dirty="0">
                <a:solidFill>
                  <a:schemeClr val="accent6"/>
                </a:solidFill>
              </a:rPr>
              <a:t>11_part</a:t>
            </a:r>
            <a:endParaRPr lang="zh-CN" altLang="en-US" b="1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5FC579A-052E-57FC-117D-5BE827A59CF5}"/>
              </a:ext>
            </a:extLst>
          </p:cNvPr>
          <p:cNvSpPr/>
          <p:nvPr/>
        </p:nvSpPr>
        <p:spPr>
          <a:xfrm>
            <a:off x="4509522" y="6136262"/>
            <a:ext cx="3399302" cy="6932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  <a:cs typeface="Arial Narrow" panose="020B0604020202020204" pitchFamily="34" charset="0"/>
              </a:rPr>
              <a:t>HBM</a:t>
            </a:r>
            <a:endParaRPr lang="zh-CN" altLang="en-US" sz="1600" i="0" cap="none" spc="0" dirty="0">
              <a:ln>
                <a:noFill/>
              </a:ln>
              <a:solidFill>
                <a:schemeClr val="bg2"/>
              </a:solidFill>
              <a:effectLst/>
              <a:latin typeface="+mj-lt"/>
              <a:cs typeface="Arial Narrow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831EB4A-3B98-7712-0CAA-4EEEF6BE24D7}"/>
              </a:ext>
            </a:extLst>
          </p:cNvPr>
          <p:cNvSpPr/>
          <p:nvPr/>
        </p:nvSpPr>
        <p:spPr>
          <a:xfrm>
            <a:off x="7071830" y="3865287"/>
            <a:ext cx="365760" cy="406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4110563-E2D4-3936-C324-EC946E1D9519}"/>
              </a:ext>
            </a:extLst>
          </p:cNvPr>
          <p:cNvSpPr/>
          <p:nvPr/>
        </p:nvSpPr>
        <p:spPr>
          <a:xfrm>
            <a:off x="4962085" y="5341147"/>
            <a:ext cx="406401" cy="362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F4341EE-443F-7BE5-AD99-53AA8424D6C9}"/>
              </a:ext>
            </a:extLst>
          </p:cNvPr>
          <p:cNvSpPr/>
          <p:nvPr/>
        </p:nvSpPr>
        <p:spPr>
          <a:xfrm>
            <a:off x="4585282" y="3867680"/>
            <a:ext cx="365760" cy="406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BD32603-B5D4-BF92-9CCC-6DCD055959B3}"/>
              </a:ext>
            </a:extLst>
          </p:cNvPr>
          <p:cNvSpPr/>
          <p:nvPr/>
        </p:nvSpPr>
        <p:spPr>
          <a:xfrm>
            <a:off x="7449292" y="5343718"/>
            <a:ext cx="406401" cy="362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CAB0726-3F9C-418D-2CA7-9BFE97761EAA}"/>
              </a:ext>
            </a:extLst>
          </p:cNvPr>
          <p:cNvSpPr/>
          <p:nvPr/>
        </p:nvSpPr>
        <p:spPr>
          <a:xfrm>
            <a:off x="7070774" y="5302729"/>
            <a:ext cx="365760" cy="406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DC6ABBA-0AC0-7A39-FCE8-D3A8F7E43323}"/>
              </a:ext>
            </a:extLst>
          </p:cNvPr>
          <p:cNvSpPr/>
          <p:nvPr/>
        </p:nvSpPr>
        <p:spPr>
          <a:xfrm>
            <a:off x="4962744" y="3909881"/>
            <a:ext cx="406401" cy="362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1ACFEB9-2E5C-8704-91E9-8D563EE0D1E1}"/>
              </a:ext>
            </a:extLst>
          </p:cNvPr>
          <p:cNvSpPr/>
          <p:nvPr/>
        </p:nvSpPr>
        <p:spPr>
          <a:xfrm>
            <a:off x="4585282" y="5302729"/>
            <a:ext cx="365760" cy="406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C9EB2256-D8D7-A9D2-3F04-7A1E14699123}"/>
              </a:ext>
            </a:extLst>
          </p:cNvPr>
          <p:cNvSpPr/>
          <p:nvPr/>
        </p:nvSpPr>
        <p:spPr>
          <a:xfrm>
            <a:off x="7454380" y="3905647"/>
            <a:ext cx="406401" cy="362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58CF08E-E95A-12E7-6224-EAE1946181EC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4768162" y="3444339"/>
            <a:ext cx="2486548" cy="405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84849AEC-728C-9AD6-C975-D9C0AC96A357}"/>
              </a:ext>
            </a:extLst>
          </p:cNvPr>
          <p:cNvCxnSpPr>
            <a:cxnSpLocks/>
            <a:stCxn id="59" idx="2"/>
            <a:endCxn id="42" idx="0"/>
          </p:cNvCxnSpPr>
          <p:nvPr/>
        </p:nvCxnSpPr>
        <p:spPr>
          <a:xfrm>
            <a:off x="4768162" y="3444339"/>
            <a:ext cx="2486548" cy="4209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A667C88-A41A-1943-A065-5856AE9020CA}"/>
              </a:ext>
            </a:extLst>
          </p:cNvPr>
          <p:cNvCxnSpPr>
            <a:cxnSpLocks/>
            <a:stCxn id="65" idx="2"/>
            <a:endCxn id="58" idx="0"/>
          </p:cNvCxnSpPr>
          <p:nvPr/>
        </p:nvCxnSpPr>
        <p:spPr>
          <a:xfrm flipH="1">
            <a:off x="4768162" y="4797586"/>
            <a:ext cx="2486548" cy="505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05FA726-2555-AED8-48D4-055A30606D7C}"/>
              </a:ext>
            </a:extLst>
          </p:cNvPr>
          <p:cNvCxnSpPr>
            <a:cxnSpLocks/>
            <a:stCxn id="63" idx="2"/>
            <a:endCxn id="48" idx="0"/>
          </p:cNvCxnSpPr>
          <p:nvPr/>
        </p:nvCxnSpPr>
        <p:spPr>
          <a:xfrm>
            <a:off x="4768162" y="4797586"/>
            <a:ext cx="2485492" cy="505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7E841487-CA81-2C3A-A94D-75DEDE754A5B}"/>
              </a:ext>
            </a:extLst>
          </p:cNvPr>
          <p:cNvCxnSpPr>
            <a:cxnSpLocks/>
            <a:stCxn id="64" idx="0"/>
            <a:endCxn id="49" idx="2"/>
          </p:cNvCxnSpPr>
          <p:nvPr/>
        </p:nvCxnSpPr>
        <p:spPr>
          <a:xfrm flipV="1">
            <a:off x="5165945" y="4272831"/>
            <a:ext cx="0" cy="16147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C157B401-08C9-05E7-E93A-0B742C01881F}"/>
              </a:ext>
            </a:extLst>
          </p:cNvPr>
          <p:cNvCxnSpPr>
            <a:cxnSpLocks/>
          </p:cNvCxnSpPr>
          <p:nvPr/>
        </p:nvCxnSpPr>
        <p:spPr>
          <a:xfrm flipV="1">
            <a:off x="7652492" y="4272831"/>
            <a:ext cx="0" cy="16147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450B94AD-B36A-083B-ECDC-A88A0E4A27B0}"/>
              </a:ext>
            </a:extLst>
          </p:cNvPr>
          <p:cNvGrpSpPr/>
          <p:nvPr/>
        </p:nvGrpSpPr>
        <p:grpSpPr>
          <a:xfrm>
            <a:off x="5165945" y="3444008"/>
            <a:ext cx="401735" cy="2093152"/>
            <a:chOff x="5165945" y="3444008"/>
            <a:chExt cx="401735" cy="2093152"/>
          </a:xfrm>
        </p:grpSpPr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79641A87-EA87-8E96-F70B-B5051296341D}"/>
                </a:ext>
              </a:extLst>
            </p:cNvPr>
            <p:cNvCxnSpPr>
              <a:cxnSpLocks/>
              <a:endCxn id="43" idx="3"/>
            </p:cNvCxnSpPr>
            <p:nvPr/>
          </p:nvCxnSpPr>
          <p:spPr>
            <a:xfrm flipH="1">
              <a:off x="5368486" y="5522622"/>
              <a:ext cx="199194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5DFFA7DF-2C9C-08A6-D94E-F1CA99577079}"/>
                </a:ext>
              </a:extLst>
            </p:cNvPr>
            <p:cNvCxnSpPr>
              <a:cxnSpLocks/>
              <a:endCxn id="60" idx="2"/>
            </p:cNvCxnSpPr>
            <p:nvPr/>
          </p:nvCxnSpPr>
          <p:spPr>
            <a:xfrm flipH="1" flipV="1">
              <a:off x="5165945" y="3444008"/>
              <a:ext cx="370861" cy="421279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D86300F9-223D-9D54-E9C3-8C9FFC01F6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6806" y="3850316"/>
              <a:ext cx="14099" cy="1686844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74B5E45F-8269-CA87-3289-BCB0671E2DD6}"/>
              </a:ext>
            </a:extLst>
          </p:cNvPr>
          <p:cNvGrpSpPr/>
          <p:nvPr/>
        </p:nvGrpSpPr>
        <p:grpSpPr>
          <a:xfrm>
            <a:off x="7652493" y="3444008"/>
            <a:ext cx="386845" cy="2093152"/>
            <a:chOff x="5180835" y="3444008"/>
            <a:chExt cx="386845" cy="2093152"/>
          </a:xfrm>
        </p:grpSpPr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9E455C1E-F7F3-D431-FA5E-989C22215A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486" y="5522622"/>
              <a:ext cx="199194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40758E8D-457C-D001-F7D3-4CC4B17898B8}"/>
                </a:ext>
              </a:extLst>
            </p:cNvPr>
            <p:cNvCxnSpPr>
              <a:cxnSpLocks/>
              <a:endCxn id="62" idx="2"/>
            </p:cNvCxnSpPr>
            <p:nvPr/>
          </p:nvCxnSpPr>
          <p:spPr>
            <a:xfrm flipH="1" flipV="1">
              <a:off x="5180835" y="3444008"/>
              <a:ext cx="358368" cy="461639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8ECC2C17-598F-1EE5-94D7-6CD3902C09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9203" y="3865287"/>
              <a:ext cx="11702" cy="1671873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矩形 108">
            <a:extLst>
              <a:ext uri="{FF2B5EF4-FFF2-40B4-BE49-F238E27FC236}">
                <a16:creationId xmlns:a16="http://schemas.microsoft.com/office/drawing/2014/main" id="{3DB0E0B6-1FFD-D92D-D4BA-F10844F8B90B}"/>
              </a:ext>
            </a:extLst>
          </p:cNvPr>
          <p:cNvSpPr/>
          <p:nvPr/>
        </p:nvSpPr>
        <p:spPr>
          <a:xfrm>
            <a:off x="8415867" y="957138"/>
            <a:ext cx="660400" cy="283229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F05F6CBE-EAE9-5E24-D3A5-3460B4F876C9}"/>
              </a:ext>
            </a:extLst>
          </p:cNvPr>
          <p:cNvSpPr/>
          <p:nvPr/>
        </p:nvSpPr>
        <p:spPr>
          <a:xfrm>
            <a:off x="9407581" y="1240367"/>
            <a:ext cx="660400" cy="262466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09FF38F3-3375-74AC-2249-CB5B8815F1DF}"/>
              </a:ext>
            </a:extLst>
          </p:cNvPr>
          <p:cNvSpPr/>
          <p:nvPr/>
        </p:nvSpPr>
        <p:spPr>
          <a:xfrm>
            <a:off x="9407581" y="1530638"/>
            <a:ext cx="660400" cy="262466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F7ABC193-14F8-C853-5D4E-7474D6BD9F65}"/>
              </a:ext>
            </a:extLst>
          </p:cNvPr>
          <p:cNvSpPr/>
          <p:nvPr/>
        </p:nvSpPr>
        <p:spPr>
          <a:xfrm>
            <a:off x="8415867" y="1795784"/>
            <a:ext cx="660400" cy="283229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EB94AD66-D183-8B22-3C1F-95181EBD971A}"/>
              </a:ext>
            </a:extLst>
          </p:cNvPr>
          <p:cNvCxnSpPr>
            <a:cxnSpLocks/>
          </p:cNvCxnSpPr>
          <p:nvPr/>
        </p:nvCxnSpPr>
        <p:spPr>
          <a:xfrm>
            <a:off x="8604250" y="1204383"/>
            <a:ext cx="0" cy="159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58CC539D-F48C-77ED-7995-7AD71657AA76}"/>
              </a:ext>
            </a:extLst>
          </p:cNvPr>
          <p:cNvCxnSpPr>
            <a:cxnSpLocks/>
          </p:cNvCxnSpPr>
          <p:nvPr/>
        </p:nvCxnSpPr>
        <p:spPr>
          <a:xfrm flipV="1">
            <a:off x="8604250" y="1769189"/>
            <a:ext cx="0" cy="16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13E4DC72-A2FC-F68C-8883-2B730DCACD3C}"/>
              </a:ext>
            </a:extLst>
          </p:cNvPr>
          <p:cNvCxnSpPr>
            <a:cxnSpLocks/>
          </p:cNvCxnSpPr>
          <p:nvPr/>
        </p:nvCxnSpPr>
        <p:spPr>
          <a:xfrm>
            <a:off x="9575800" y="1204383"/>
            <a:ext cx="0" cy="15915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36410DE3-F006-38D4-CE25-F2B05AF87656}"/>
              </a:ext>
            </a:extLst>
          </p:cNvPr>
          <p:cNvCxnSpPr>
            <a:cxnSpLocks/>
          </p:cNvCxnSpPr>
          <p:nvPr/>
        </p:nvCxnSpPr>
        <p:spPr>
          <a:xfrm flipV="1">
            <a:off x="9575800" y="1769189"/>
            <a:ext cx="0" cy="16330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CF60385F-D9B1-3F4A-A542-DBF95CFF306A}"/>
              </a:ext>
            </a:extLst>
          </p:cNvPr>
          <p:cNvCxnSpPr>
            <a:cxnSpLocks/>
          </p:cNvCxnSpPr>
          <p:nvPr/>
        </p:nvCxnSpPr>
        <p:spPr>
          <a:xfrm>
            <a:off x="8879416" y="1204383"/>
            <a:ext cx="0" cy="3683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50D0F8F8-1AD5-BB03-1BC4-FD3CEDB6BD5B}"/>
              </a:ext>
            </a:extLst>
          </p:cNvPr>
          <p:cNvCxnSpPr>
            <a:cxnSpLocks/>
          </p:cNvCxnSpPr>
          <p:nvPr/>
        </p:nvCxnSpPr>
        <p:spPr>
          <a:xfrm>
            <a:off x="9059333" y="1485641"/>
            <a:ext cx="0" cy="368300"/>
          </a:xfrm>
          <a:prstGeom prst="straightConnector1">
            <a:avLst/>
          </a:prstGeom>
          <a:ln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F245C49A-DC9E-4962-3A59-38E70C3FD5F4}"/>
              </a:ext>
            </a:extLst>
          </p:cNvPr>
          <p:cNvCxnSpPr>
            <a:cxnSpLocks/>
          </p:cNvCxnSpPr>
          <p:nvPr/>
        </p:nvCxnSpPr>
        <p:spPr>
          <a:xfrm>
            <a:off x="9849379" y="1204383"/>
            <a:ext cx="0" cy="368300"/>
          </a:xfrm>
          <a:prstGeom prst="straightConnector1">
            <a:avLst/>
          </a:prstGeom>
          <a:ln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B6FB9124-88C4-DF50-93B2-11D3D8EAE4EC}"/>
              </a:ext>
            </a:extLst>
          </p:cNvPr>
          <p:cNvCxnSpPr>
            <a:cxnSpLocks/>
          </p:cNvCxnSpPr>
          <p:nvPr/>
        </p:nvCxnSpPr>
        <p:spPr>
          <a:xfrm>
            <a:off x="10029296" y="1485641"/>
            <a:ext cx="0" cy="368300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itle 1">
            <a:extLst>
              <a:ext uri="{FF2B5EF4-FFF2-40B4-BE49-F238E27FC236}">
                <a16:creationId xmlns:a16="http://schemas.microsoft.com/office/drawing/2014/main" id="{40838DD7-C2A4-E55C-682F-749EB93260E2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168638"/>
                </a:solidFill>
                <a:latin typeface="Calibri"/>
              </a:rPr>
              <a:t>MLP Layer Dataflow: routines stage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80497CA-7D10-B7F8-3DC9-5C571B29B098}"/>
              </a:ext>
            </a:extLst>
          </p:cNvPr>
          <p:cNvSpPr txBox="1">
            <a:spLocks/>
          </p:cNvSpPr>
          <p:nvPr/>
        </p:nvSpPr>
        <p:spPr>
          <a:xfrm>
            <a:off x="316500" y="2676143"/>
            <a:ext cx="3464343" cy="3874427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23" dirty="0"/>
              <a:t>Example in one quadrant</a:t>
            </a:r>
          </a:p>
          <a:p>
            <a:pPr lvl="1">
              <a:defRPr/>
            </a:pPr>
            <a:r>
              <a:rPr lang="en-US" altLang="zh-CN" sz="2000" dirty="0"/>
              <a:t>0. Initial stage</a:t>
            </a:r>
          </a:p>
          <a:p>
            <a:pPr lvl="2">
              <a:defRPr/>
            </a:pPr>
            <a:r>
              <a:rPr lang="en-US" altLang="zh-CN" sz="1788" dirty="0"/>
              <a:t>Load tiles from HBM</a:t>
            </a:r>
          </a:p>
          <a:p>
            <a:pPr lvl="2">
              <a:defRPr/>
            </a:pPr>
            <a:r>
              <a:rPr lang="en-US" altLang="zh-CN" sz="1788" dirty="0"/>
              <a:t>Equally distribute to clusters</a:t>
            </a:r>
          </a:p>
          <a:p>
            <a:pPr lvl="1">
              <a:defRPr/>
            </a:pPr>
            <a:r>
              <a:rPr lang="en-US" altLang="zh-CN" sz="2000" dirty="0"/>
              <a:t>1. Routines stage</a:t>
            </a:r>
          </a:p>
          <a:p>
            <a:pPr lvl="2">
              <a:defRPr/>
            </a:pPr>
            <a:r>
              <a:rPr lang="en-US" altLang="zh-CN" sz="1788" dirty="0" err="1"/>
              <a:t>iDMA</a:t>
            </a:r>
            <a:r>
              <a:rPr lang="en-US" altLang="zh-CN" sz="1788" dirty="0"/>
              <a:t> copy tiles to other clusters</a:t>
            </a:r>
          </a:p>
          <a:p>
            <a:pPr lvl="2">
              <a:defRPr/>
            </a:pPr>
            <a:endParaRPr lang="en-US" altLang="zh-CN" sz="1788" dirty="0"/>
          </a:p>
          <a:p>
            <a:pPr lvl="1">
              <a:defRPr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72016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>
            <a:extLst>
              <a:ext uri="{FF2B5EF4-FFF2-40B4-BE49-F238E27FC236}">
                <a16:creationId xmlns:a16="http://schemas.microsoft.com/office/drawing/2014/main" id="{AF0429B6-E003-2E5E-9CE6-102C791A7878}"/>
              </a:ext>
            </a:extLst>
          </p:cNvPr>
          <p:cNvGrpSpPr/>
          <p:nvPr/>
        </p:nvGrpSpPr>
        <p:grpSpPr>
          <a:xfrm>
            <a:off x="4509522" y="2869856"/>
            <a:ext cx="3399304" cy="2929756"/>
            <a:chOff x="8538693" y="3594500"/>
            <a:chExt cx="3399304" cy="2929756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48B8C896-DAE9-3ED9-9C48-170B08A2BB8A}"/>
                </a:ext>
              </a:extLst>
            </p:cNvPr>
            <p:cNvGrpSpPr/>
            <p:nvPr/>
          </p:nvGrpSpPr>
          <p:grpSpPr>
            <a:xfrm>
              <a:off x="8538693" y="3594500"/>
              <a:ext cx="3399304" cy="2929756"/>
              <a:chOff x="6736205" y="2308267"/>
              <a:chExt cx="1416280" cy="1220647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1EE7791D-2ADD-0C5A-6923-8E7A688D5D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rcRect l="17601" t="-1" r="54870" b="69855"/>
              <a:stretch/>
            </p:blipFill>
            <p:spPr>
              <a:xfrm>
                <a:off x="6736205" y="2308267"/>
                <a:ext cx="1416280" cy="1220647"/>
              </a:xfrm>
              <a:prstGeom prst="rect">
                <a:avLst/>
              </a:prstGeom>
            </p:spPr>
          </p:pic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D9A83D0E-1D38-48B8-8062-D78D1118D33D}"/>
                  </a:ext>
                </a:extLst>
              </p:cNvPr>
              <p:cNvCxnSpPr>
                <a:cxnSpLocks/>
                <a:stCxn id="5" idx="1"/>
              </p:cNvCxnSpPr>
              <p:nvPr/>
            </p:nvCxnSpPr>
            <p:spPr>
              <a:xfrm>
                <a:off x="6736205" y="2918591"/>
                <a:ext cx="599534" cy="0"/>
              </a:xfrm>
              <a:prstGeom prst="line">
                <a:avLst/>
              </a:prstGeom>
              <a:ln w="127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CC9DA9F4-8163-FF13-A867-9B5BD29207F6}"/>
                  </a:ext>
                </a:extLst>
              </p:cNvPr>
              <p:cNvCxnSpPr>
                <a:cxnSpLocks/>
                <a:endCxn id="5" idx="3"/>
              </p:cNvCxnSpPr>
              <p:nvPr/>
            </p:nvCxnSpPr>
            <p:spPr>
              <a:xfrm>
                <a:off x="7552951" y="2918591"/>
                <a:ext cx="599534" cy="0"/>
              </a:xfrm>
              <a:prstGeom prst="line">
                <a:avLst/>
              </a:prstGeom>
              <a:ln w="127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AC34E3D-834D-47D4-218C-7FFE32DBC13E}"/>
                </a:ext>
              </a:extLst>
            </p:cNvPr>
            <p:cNvSpPr/>
            <p:nvPr/>
          </p:nvSpPr>
          <p:spPr>
            <a:xfrm>
              <a:off x="8538694" y="3684986"/>
              <a:ext cx="3399303" cy="283927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8EAC966-81A9-3910-D637-79726229EB45}"/>
              </a:ext>
            </a:extLst>
          </p:cNvPr>
          <p:cNvGrpSpPr/>
          <p:nvPr/>
        </p:nvGrpSpPr>
        <p:grpSpPr>
          <a:xfrm>
            <a:off x="73139" y="603068"/>
            <a:ext cx="7752937" cy="1922097"/>
            <a:chOff x="1635836" y="1081554"/>
            <a:chExt cx="7752937" cy="192209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0513DA4-3D2F-A7D8-F73E-819224BCB6B2}"/>
                </a:ext>
              </a:extLst>
            </p:cNvPr>
            <p:cNvSpPr/>
            <p:nvPr/>
          </p:nvSpPr>
          <p:spPr>
            <a:xfrm>
              <a:off x="4205983" y="1435624"/>
              <a:ext cx="2410348" cy="15680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Weight</a:t>
              </a:r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8EEB48D-C8C5-E920-9D2F-47656D750396}"/>
                </a:ext>
              </a:extLst>
            </p:cNvPr>
            <p:cNvSpPr/>
            <p:nvPr/>
          </p:nvSpPr>
          <p:spPr>
            <a:xfrm rot="5400000">
              <a:off x="3633094" y="2023483"/>
              <a:ext cx="1553935" cy="406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746FAFA-626B-9CD4-F045-CD37F5B5164B}"/>
                </a:ext>
              </a:extLst>
            </p:cNvPr>
            <p:cNvSpPr/>
            <p:nvPr/>
          </p:nvSpPr>
          <p:spPr>
            <a:xfrm>
              <a:off x="2034601" y="1437378"/>
              <a:ext cx="1767840" cy="1117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Input</a:t>
              </a:r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F0038BF-7A83-C867-3AAD-D511770F87A5}"/>
                </a:ext>
              </a:extLst>
            </p:cNvPr>
            <p:cNvSpPr/>
            <p:nvPr/>
          </p:nvSpPr>
          <p:spPr>
            <a:xfrm>
              <a:off x="2030785" y="1435624"/>
              <a:ext cx="1774227" cy="406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99E1595-AEBF-1F99-6BD7-0AF99F3EFB04}"/>
                </a:ext>
              </a:extLst>
            </p:cNvPr>
            <p:cNvSpPr/>
            <p:nvPr/>
          </p:nvSpPr>
          <p:spPr>
            <a:xfrm>
              <a:off x="2033359" y="1435624"/>
              <a:ext cx="365760" cy="40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I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DC663AE-EE58-F760-1024-39FB5ECBF738}"/>
                </a:ext>
              </a:extLst>
            </p:cNvPr>
            <p:cNvSpPr txBox="1"/>
            <p:nvPr/>
          </p:nvSpPr>
          <p:spPr>
            <a:xfrm>
              <a:off x="2722971" y="1484935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1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384</a:t>
              </a:r>
              <a:endParaRPr lang="zh-CN" altLang="en-US" sz="1200" b="1" dirty="0">
                <a:solidFill>
                  <a:schemeClr val="accent1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4A8158B-45D5-5D8E-2589-E4E08A9BC097}"/>
                </a:ext>
              </a:extLst>
            </p:cNvPr>
            <p:cNvSpPr txBox="1"/>
            <p:nvPr/>
          </p:nvSpPr>
          <p:spPr>
            <a:xfrm>
              <a:off x="2033359" y="2213890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1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256</a:t>
              </a:r>
              <a:endParaRPr lang="zh-CN" altLang="en-US" sz="1200" b="1" dirty="0">
                <a:solidFill>
                  <a:schemeClr val="accent1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6C2A38B-A52B-29CA-EA5D-C162EC2DBC01}"/>
                </a:ext>
              </a:extLst>
            </p:cNvPr>
            <p:cNvSpPr txBox="1"/>
            <p:nvPr/>
          </p:nvSpPr>
          <p:spPr>
            <a:xfrm>
              <a:off x="2674122" y="1129099"/>
              <a:ext cx="60823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5120</a:t>
              </a:r>
              <a:endParaRPr lang="zh-CN" alt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15ABB190-6871-37C5-E9DA-2602880956C3}"/>
                </a:ext>
              </a:extLst>
            </p:cNvPr>
            <p:cNvCxnSpPr/>
            <p:nvPr/>
          </p:nvCxnSpPr>
          <p:spPr>
            <a:xfrm>
              <a:off x="2033359" y="1376571"/>
              <a:ext cx="1767840" cy="0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65E6D239-5E06-73CF-9A51-401E6A135C67}"/>
                </a:ext>
              </a:extLst>
            </p:cNvPr>
            <p:cNvCxnSpPr>
              <a:cxnSpLocks/>
            </p:cNvCxnSpPr>
            <p:nvPr/>
          </p:nvCxnSpPr>
          <p:spPr>
            <a:xfrm>
              <a:off x="1949539" y="1435624"/>
              <a:ext cx="0" cy="1068493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CD6BDA5-64B7-454F-7D4F-0BA25C21085A}"/>
                </a:ext>
              </a:extLst>
            </p:cNvPr>
            <p:cNvSpPr txBox="1"/>
            <p:nvPr/>
          </p:nvSpPr>
          <p:spPr>
            <a:xfrm rot="16200000">
              <a:off x="1063054" y="1654336"/>
              <a:ext cx="14225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Sequence length</a:t>
              </a:r>
              <a:endParaRPr lang="zh-CN" alt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9FABEA0-7852-C46E-2368-A588B7DBAAB8}"/>
                </a:ext>
              </a:extLst>
            </p:cNvPr>
            <p:cNvSpPr/>
            <p:nvPr/>
          </p:nvSpPr>
          <p:spPr>
            <a:xfrm>
              <a:off x="4204284" y="1443363"/>
              <a:ext cx="406401" cy="3629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W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C0629F2-37DB-1EFB-1845-70FC4D615152}"/>
                </a:ext>
              </a:extLst>
            </p:cNvPr>
            <p:cNvSpPr txBox="1"/>
            <p:nvPr/>
          </p:nvSpPr>
          <p:spPr>
            <a:xfrm>
              <a:off x="4206862" y="2188775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2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384</a:t>
              </a:r>
              <a:endParaRPr lang="zh-CN" altLang="en-US" sz="1200" b="1" dirty="0">
                <a:solidFill>
                  <a:schemeClr val="accent2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88A8BB6-51AA-A18D-47C5-1145B687BB87}"/>
                </a:ext>
              </a:extLst>
            </p:cNvPr>
            <p:cNvSpPr txBox="1"/>
            <p:nvPr/>
          </p:nvSpPr>
          <p:spPr>
            <a:xfrm>
              <a:off x="5011528" y="1489167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2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256</a:t>
              </a:r>
              <a:endParaRPr lang="zh-CN" altLang="en-US" sz="1200" b="1" dirty="0">
                <a:solidFill>
                  <a:schemeClr val="accent2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9606F16-8EF8-9C56-3F1D-60AF8F15AF40}"/>
                </a:ext>
              </a:extLst>
            </p:cNvPr>
            <p:cNvSpPr txBox="1"/>
            <p:nvPr/>
          </p:nvSpPr>
          <p:spPr>
            <a:xfrm>
              <a:off x="5109614" y="1129099"/>
              <a:ext cx="60823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13824</a:t>
              </a:r>
              <a:endParaRPr lang="zh-CN" altLang="en-US" sz="12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5A38432F-8E29-37F4-3BAB-C6BB4D47D504}"/>
                </a:ext>
              </a:extLst>
            </p:cNvPr>
            <p:cNvCxnSpPr>
              <a:cxnSpLocks/>
            </p:cNvCxnSpPr>
            <p:nvPr/>
          </p:nvCxnSpPr>
          <p:spPr>
            <a:xfrm>
              <a:off x="4208556" y="1376571"/>
              <a:ext cx="2410350" cy="0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4B774445-B5A3-3478-E7B9-A8DC5CDE6C37}"/>
                </a:ext>
              </a:extLst>
            </p:cNvPr>
            <p:cNvCxnSpPr>
              <a:cxnSpLocks/>
            </p:cNvCxnSpPr>
            <p:nvPr/>
          </p:nvCxnSpPr>
          <p:spPr>
            <a:xfrm>
              <a:off x="4124736" y="1435624"/>
              <a:ext cx="0" cy="1568027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4E6DDB7-9757-E99F-0B9C-1550C32E114D}"/>
                </a:ext>
              </a:extLst>
            </p:cNvPr>
            <p:cNvSpPr txBox="1"/>
            <p:nvPr/>
          </p:nvSpPr>
          <p:spPr>
            <a:xfrm rot="16200000">
              <a:off x="3758058" y="2010016"/>
              <a:ext cx="4910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5120</a:t>
              </a:r>
              <a:endParaRPr lang="zh-CN" altLang="en-US" sz="12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8C37F9D-AFE8-843C-4CCD-59AE1DF819AC}"/>
                </a:ext>
              </a:extLst>
            </p:cNvPr>
            <p:cNvSpPr/>
            <p:nvPr/>
          </p:nvSpPr>
          <p:spPr>
            <a:xfrm>
              <a:off x="6978425" y="1440554"/>
              <a:ext cx="2410348" cy="1117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Output</a:t>
              </a:r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27A6038-6B87-6D00-B915-9FAC63DA11AD}"/>
                </a:ext>
              </a:extLst>
            </p:cNvPr>
            <p:cNvSpPr txBox="1"/>
            <p:nvPr/>
          </p:nvSpPr>
          <p:spPr>
            <a:xfrm>
              <a:off x="7852488" y="1134151"/>
              <a:ext cx="60823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13824</a:t>
              </a:r>
              <a:endParaRPr lang="zh-CN" altLang="en-US" sz="1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F939E017-C6DF-EB3E-AE09-3FC1C58F0EA9}"/>
                </a:ext>
              </a:extLst>
            </p:cNvPr>
            <p:cNvCxnSpPr>
              <a:cxnSpLocks/>
            </p:cNvCxnSpPr>
            <p:nvPr/>
          </p:nvCxnSpPr>
          <p:spPr>
            <a:xfrm>
              <a:off x="6951430" y="1381623"/>
              <a:ext cx="2410350" cy="0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BB577558-E0B1-4908-FB2A-C5CFBD6F0628}"/>
                </a:ext>
              </a:extLst>
            </p:cNvPr>
            <p:cNvCxnSpPr>
              <a:cxnSpLocks/>
            </p:cNvCxnSpPr>
            <p:nvPr/>
          </p:nvCxnSpPr>
          <p:spPr>
            <a:xfrm>
              <a:off x="6908883" y="1464412"/>
              <a:ext cx="0" cy="1068493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011F8F1-B3E2-2D6D-44F7-839B7D9DEA1C}"/>
                </a:ext>
              </a:extLst>
            </p:cNvPr>
            <p:cNvSpPr txBox="1"/>
            <p:nvPr/>
          </p:nvSpPr>
          <p:spPr>
            <a:xfrm rot="16200000">
              <a:off x="6201284" y="1862008"/>
              <a:ext cx="106479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Sequence length</a:t>
              </a:r>
              <a:endParaRPr lang="zh-CN" altLang="en-US" sz="1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DFAC80C-13E1-3B8E-39B5-9FE2ADB37FB4}"/>
                </a:ext>
              </a:extLst>
            </p:cNvPr>
            <p:cNvSpPr/>
            <p:nvPr/>
          </p:nvSpPr>
          <p:spPr>
            <a:xfrm>
              <a:off x="6978425" y="1440388"/>
              <a:ext cx="406400" cy="40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O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80A70CB-B0CF-F98E-915E-3D94816D0ADF}"/>
                </a:ext>
              </a:extLst>
            </p:cNvPr>
            <p:cNvSpPr txBox="1"/>
            <p:nvPr/>
          </p:nvSpPr>
          <p:spPr>
            <a:xfrm>
              <a:off x="6976731" y="2230742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6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384</a:t>
              </a:r>
              <a:endParaRPr lang="zh-CN" altLang="en-US" sz="1200" b="1" dirty="0">
                <a:solidFill>
                  <a:schemeClr val="accent6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935E3BC-7E5B-38DD-3E8A-B67D77221CEA}"/>
                </a:ext>
              </a:extLst>
            </p:cNvPr>
            <p:cNvSpPr txBox="1"/>
            <p:nvPr/>
          </p:nvSpPr>
          <p:spPr>
            <a:xfrm>
              <a:off x="7771871" y="1494097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6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384</a:t>
              </a:r>
              <a:endParaRPr lang="zh-CN" altLang="en-US" sz="1200" b="1" dirty="0">
                <a:solidFill>
                  <a:schemeClr val="accent6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CD727466-CF40-10AE-29DC-F577A067884B}"/>
                </a:ext>
              </a:extLst>
            </p:cNvPr>
            <p:cNvSpPr/>
            <p:nvPr/>
          </p:nvSpPr>
          <p:spPr>
            <a:xfrm>
              <a:off x="2415537" y="1436154"/>
              <a:ext cx="365760" cy="40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I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B61A990-3CC8-2447-62CB-C7C817C28322}"/>
                </a:ext>
              </a:extLst>
            </p:cNvPr>
            <p:cNvSpPr/>
            <p:nvPr/>
          </p:nvSpPr>
          <p:spPr>
            <a:xfrm>
              <a:off x="2030785" y="1857865"/>
              <a:ext cx="1774227" cy="406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047868B-7EEB-0EE8-F575-73DD6D510A4B}"/>
                </a:ext>
              </a:extLst>
            </p:cNvPr>
            <p:cNvSpPr/>
            <p:nvPr/>
          </p:nvSpPr>
          <p:spPr>
            <a:xfrm>
              <a:off x="2033359" y="1857865"/>
              <a:ext cx="365760" cy="40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I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10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D53D131-63D6-2D3A-0858-6E6CB9118E90}"/>
                </a:ext>
              </a:extLst>
            </p:cNvPr>
            <p:cNvSpPr/>
            <p:nvPr/>
          </p:nvSpPr>
          <p:spPr>
            <a:xfrm>
              <a:off x="2415537" y="1858395"/>
              <a:ext cx="365760" cy="40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I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11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251D2C9-DC57-FC40-AEBE-97D300E19DD3}"/>
                </a:ext>
              </a:extLst>
            </p:cNvPr>
            <p:cNvSpPr/>
            <p:nvPr/>
          </p:nvSpPr>
          <p:spPr>
            <a:xfrm rot="5400000">
              <a:off x="4060160" y="2023483"/>
              <a:ext cx="1553935" cy="406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73E4EFE-B692-8F8F-DDF0-5E7ED7A81CEC}"/>
                </a:ext>
              </a:extLst>
            </p:cNvPr>
            <p:cNvSpPr/>
            <p:nvPr/>
          </p:nvSpPr>
          <p:spPr>
            <a:xfrm>
              <a:off x="4633927" y="1443363"/>
              <a:ext cx="406400" cy="3629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W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7A22F11-7F3F-C257-BAE0-078BFC9D2683}"/>
                </a:ext>
              </a:extLst>
            </p:cNvPr>
            <p:cNvSpPr/>
            <p:nvPr/>
          </p:nvSpPr>
          <p:spPr>
            <a:xfrm>
              <a:off x="4204284" y="1827649"/>
              <a:ext cx="406401" cy="3629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W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DD3B9CF-87DA-F96F-15D1-48793253F6FE}"/>
                </a:ext>
              </a:extLst>
            </p:cNvPr>
            <p:cNvSpPr/>
            <p:nvPr/>
          </p:nvSpPr>
          <p:spPr>
            <a:xfrm>
              <a:off x="4633927" y="1827649"/>
              <a:ext cx="406400" cy="3629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W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2806A0B-355E-960D-B88F-587F977E63E1}"/>
                </a:ext>
              </a:extLst>
            </p:cNvPr>
            <p:cNvSpPr/>
            <p:nvPr/>
          </p:nvSpPr>
          <p:spPr>
            <a:xfrm>
              <a:off x="7405506" y="1440388"/>
              <a:ext cx="406400" cy="40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O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9999DECF-70D0-E137-7381-53B835688447}"/>
                </a:ext>
              </a:extLst>
            </p:cNvPr>
            <p:cNvSpPr/>
            <p:nvPr/>
          </p:nvSpPr>
          <p:spPr>
            <a:xfrm>
              <a:off x="6978425" y="1863153"/>
              <a:ext cx="406400" cy="40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O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75C1523-893B-12A1-17B3-DAA92CD75B4B}"/>
                </a:ext>
              </a:extLst>
            </p:cNvPr>
            <p:cNvSpPr/>
            <p:nvPr/>
          </p:nvSpPr>
          <p:spPr>
            <a:xfrm>
              <a:off x="7405506" y="1863153"/>
              <a:ext cx="406400" cy="40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O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307A7CEC-11C9-F9E5-6E0E-6FE0ECF078A1}"/>
              </a:ext>
            </a:extLst>
          </p:cNvPr>
          <p:cNvSpPr/>
          <p:nvPr/>
        </p:nvSpPr>
        <p:spPr>
          <a:xfrm>
            <a:off x="4585282" y="3037939"/>
            <a:ext cx="365760" cy="406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E1E16BC-DA11-D3A9-56C7-99C51FD636E7}"/>
              </a:ext>
            </a:extLst>
          </p:cNvPr>
          <p:cNvSpPr/>
          <p:nvPr/>
        </p:nvSpPr>
        <p:spPr>
          <a:xfrm>
            <a:off x="4962744" y="3081058"/>
            <a:ext cx="406401" cy="362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C60DB90-E44A-0C19-FFB2-11BC3AE22639}"/>
              </a:ext>
            </a:extLst>
          </p:cNvPr>
          <p:cNvSpPr/>
          <p:nvPr/>
        </p:nvSpPr>
        <p:spPr>
          <a:xfrm>
            <a:off x="7071830" y="3037939"/>
            <a:ext cx="365760" cy="406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663E717-5957-12F3-E904-4460968DE7C4}"/>
              </a:ext>
            </a:extLst>
          </p:cNvPr>
          <p:cNvSpPr/>
          <p:nvPr/>
        </p:nvSpPr>
        <p:spPr>
          <a:xfrm>
            <a:off x="7449292" y="3081058"/>
            <a:ext cx="406401" cy="362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DF10749-4C03-0BA4-8CB0-F21E47F5D29B}"/>
              </a:ext>
            </a:extLst>
          </p:cNvPr>
          <p:cNvSpPr/>
          <p:nvPr/>
        </p:nvSpPr>
        <p:spPr>
          <a:xfrm>
            <a:off x="4585282" y="4391186"/>
            <a:ext cx="365760" cy="406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82BFEA7-C258-8D81-FB4C-289A154FE3DD}"/>
              </a:ext>
            </a:extLst>
          </p:cNvPr>
          <p:cNvSpPr/>
          <p:nvPr/>
        </p:nvSpPr>
        <p:spPr>
          <a:xfrm>
            <a:off x="4962744" y="4434305"/>
            <a:ext cx="406401" cy="362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C04301D-0640-733A-7063-32ECE7017156}"/>
              </a:ext>
            </a:extLst>
          </p:cNvPr>
          <p:cNvSpPr/>
          <p:nvPr/>
        </p:nvSpPr>
        <p:spPr>
          <a:xfrm>
            <a:off x="7071830" y="4391186"/>
            <a:ext cx="365760" cy="406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34A50E-0143-5E16-FC9B-AA0B345ECAF3}"/>
              </a:ext>
            </a:extLst>
          </p:cNvPr>
          <p:cNvSpPr/>
          <p:nvPr/>
        </p:nvSpPr>
        <p:spPr>
          <a:xfrm>
            <a:off x="7449292" y="4434305"/>
            <a:ext cx="406401" cy="362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C55E2F5-FFA8-AC94-882A-B3B95C2CB75D}"/>
              </a:ext>
            </a:extLst>
          </p:cNvPr>
          <p:cNvSpPr txBox="1"/>
          <p:nvPr/>
        </p:nvSpPr>
        <p:spPr>
          <a:xfrm>
            <a:off x="8383850" y="898085"/>
            <a:ext cx="33362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accent1"/>
                </a:solidFill>
              </a:rPr>
              <a:t>I</a:t>
            </a:r>
            <a:r>
              <a:rPr lang="en-US" altLang="zh-CN" sz="1800" b="1" baseline="-25000" dirty="0">
                <a:solidFill>
                  <a:schemeClr val="accent1"/>
                </a:solidFill>
              </a:rPr>
              <a:t>00</a:t>
            </a:r>
            <a:r>
              <a:rPr lang="en-US" altLang="zh-CN" b="1" dirty="0">
                <a:solidFill>
                  <a:schemeClr val="accent2"/>
                </a:solidFill>
              </a:rPr>
              <a:t>W</a:t>
            </a:r>
            <a:r>
              <a:rPr lang="en-US" altLang="zh-CN" b="1" baseline="-25000" dirty="0">
                <a:solidFill>
                  <a:schemeClr val="accent2"/>
                </a:solidFill>
              </a:rPr>
              <a:t>00</a:t>
            </a:r>
            <a:r>
              <a:rPr lang="en-US" altLang="zh-CN" b="1" baseline="-25000" dirty="0"/>
              <a:t>   </a:t>
            </a:r>
            <a:r>
              <a:rPr lang="en-US" altLang="zh-CN" b="1" dirty="0"/>
              <a:t>+    </a:t>
            </a:r>
            <a:r>
              <a:rPr lang="en-US" altLang="zh-CN" sz="1800" b="1" dirty="0">
                <a:solidFill>
                  <a:schemeClr val="accent1"/>
                </a:solidFill>
              </a:rPr>
              <a:t>I</a:t>
            </a:r>
            <a:r>
              <a:rPr lang="en-US" altLang="zh-CN" sz="1800" b="1" baseline="-25000" dirty="0">
                <a:solidFill>
                  <a:schemeClr val="accent1"/>
                </a:solidFill>
              </a:rPr>
              <a:t>01</a:t>
            </a:r>
            <a:r>
              <a:rPr lang="en-US" altLang="zh-CN" b="1" dirty="0">
                <a:solidFill>
                  <a:schemeClr val="accent2"/>
                </a:solidFill>
              </a:rPr>
              <a:t>W</a:t>
            </a:r>
            <a:r>
              <a:rPr lang="en-US" altLang="zh-CN" b="1" baseline="-25000" dirty="0">
                <a:solidFill>
                  <a:schemeClr val="accent2"/>
                </a:solidFill>
              </a:rPr>
              <a:t>10</a:t>
            </a:r>
            <a:r>
              <a:rPr lang="en-US" altLang="zh-CN" b="1" baseline="-25000" dirty="0"/>
              <a:t>    </a:t>
            </a:r>
            <a:r>
              <a:rPr lang="en-US" altLang="zh-CN" b="1" dirty="0"/>
              <a:t>=    </a:t>
            </a:r>
            <a:r>
              <a:rPr lang="en-US" altLang="zh-CN" b="1" dirty="0">
                <a:solidFill>
                  <a:schemeClr val="accent6"/>
                </a:solidFill>
              </a:rPr>
              <a:t>O</a:t>
            </a:r>
            <a:r>
              <a:rPr lang="en-US" altLang="zh-CN" b="1" baseline="-25000" dirty="0">
                <a:solidFill>
                  <a:schemeClr val="accent6"/>
                </a:solidFill>
              </a:rPr>
              <a:t>00_part</a:t>
            </a:r>
            <a:r>
              <a:rPr lang="en-US" altLang="zh-CN" b="1" dirty="0"/>
              <a:t> </a:t>
            </a:r>
          </a:p>
          <a:p>
            <a:r>
              <a:rPr lang="en-US" altLang="zh-CN" sz="1800" b="1" dirty="0">
                <a:solidFill>
                  <a:schemeClr val="accent1"/>
                </a:solidFill>
              </a:rPr>
              <a:t>I</a:t>
            </a:r>
            <a:r>
              <a:rPr lang="en-US" altLang="zh-CN" sz="1800" b="1" baseline="-25000" dirty="0">
                <a:solidFill>
                  <a:schemeClr val="accent1"/>
                </a:solidFill>
              </a:rPr>
              <a:t>00</a:t>
            </a:r>
            <a:r>
              <a:rPr lang="en-US" altLang="zh-CN" b="1" dirty="0">
                <a:solidFill>
                  <a:schemeClr val="accent2"/>
                </a:solidFill>
              </a:rPr>
              <a:t>W</a:t>
            </a:r>
            <a:r>
              <a:rPr lang="en-US" altLang="zh-CN" b="1" baseline="-25000" dirty="0">
                <a:solidFill>
                  <a:schemeClr val="accent2"/>
                </a:solidFill>
              </a:rPr>
              <a:t>01</a:t>
            </a:r>
            <a:r>
              <a:rPr lang="en-US" altLang="zh-CN" b="1" baseline="-25000" dirty="0"/>
              <a:t>   </a:t>
            </a:r>
            <a:r>
              <a:rPr lang="en-US" altLang="zh-CN" b="1" dirty="0"/>
              <a:t>+    </a:t>
            </a:r>
            <a:r>
              <a:rPr lang="en-US" altLang="zh-CN" sz="1800" b="1" dirty="0">
                <a:solidFill>
                  <a:schemeClr val="accent1"/>
                </a:solidFill>
              </a:rPr>
              <a:t>I</a:t>
            </a:r>
            <a:r>
              <a:rPr lang="en-US" altLang="zh-CN" sz="1800" b="1" baseline="-25000" dirty="0">
                <a:solidFill>
                  <a:schemeClr val="accent1"/>
                </a:solidFill>
              </a:rPr>
              <a:t>01</a:t>
            </a:r>
            <a:r>
              <a:rPr lang="en-US" altLang="zh-CN" b="1" dirty="0">
                <a:solidFill>
                  <a:schemeClr val="accent2"/>
                </a:solidFill>
              </a:rPr>
              <a:t>W</a:t>
            </a:r>
            <a:r>
              <a:rPr lang="en-US" altLang="zh-CN" b="1" baseline="-25000" dirty="0">
                <a:solidFill>
                  <a:schemeClr val="accent2"/>
                </a:solidFill>
              </a:rPr>
              <a:t>11</a:t>
            </a:r>
            <a:r>
              <a:rPr lang="en-US" altLang="zh-CN" b="1" baseline="-25000" dirty="0"/>
              <a:t>    </a:t>
            </a:r>
            <a:r>
              <a:rPr lang="en-US" altLang="zh-CN" b="1" dirty="0"/>
              <a:t>=    </a:t>
            </a:r>
            <a:r>
              <a:rPr lang="en-US" altLang="zh-CN" b="1" dirty="0">
                <a:solidFill>
                  <a:schemeClr val="accent6"/>
                </a:solidFill>
              </a:rPr>
              <a:t>O</a:t>
            </a:r>
            <a:r>
              <a:rPr lang="en-US" altLang="zh-CN" b="1" baseline="-25000" dirty="0">
                <a:solidFill>
                  <a:schemeClr val="accent6"/>
                </a:solidFill>
              </a:rPr>
              <a:t>01_part</a:t>
            </a:r>
          </a:p>
          <a:p>
            <a:r>
              <a:rPr lang="en-US" altLang="zh-CN" sz="1800" b="1" dirty="0">
                <a:solidFill>
                  <a:schemeClr val="accent1"/>
                </a:solidFill>
              </a:rPr>
              <a:t>I</a:t>
            </a:r>
            <a:r>
              <a:rPr lang="en-US" altLang="zh-CN" b="1" baseline="-25000" dirty="0">
                <a:solidFill>
                  <a:schemeClr val="accent1"/>
                </a:solidFill>
              </a:rPr>
              <a:t>1</a:t>
            </a:r>
            <a:r>
              <a:rPr lang="en-US" altLang="zh-CN" sz="1800" b="1" baseline="-25000" dirty="0">
                <a:solidFill>
                  <a:schemeClr val="accent1"/>
                </a:solidFill>
              </a:rPr>
              <a:t>0</a:t>
            </a:r>
            <a:r>
              <a:rPr lang="en-US" altLang="zh-CN" b="1" dirty="0">
                <a:solidFill>
                  <a:schemeClr val="accent2"/>
                </a:solidFill>
              </a:rPr>
              <a:t>W</a:t>
            </a:r>
            <a:r>
              <a:rPr lang="en-US" altLang="zh-CN" b="1" baseline="-25000" dirty="0">
                <a:solidFill>
                  <a:schemeClr val="accent2"/>
                </a:solidFill>
              </a:rPr>
              <a:t>00</a:t>
            </a:r>
            <a:r>
              <a:rPr lang="en-US" altLang="zh-CN" b="1" baseline="-25000" dirty="0"/>
              <a:t>   </a:t>
            </a:r>
            <a:r>
              <a:rPr lang="en-US" altLang="zh-CN" b="1" dirty="0"/>
              <a:t>+    </a:t>
            </a:r>
            <a:r>
              <a:rPr lang="en-US" altLang="zh-CN" sz="1800" b="1" dirty="0">
                <a:solidFill>
                  <a:schemeClr val="accent1"/>
                </a:solidFill>
              </a:rPr>
              <a:t>I</a:t>
            </a:r>
            <a:r>
              <a:rPr lang="en-US" altLang="zh-CN" b="1" baseline="-25000" dirty="0">
                <a:solidFill>
                  <a:schemeClr val="accent1"/>
                </a:solidFill>
              </a:rPr>
              <a:t>1</a:t>
            </a:r>
            <a:r>
              <a:rPr lang="en-US" altLang="zh-CN" sz="1800" b="1" baseline="-25000" dirty="0">
                <a:solidFill>
                  <a:schemeClr val="accent1"/>
                </a:solidFill>
              </a:rPr>
              <a:t>1</a:t>
            </a:r>
            <a:r>
              <a:rPr lang="en-US" altLang="zh-CN" b="1" dirty="0">
                <a:solidFill>
                  <a:schemeClr val="accent2"/>
                </a:solidFill>
              </a:rPr>
              <a:t>W</a:t>
            </a:r>
            <a:r>
              <a:rPr lang="en-US" altLang="zh-CN" b="1" baseline="-25000" dirty="0">
                <a:solidFill>
                  <a:schemeClr val="accent2"/>
                </a:solidFill>
              </a:rPr>
              <a:t>10</a:t>
            </a:r>
            <a:r>
              <a:rPr lang="en-US" altLang="zh-CN" b="1" baseline="-25000" dirty="0"/>
              <a:t>    </a:t>
            </a:r>
            <a:r>
              <a:rPr lang="en-US" altLang="zh-CN" b="1" dirty="0"/>
              <a:t>=    </a:t>
            </a:r>
            <a:r>
              <a:rPr lang="en-US" altLang="zh-CN" b="1" dirty="0">
                <a:solidFill>
                  <a:schemeClr val="accent6"/>
                </a:solidFill>
              </a:rPr>
              <a:t>O</a:t>
            </a:r>
            <a:r>
              <a:rPr lang="en-US" altLang="zh-CN" b="1" baseline="-25000" dirty="0">
                <a:solidFill>
                  <a:schemeClr val="accent6"/>
                </a:solidFill>
              </a:rPr>
              <a:t>10_part</a:t>
            </a:r>
          </a:p>
          <a:p>
            <a:r>
              <a:rPr lang="en-US" altLang="zh-CN" sz="1800" b="1" dirty="0">
                <a:solidFill>
                  <a:schemeClr val="accent1"/>
                </a:solidFill>
              </a:rPr>
              <a:t>I</a:t>
            </a:r>
            <a:r>
              <a:rPr lang="en-US" altLang="zh-CN" b="1" baseline="-25000" dirty="0">
                <a:solidFill>
                  <a:schemeClr val="accent1"/>
                </a:solidFill>
              </a:rPr>
              <a:t>1</a:t>
            </a:r>
            <a:r>
              <a:rPr lang="en-US" altLang="zh-CN" sz="1800" b="1" baseline="-25000" dirty="0">
                <a:solidFill>
                  <a:schemeClr val="accent1"/>
                </a:solidFill>
              </a:rPr>
              <a:t>0</a:t>
            </a:r>
            <a:r>
              <a:rPr lang="en-US" altLang="zh-CN" b="1" dirty="0">
                <a:solidFill>
                  <a:schemeClr val="accent2"/>
                </a:solidFill>
              </a:rPr>
              <a:t>W</a:t>
            </a:r>
            <a:r>
              <a:rPr lang="en-US" altLang="zh-CN" b="1" baseline="-25000" dirty="0">
                <a:solidFill>
                  <a:schemeClr val="accent2"/>
                </a:solidFill>
              </a:rPr>
              <a:t>01</a:t>
            </a:r>
            <a:r>
              <a:rPr lang="en-US" altLang="zh-CN" b="1" baseline="-25000" dirty="0"/>
              <a:t>   </a:t>
            </a:r>
            <a:r>
              <a:rPr lang="en-US" altLang="zh-CN" b="1" dirty="0"/>
              <a:t>+    </a:t>
            </a:r>
            <a:r>
              <a:rPr lang="en-US" altLang="zh-CN" sz="1800" b="1" dirty="0">
                <a:solidFill>
                  <a:schemeClr val="accent1"/>
                </a:solidFill>
              </a:rPr>
              <a:t>I</a:t>
            </a:r>
            <a:r>
              <a:rPr lang="en-US" altLang="zh-CN" b="1" baseline="-25000" dirty="0">
                <a:solidFill>
                  <a:schemeClr val="accent1"/>
                </a:solidFill>
              </a:rPr>
              <a:t>1</a:t>
            </a:r>
            <a:r>
              <a:rPr lang="en-US" altLang="zh-CN" sz="1800" b="1" baseline="-25000" dirty="0">
                <a:solidFill>
                  <a:schemeClr val="accent1"/>
                </a:solidFill>
              </a:rPr>
              <a:t>1</a:t>
            </a:r>
            <a:r>
              <a:rPr lang="en-US" altLang="zh-CN" b="1" dirty="0">
                <a:solidFill>
                  <a:schemeClr val="accent2"/>
                </a:solidFill>
              </a:rPr>
              <a:t>W</a:t>
            </a:r>
            <a:r>
              <a:rPr lang="en-US" altLang="zh-CN" b="1" baseline="-25000" dirty="0">
                <a:solidFill>
                  <a:schemeClr val="accent2"/>
                </a:solidFill>
              </a:rPr>
              <a:t>11</a:t>
            </a:r>
            <a:r>
              <a:rPr lang="en-US" altLang="zh-CN" b="1" baseline="-25000" dirty="0"/>
              <a:t>    </a:t>
            </a:r>
            <a:r>
              <a:rPr lang="en-US" altLang="zh-CN" b="1" dirty="0"/>
              <a:t>=    </a:t>
            </a:r>
            <a:r>
              <a:rPr lang="en-US" altLang="zh-CN" b="1" dirty="0">
                <a:solidFill>
                  <a:schemeClr val="accent6"/>
                </a:solidFill>
              </a:rPr>
              <a:t>O</a:t>
            </a:r>
            <a:r>
              <a:rPr lang="en-US" altLang="zh-CN" b="1" baseline="-25000" dirty="0">
                <a:solidFill>
                  <a:schemeClr val="accent6"/>
                </a:solidFill>
              </a:rPr>
              <a:t>11_part</a:t>
            </a:r>
            <a:endParaRPr lang="zh-CN" altLang="en-US" b="1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5FC579A-052E-57FC-117D-5BE827A59CF5}"/>
              </a:ext>
            </a:extLst>
          </p:cNvPr>
          <p:cNvSpPr/>
          <p:nvPr/>
        </p:nvSpPr>
        <p:spPr>
          <a:xfrm>
            <a:off x="4509522" y="6136262"/>
            <a:ext cx="3399302" cy="6932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  <a:cs typeface="Arial Narrow" panose="020B0604020202020204" pitchFamily="34" charset="0"/>
              </a:rPr>
              <a:t>HBM</a:t>
            </a:r>
            <a:endParaRPr lang="zh-CN" altLang="en-US" sz="1600" i="0" cap="none" spc="0" dirty="0">
              <a:ln>
                <a:noFill/>
              </a:ln>
              <a:solidFill>
                <a:schemeClr val="bg2"/>
              </a:solidFill>
              <a:effectLst/>
              <a:latin typeface="+mj-lt"/>
              <a:cs typeface="Arial Narrow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831EB4A-3B98-7712-0CAA-4EEEF6BE24D7}"/>
              </a:ext>
            </a:extLst>
          </p:cNvPr>
          <p:cNvSpPr/>
          <p:nvPr/>
        </p:nvSpPr>
        <p:spPr>
          <a:xfrm>
            <a:off x="7071830" y="3865287"/>
            <a:ext cx="365760" cy="406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4110563-E2D4-3936-C324-EC946E1D9519}"/>
              </a:ext>
            </a:extLst>
          </p:cNvPr>
          <p:cNvSpPr/>
          <p:nvPr/>
        </p:nvSpPr>
        <p:spPr>
          <a:xfrm>
            <a:off x="4962085" y="5341147"/>
            <a:ext cx="406401" cy="362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F4341EE-443F-7BE5-AD99-53AA8424D6C9}"/>
              </a:ext>
            </a:extLst>
          </p:cNvPr>
          <p:cNvSpPr/>
          <p:nvPr/>
        </p:nvSpPr>
        <p:spPr>
          <a:xfrm>
            <a:off x="4585282" y="3867680"/>
            <a:ext cx="365760" cy="406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BD32603-B5D4-BF92-9CCC-6DCD055959B3}"/>
              </a:ext>
            </a:extLst>
          </p:cNvPr>
          <p:cNvSpPr/>
          <p:nvPr/>
        </p:nvSpPr>
        <p:spPr>
          <a:xfrm>
            <a:off x="7449292" y="5343718"/>
            <a:ext cx="406401" cy="362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CAB0726-3F9C-418D-2CA7-9BFE97761EAA}"/>
              </a:ext>
            </a:extLst>
          </p:cNvPr>
          <p:cNvSpPr/>
          <p:nvPr/>
        </p:nvSpPr>
        <p:spPr>
          <a:xfrm>
            <a:off x="7070774" y="5302729"/>
            <a:ext cx="365760" cy="406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DC6ABBA-0AC0-7A39-FCE8-D3A8F7E43323}"/>
              </a:ext>
            </a:extLst>
          </p:cNvPr>
          <p:cNvSpPr/>
          <p:nvPr/>
        </p:nvSpPr>
        <p:spPr>
          <a:xfrm>
            <a:off x="4962744" y="3909881"/>
            <a:ext cx="406401" cy="362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1ACFEB9-2E5C-8704-91E9-8D563EE0D1E1}"/>
              </a:ext>
            </a:extLst>
          </p:cNvPr>
          <p:cNvSpPr/>
          <p:nvPr/>
        </p:nvSpPr>
        <p:spPr>
          <a:xfrm>
            <a:off x="4585282" y="5302729"/>
            <a:ext cx="365760" cy="406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C9EB2256-D8D7-A9D2-3F04-7A1E14699123}"/>
              </a:ext>
            </a:extLst>
          </p:cNvPr>
          <p:cNvSpPr/>
          <p:nvPr/>
        </p:nvSpPr>
        <p:spPr>
          <a:xfrm>
            <a:off x="7454380" y="3905647"/>
            <a:ext cx="406401" cy="362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58CF08E-E95A-12E7-6224-EAE1946181EC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4768162" y="3444339"/>
            <a:ext cx="2486548" cy="405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84849AEC-728C-9AD6-C975-D9C0AC96A357}"/>
              </a:ext>
            </a:extLst>
          </p:cNvPr>
          <p:cNvCxnSpPr>
            <a:cxnSpLocks/>
            <a:stCxn id="59" idx="2"/>
            <a:endCxn id="42" idx="0"/>
          </p:cNvCxnSpPr>
          <p:nvPr/>
        </p:nvCxnSpPr>
        <p:spPr>
          <a:xfrm>
            <a:off x="4768162" y="3444339"/>
            <a:ext cx="2486548" cy="4209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A667C88-A41A-1943-A065-5856AE9020CA}"/>
              </a:ext>
            </a:extLst>
          </p:cNvPr>
          <p:cNvCxnSpPr>
            <a:cxnSpLocks/>
            <a:stCxn id="65" idx="2"/>
            <a:endCxn id="58" idx="0"/>
          </p:cNvCxnSpPr>
          <p:nvPr/>
        </p:nvCxnSpPr>
        <p:spPr>
          <a:xfrm flipH="1">
            <a:off x="4768162" y="4797586"/>
            <a:ext cx="2486548" cy="505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05FA726-2555-AED8-48D4-055A30606D7C}"/>
              </a:ext>
            </a:extLst>
          </p:cNvPr>
          <p:cNvCxnSpPr>
            <a:cxnSpLocks/>
            <a:stCxn id="63" idx="2"/>
            <a:endCxn id="48" idx="0"/>
          </p:cNvCxnSpPr>
          <p:nvPr/>
        </p:nvCxnSpPr>
        <p:spPr>
          <a:xfrm>
            <a:off x="4768162" y="4797586"/>
            <a:ext cx="2485492" cy="505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7E841487-CA81-2C3A-A94D-75DEDE754A5B}"/>
              </a:ext>
            </a:extLst>
          </p:cNvPr>
          <p:cNvCxnSpPr>
            <a:cxnSpLocks/>
            <a:stCxn id="64" idx="0"/>
            <a:endCxn id="49" idx="2"/>
          </p:cNvCxnSpPr>
          <p:nvPr/>
        </p:nvCxnSpPr>
        <p:spPr>
          <a:xfrm flipV="1">
            <a:off x="5165945" y="4272831"/>
            <a:ext cx="0" cy="16147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C157B401-08C9-05E7-E93A-0B742C01881F}"/>
              </a:ext>
            </a:extLst>
          </p:cNvPr>
          <p:cNvCxnSpPr>
            <a:cxnSpLocks/>
          </p:cNvCxnSpPr>
          <p:nvPr/>
        </p:nvCxnSpPr>
        <p:spPr>
          <a:xfrm flipV="1">
            <a:off x="7652492" y="4272831"/>
            <a:ext cx="0" cy="16147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450B94AD-B36A-083B-ECDC-A88A0E4A27B0}"/>
              </a:ext>
            </a:extLst>
          </p:cNvPr>
          <p:cNvGrpSpPr/>
          <p:nvPr/>
        </p:nvGrpSpPr>
        <p:grpSpPr>
          <a:xfrm>
            <a:off x="5165945" y="3444008"/>
            <a:ext cx="401735" cy="2093152"/>
            <a:chOff x="5165945" y="3444008"/>
            <a:chExt cx="401735" cy="2093152"/>
          </a:xfrm>
        </p:grpSpPr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79641A87-EA87-8E96-F70B-B5051296341D}"/>
                </a:ext>
              </a:extLst>
            </p:cNvPr>
            <p:cNvCxnSpPr>
              <a:cxnSpLocks/>
              <a:endCxn id="43" idx="3"/>
            </p:cNvCxnSpPr>
            <p:nvPr/>
          </p:nvCxnSpPr>
          <p:spPr>
            <a:xfrm flipH="1">
              <a:off x="5368486" y="5522622"/>
              <a:ext cx="199194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5DFFA7DF-2C9C-08A6-D94E-F1CA99577079}"/>
                </a:ext>
              </a:extLst>
            </p:cNvPr>
            <p:cNvCxnSpPr>
              <a:cxnSpLocks/>
              <a:endCxn id="60" idx="2"/>
            </p:cNvCxnSpPr>
            <p:nvPr/>
          </p:nvCxnSpPr>
          <p:spPr>
            <a:xfrm flipH="1" flipV="1">
              <a:off x="5165945" y="3444008"/>
              <a:ext cx="370861" cy="421279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D86300F9-223D-9D54-E9C3-8C9FFC01F6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6806" y="3850316"/>
              <a:ext cx="14099" cy="1686844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74B5E45F-8269-CA87-3289-BCB0671E2DD6}"/>
              </a:ext>
            </a:extLst>
          </p:cNvPr>
          <p:cNvGrpSpPr/>
          <p:nvPr/>
        </p:nvGrpSpPr>
        <p:grpSpPr>
          <a:xfrm>
            <a:off x="7652493" y="3444008"/>
            <a:ext cx="386845" cy="2093152"/>
            <a:chOff x="5180835" y="3444008"/>
            <a:chExt cx="386845" cy="2093152"/>
          </a:xfrm>
        </p:grpSpPr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9E455C1E-F7F3-D431-FA5E-989C22215A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486" y="5522622"/>
              <a:ext cx="199194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40758E8D-457C-D001-F7D3-4CC4B17898B8}"/>
                </a:ext>
              </a:extLst>
            </p:cNvPr>
            <p:cNvCxnSpPr>
              <a:cxnSpLocks/>
              <a:endCxn id="62" idx="2"/>
            </p:cNvCxnSpPr>
            <p:nvPr/>
          </p:nvCxnSpPr>
          <p:spPr>
            <a:xfrm flipH="1" flipV="1">
              <a:off x="5180835" y="3444008"/>
              <a:ext cx="358368" cy="461639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8ECC2C17-598F-1EE5-94D7-6CD3902C09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9203" y="3865287"/>
              <a:ext cx="11702" cy="1671873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E6734CE1-207C-E243-C13D-A55BDC2DDC1B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5369145" y="4615780"/>
            <a:ext cx="249018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35AE61B-3FBC-283C-710C-BDFFCEC11F71}"/>
              </a:ext>
            </a:extLst>
          </p:cNvPr>
          <p:cNvCxnSpPr>
            <a:cxnSpLocks/>
          </p:cNvCxnSpPr>
          <p:nvPr/>
        </p:nvCxnSpPr>
        <p:spPr>
          <a:xfrm>
            <a:off x="5369145" y="3266405"/>
            <a:ext cx="249018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39CABE36-0403-043B-1B92-5714C7FF1790}"/>
              </a:ext>
            </a:extLst>
          </p:cNvPr>
          <p:cNvSpPr/>
          <p:nvPr/>
        </p:nvSpPr>
        <p:spPr>
          <a:xfrm>
            <a:off x="5592245" y="3130549"/>
            <a:ext cx="319605" cy="323511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676DF71-1206-D54A-641A-6D1342F07569}"/>
              </a:ext>
            </a:extLst>
          </p:cNvPr>
          <p:cNvSpPr/>
          <p:nvPr/>
        </p:nvSpPr>
        <p:spPr>
          <a:xfrm>
            <a:off x="6499474" y="3130549"/>
            <a:ext cx="319605" cy="323511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29CBFF1-A0A7-CA90-5E37-6AC09C717607}"/>
              </a:ext>
            </a:extLst>
          </p:cNvPr>
          <p:cNvSpPr/>
          <p:nvPr/>
        </p:nvSpPr>
        <p:spPr>
          <a:xfrm>
            <a:off x="5592245" y="4454024"/>
            <a:ext cx="319605" cy="323511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1B383E4-7323-0622-470A-000594E6DCA7}"/>
              </a:ext>
            </a:extLst>
          </p:cNvPr>
          <p:cNvSpPr/>
          <p:nvPr/>
        </p:nvSpPr>
        <p:spPr>
          <a:xfrm>
            <a:off x="6499474" y="4454024"/>
            <a:ext cx="319605" cy="323511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8FA3BD04-BF93-2A7F-2A1F-8AEE853DF63E}"/>
              </a:ext>
            </a:extLst>
          </p:cNvPr>
          <p:cNvCxnSpPr>
            <a:cxnSpLocks/>
          </p:cNvCxnSpPr>
          <p:nvPr/>
        </p:nvCxnSpPr>
        <p:spPr>
          <a:xfrm>
            <a:off x="6819079" y="4615780"/>
            <a:ext cx="249018" cy="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670118E2-383D-6404-5638-B17341C3189D}"/>
              </a:ext>
            </a:extLst>
          </p:cNvPr>
          <p:cNvCxnSpPr>
            <a:cxnSpLocks/>
          </p:cNvCxnSpPr>
          <p:nvPr/>
        </p:nvCxnSpPr>
        <p:spPr>
          <a:xfrm>
            <a:off x="6819079" y="3266405"/>
            <a:ext cx="249018" cy="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4A7F60CA-9404-F2C3-2D71-D038BDCB83E3}"/>
              </a:ext>
            </a:extLst>
          </p:cNvPr>
          <p:cNvSpPr/>
          <p:nvPr/>
        </p:nvSpPr>
        <p:spPr>
          <a:xfrm>
            <a:off x="8415867" y="957138"/>
            <a:ext cx="660400" cy="283229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C183145E-534C-1B25-2AA2-3EFAAB0EE054}"/>
              </a:ext>
            </a:extLst>
          </p:cNvPr>
          <p:cNvSpPr/>
          <p:nvPr/>
        </p:nvSpPr>
        <p:spPr>
          <a:xfrm>
            <a:off x="9407581" y="1240367"/>
            <a:ext cx="660400" cy="262466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1B6221C-D42A-05F5-B3B0-B30BA49943D1}"/>
              </a:ext>
            </a:extLst>
          </p:cNvPr>
          <p:cNvSpPr/>
          <p:nvPr/>
        </p:nvSpPr>
        <p:spPr>
          <a:xfrm>
            <a:off x="9407581" y="1530638"/>
            <a:ext cx="660400" cy="262466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30F9E055-3FB1-DD41-86BE-C1852644B86E}"/>
              </a:ext>
            </a:extLst>
          </p:cNvPr>
          <p:cNvSpPr/>
          <p:nvPr/>
        </p:nvSpPr>
        <p:spPr>
          <a:xfrm>
            <a:off x="8415867" y="1795784"/>
            <a:ext cx="660400" cy="283229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2B0E4886-7A87-D948-24A9-04E77CEE015B}"/>
              </a:ext>
            </a:extLst>
          </p:cNvPr>
          <p:cNvCxnSpPr>
            <a:cxnSpLocks/>
          </p:cNvCxnSpPr>
          <p:nvPr/>
        </p:nvCxnSpPr>
        <p:spPr>
          <a:xfrm>
            <a:off x="8604250" y="1204383"/>
            <a:ext cx="0" cy="159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68BEF89A-F55A-3BB9-627A-F82FAC458B81}"/>
              </a:ext>
            </a:extLst>
          </p:cNvPr>
          <p:cNvCxnSpPr>
            <a:cxnSpLocks/>
          </p:cNvCxnSpPr>
          <p:nvPr/>
        </p:nvCxnSpPr>
        <p:spPr>
          <a:xfrm flipV="1">
            <a:off x="8604250" y="1769189"/>
            <a:ext cx="0" cy="16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C07BE704-35B0-7FF3-8BA1-DDF80248B55D}"/>
              </a:ext>
            </a:extLst>
          </p:cNvPr>
          <p:cNvCxnSpPr>
            <a:cxnSpLocks/>
          </p:cNvCxnSpPr>
          <p:nvPr/>
        </p:nvCxnSpPr>
        <p:spPr>
          <a:xfrm>
            <a:off x="9575800" y="1204383"/>
            <a:ext cx="0" cy="15915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2DC89140-BE63-3FE3-2DC8-02C9C3BC72A0}"/>
              </a:ext>
            </a:extLst>
          </p:cNvPr>
          <p:cNvCxnSpPr>
            <a:cxnSpLocks/>
          </p:cNvCxnSpPr>
          <p:nvPr/>
        </p:nvCxnSpPr>
        <p:spPr>
          <a:xfrm flipV="1">
            <a:off x="9575800" y="1769189"/>
            <a:ext cx="0" cy="16330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F1796D83-D0F6-4AF9-9A27-94DD42249A12}"/>
              </a:ext>
            </a:extLst>
          </p:cNvPr>
          <p:cNvCxnSpPr>
            <a:cxnSpLocks/>
          </p:cNvCxnSpPr>
          <p:nvPr/>
        </p:nvCxnSpPr>
        <p:spPr>
          <a:xfrm>
            <a:off x="8879416" y="1204383"/>
            <a:ext cx="0" cy="3683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2194CD99-729A-1278-5CB8-1AA6F643F353}"/>
              </a:ext>
            </a:extLst>
          </p:cNvPr>
          <p:cNvCxnSpPr>
            <a:cxnSpLocks/>
          </p:cNvCxnSpPr>
          <p:nvPr/>
        </p:nvCxnSpPr>
        <p:spPr>
          <a:xfrm>
            <a:off x="9059333" y="1485641"/>
            <a:ext cx="0" cy="368300"/>
          </a:xfrm>
          <a:prstGeom prst="straightConnector1">
            <a:avLst/>
          </a:prstGeom>
          <a:ln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3BD6B9CA-AA9D-7F39-52E2-872200839EE3}"/>
              </a:ext>
            </a:extLst>
          </p:cNvPr>
          <p:cNvCxnSpPr>
            <a:cxnSpLocks/>
          </p:cNvCxnSpPr>
          <p:nvPr/>
        </p:nvCxnSpPr>
        <p:spPr>
          <a:xfrm>
            <a:off x="9849379" y="1204383"/>
            <a:ext cx="0" cy="368300"/>
          </a:xfrm>
          <a:prstGeom prst="straightConnector1">
            <a:avLst/>
          </a:prstGeom>
          <a:ln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EB69055F-DAE6-3FEA-6EF7-3576FD596DA0}"/>
              </a:ext>
            </a:extLst>
          </p:cNvPr>
          <p:cNvCxnSpPr>
            <a:cxnSpLocks/>
          </p:cNvCxnSpPr>
          <p:nvPr/>
        </p:nvCxnSpPr>
        <p:spPr>
          <a:xfrm>
            <a:off x="10029296" y="1485641"/>
            <a:ext cx="0" cy="368300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itle 1">
            <a:extLst>
              <a:ext uri="{FF2B5EF4-FFF2-40B4-BE49-F238E27FC236}">
                <a16:creationId xmlns:a16="http://schemas.microsoft.com/office/drawing/2014/main" id="{4FA675B6-E3FB-6EF7-3B6B-34E97BE05212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168638"/>
                </a:solidFill>
                <a:latin typeface="Calibri"/>
              </a:rPr>
              <a:t>MLP Layer Dataflow: routines stage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424036-C2BC-D9DE-5991-63941B6F9D3F}"/>
              </a:ext>
            </a:extLst>
          </p:cNvPr>
          <p:cNvSpPr txBox="1">
            <a:spLocks/>
          </p:cNvSpPr>
          <p:nvPr/>
        </p:nvSpPr>
        <p:spPr>
          <a:xfrm>
            <a:off x="316500" y="2676143"/>
            <a:ext cx="3464343" cy="3874427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23" dirty="0"/>
              <a:t>Example in one quadrant</a:t>
            </a:r>
          </a:p>
          <a:p>
            <a:pPr lvl="1">
              <a:defRPr/>
            </a:pPr>
            <a:r>
              <a:rPr lang="en-US" altLang="zh-CN" sz="2000" dirty="0"/>
              <a:t>0. Initial stage</a:t>
            </a:r>
          </a:p>
          <a:p>
            <a:pPr lvl="2">
              <a:defRPr/>
            </a:pPr>
            <a:r>
              <a:rPr lang="en-US" altLang="zh-CN" sz="1788" dirty="0"/>
              <a:t>Load tiles from HBM</a:t>
            </a:r>
          </a:p>
          <a:p>
            <a:pPr lvl="2">
              <a:defRPr/>
            </a:pPr>
            <a:r>
              <a:rPr lang="en-US" altLang="zh-CN" sz="1788" dirty="0"/>
              <a:t>Equally distribute to clusters</a:t>
            </a:r>
          </a:p>
          <a:p>
            <a:pPr lvl="1">
              <a:defRPr/>
            </a:pPr>
            <a:r>
              <a:rPr lang="en-US" altLang="zh-CN" sz="2000" dirty="0"/>
              <a:t>1. Routines stage</a:t>
            </a:r>
          </a:p>
          <a:p>
            <a:pPr lvl="2">
              <a:defRPr/>
            </a:pPr>
            <a:r>
              <a:rPr lang="en-US" altLang="zh-CN" sz="1788" dirty="0" err="1"/>
              <a:t>iDMA</a:t>
            </a:r>
            <a:r>
              <a:rPr lang="en-US" altLang="zh-CN" sz="1788" dirty="0"/>
              <a:t> copy tiles to other clusters</a:t>
            </a:r>
          </a:p>
          <a:p>
            <a:pPr lvl="2">
              <a:defRPr/>
            </a:pPr>
            <a:r>
              <a:rPr lang="en-US" altLang="zh-CN" sz="1788" dirty="0"/>
              <a:t>RedMule computation</a:t>
            </a:r>
          </a:p>
          <a:p>
            <a:pPr lvl="2">
              <a:defRPr/>
            </a:pPr>
            <a:endParaRPr lang="en-US" altLang="zh-CN" sz="1788" dirty="0"/>
          </a:p>
          <a:p>
            <a:pPr lvl="1">
              <a:defRPr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54951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>
            <a:extLst>
              <a:ext uri="{FF2B5EF4-FFF2-40B4-BE49-F238E27FC236}">
                <a16:creationId xmlns:a16="http://schemas.microsoft.com/office/drawing/2014/main" id="{AF0429B6-E003-2E5E-9CE6-102C791A7878}"/>
              </a:ext>
            </a:extLst>
          </p:cNvPr>
          <p:cNvGrpSpPr/>
          <p:nvPr/>
        </p:nvGrpSpPr>
        <p:grpSpPr>
          <a:xfrm>
            <a:off x="4509522" y="2869856"/>
            <a:ext cx="3399304" cy="2929756"/>
            <a:chOff x="8538693" y="3594500"/>
            <a:chExt cx="3399304" cy="2929756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48B8C896-DAE9-3ED9-9C48-170B08A2BB8A}"/>
                </a:ext>
              </a:extLst>
            </p:cNvPr>
            <p:cNvGrpSpPr/>
            <p:nvPr/>
          </p:nvGrpSpPr>
          <p:grpSpPr>
            <a:xfrm>
              <a:off x="8538693" y="3594500"/>
              <a:ext cx="3399304" cy="2929756"/>
              <a:chOff x="6736205" y="2308267"/>
              <a:chExt cx="1416280" cy="1220647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1EE7791D-2ADD-0C5A-6923-8E7A688D5D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rcRect l="17601" t="-1" r="54870" b="69855"/>
              <a:stretch/>
            </p:blipFill>
            <p:spPr>
              <a:xfrm>
                <a:off x="6736205" y="2308267"/>
                <a:ext cx="1416280" cy="1220647"/>
              </a:xfrm>
              <a:prstGeom prst="rect">
                <a:avLst/>
              </a:prstGeom>
            </p:spPr>
          </p:pic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D9A83D0E-1D38-48B8-8062-D78D1118D33D}"/>
                  </a:ext>
                </a:extLst>
              </p:cNvPr>
              <p:cNvCxnSpPr>
                <a:cxnSpLocks/>
                <a:stCxn id="5" idx="1"/>
              </p:cNvCxnSpPr>
              <p:nvPr/>
            </p:nvCxnSpPr>
            <p:spPr>
              <a:xfrm>
                <a:off x="6736205" y="2918591"/>
                <a:ext cx="599534" cy="0"/>
              </a:xfrm>
              <a:prstGeom prst="line">
                <a:avLst/>
              </a:prstGeom>
              <a:ln w="127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CC9DA9F4-8163-FF13-A867-9B5BD29207F6}"/>
                  </a:ext>
                </a:extLst>
              </p:cNvPr>
              <p:cNvCxnSpPr>
                <a:cxnSpLocks/>
                <a:endCxn id="5" idx="3"/>
              </p:cNvCxnSpPr>
              <p:nvPr/>
            </p:nvCxnSpPr>
            <p:spPr>
              <a:xfrm>
                <a:off x="7552951" y="2918591"/>
                <a:ext cx="599534" cy="0"/>
              </a:xfrm>
              <a:prstGeom prst="line">
                <a:avLst/>
              </a:prstGeom>
              <a:ln w="127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AC34E3D-834D-47D4-218C-7FFE32DBC13E}"/>
                </a:ext>
              </a:extLst>
            </p:cNvPr>
            <p:cNvSpPr/>
            <p:nvPr/>
          </p:nvSpPr>
          <p:spPr>
            <a:xfrm>
              <a:off x="8538694" y="3684986"/>
              <a:ext cx="3399303" cy="283927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8EAC966-81A9-3910-D637-79726229EB45}"/>
              </a:ext>
            </a:extLst>
          </p:cNvPr>
          <p:cNvGrpSpPr/>
          <p:nvPr/>
        </p:nvGrpSpPr>
        <p:grpSpPr>
          <a:xfrm>
            <a:off x="73139" y="603068"/>
            <a:ext cx="7752937" cy="1922097"/>
            <a:chOff x="1635836" y="1081554"/>
            <a:chExt cx="7752937" cy="192209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0513DA4-3D2F-A7D8-F73E-819224BCB6B2}"/>
                </a:ext>
              </a:extLst>
            </p:cNvPr>
            <p:cNvSpPr/>
            <p:nvPr/>
          </p:nvSpPr>
          <p:spPr>
            <a:xfrm>
              <a:off x="4205983" y="1435624"/>
              <a:ext cx="2410348" cy="15680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Weight</a:t>
              </a:r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8EEB48D-C8C5-E920-9D2F-47656D750396}"/>
                </a:ext>
              </a:extLst>
            </p:cNvPr>
            <p:cNvSpPr/>
            <p:nvPr/>
          </p:nvSpPr>
          <p:spPr>
            <a:xfrm rot="5400000">
              <a:off x="3633094" y="2023483"/>
              <a:ext cx="1553935" cy="406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746FAFA-626B-9CD4-F045-CD37F5B5164B}"/>
                </a:ext>
              </a:extLst>
            </p:cNvPr>
            <p:cNvSpPr/>
            <p:nvPr/>
          </p:nvSpPr>
          <p:spPr>
            <a:xfrm>
              <a:off x="2034601" y="1437378"/>
              <a:ext cx="1767840" cy="1117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Input</a:t>
              </a:r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F0038BF-7A83-C867-3AAD-D511770F87A5}"/>
                </a:ext>
              </a:extLst>
            </p:cNvPr>
            <p:cNvSpPr/>
            <p:nvPr/>
          </p:nvSpPr>
          <p:spPr>
            <a:xfrm>
              <a:off x="2030785" y="1435624"/>
              <a:ext cx="1774227" cy="406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99E1595-AEBF-1F99-6BD7-0AF99F3EFB04}"/>
                </a:ext>
              </a:extLst>
            </p:cNvPr>
            <p:cNvSpPr/>
            <p:nvPr/>
          </p:nvSpPr>
          <p:spPr>
            <a:xfrm>
              <a:off x="2033359" y="1435624"/>
              <a:ext cx="365760" cy="40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I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DC663AE-EE58-F760-1024-39FB5ECBF738}"/>
                </a:ext>
              </a:extLst>
            </p:cNvPr>
            <p:cNvSpPr txBox="1"/>
            <p:nvPr/>
          </p:nvSpPr>
          <p:spPr>
            <a:xfrm>
              <a:off x="2722971" y="1484935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1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384</a:t>
              </a:r>
              <a:endParaRPr lang="zh-CN" altLang="en-US" sz="1200" b="1" dirty="0">
                <a:solidFill>
                  <a:schemeClr val="accent1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4A8158B-45D5-5D8E-2589-E4E08A9BC097}"/>
                </a:ext>
              </a:extLst>
            </p:cNvPr>
            <p:cNvSpPr txBox="1"/>
            <p:nvPr/>
          </p:nvSpPr>
          <p:spPr>
            <a:xfrm>
              <a:off x="2033359" y="2213890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1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256</a:t>
              </a:r>
              <a:endParaRPr lang="zh-CN" altLang="en-US" sz="1200" b="1" dirty="0">
                <a:solidFill>
                  <a:schemeClr val="accent1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6C2A38B-A52B-29CA-EA5D-C162EC2DBC01}"/>
                </a:ext>
              </a:extLst>
            </p:cNvPr>
            <p:cNvSpPr txBox="1"/>
            <p:nvPr/>
          </p:nvSpPr>
          <p:spPr>
            <a:xfrm>
              <a:off x="2674122" y="1129099"/>
              <a:ext cx="60823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5120</a:t>
              </a:r>
              <a:endParaRPr lang="zh-CN" alt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15ABB190-6871-37C5-E9DA-2602880956C3}"/>
                </a:ext>
              </a:extLst>
            </p:cNvPr>
            <p:cNvCxnSpPr/>
            <p:nvPr/>
          </p:nvCxnSpPr>
          <p:spPr>
            <a:xfrm>
              <a:off x="2033359" y="1376571"/>
              <a:ext cx="1767840" cy="0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65E6D239-5E06-73CF-9A51-401E6A135C67}"/>
                </a:ext>
              </a:extLst>
            </p:cNvPr>
            <p:cNvCxnSpPr>
              <a:cxnSpLocks/>
            </p:cNvCxnSpPr>
            <p:nvPr/>
          </p:nvCxnSpPr>
          <p:spPr>
            <a:xfrm>
              <a:off x="1949539" y="1435624"/>
              <a:ext cx="0" cy="1068493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CD6BDA5-64B7-454F-7D4F-0BA25C21085A}"/>
                </a:ext>
              </a:extLst>
            </p:cNvPr>
            <p:cNvSpPr txBox="1"/>
            <p:nvPr/>
          </p:nvSpPr>
          <p:spPr>
            <a:xfrm rot="16200000">
              <a:off x="1063054" y="1654336"/>
              <a:ext cx="14225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Sequence length</a:t>
              </a:r>
              <a:endParaRPr lang="zh-CN" alt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9FABEA0-7852-C46E-2368-A588B7DBAAB8}"/>
                </a:ext>
              </a:extLst>
            </p:cNvPr>
            <p:cNvSpPr/>
            <p:nvPr/>
          </p:nvSpPr>
          <p:spPr>
            <a:xfrm>
              <a:off x="4204284" y="1443363"/>
              <a:ext cx="406401" cy="3629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W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C0629F2-37DB-1EFB-1845-70FC4D615152}"/>
                </a:ext>
              </a:extLst>
            </p:cNvPr>
            <p:cNvSpPr txBox="1"/>
            <p:nvPr/>
          </p:nvSpPr>
          <p:spPr>
            <a:xfrm>
              <a:off x="4206862" y="2188775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2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384</a:t>
              </a:r>
              <a:endParaRPr lang="zh-CN" altLang="en-US" sz="1200" b="1" dirty="0">
                <a:solidFill>
                  <a:schemeClr val="accent2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88A8BB6-51AA-A18D-47C5-1145B687BB87}"/>
                </a:ext>
              </a:extLst>
            </p:cNvPr>
            <p:cNvSpPr txBox="1"/>
            <p:nvPr/>
          </p:nvSpPr>
          <p:spPr>
            <a:xfrm>
              <a:off x="5011528" y="1489167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2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256</a:t>
              </a:r>
              <a:endParaRPr lang="zh-CN" altLang="en-US" sz="1200" b="1" dirty="0">
                <a:solidFill>
                  <a:schemeClr val="accent2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9606F16-8EF8-9C56-3F1D-60AF8F15AF40}"/>
                </a:ext>
              </a:extLst>
            </p:cNvPr>
            <p:cNvSpPr txBox="1"/>
            <p:nvPr/>
          </p:nvSpPr>
          <p:spPr>
            <a:xfrm>
              <a:off x="5109614" y="1129099"/>
              <a:ext cx="60823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13824</a:t>
              </a:r>
              <a:endParaRPr lang="zh-CN" altLang="en-US" sz="12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5A38432F-8E29-37F4-3BAB-C6BB4D47D504}"/>
                </a:ext>
              </a:extLst>
            </p:cNvPr>
            <p:cNvCxnSpPr>
              <a:cxnSpLocks/>
            </p:cNvCxnSpPr>
            <p:nvPr/>
          </p:nvCxnSpPr>
          <p:spPr>
            <a:xfrm>
              <a:off x="4208556" y="1376571"/>
              <a:ext cx="2410350" cy="0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4B774445-B5A3-3478-E7B9-A8DC5CDE6C37}"/>
                </a:ext>
              </a:extLst>
            </p:cNvPr>
            <p:cNvCxnSpPr>
              <a:cxnSpLocks/>
            </p:cNvCxnSpPr>
            <p:nvPr/>
          </p:nvCxnSpPr>
          <p:spPr>
            <a:xfrm>
              <a:off x="4124736" y="1435624"/>
              <a:ext cx="0" cy="1568027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4E6DDB7-9757-E99F-0B9C-1550C32E114D}"/>
                </a:ext>
              </a:extLst>
            </p:cNvPr>
            <p:cNvSpPr txBox="1"/>
            <p:nvPr/>
          </p:nvSpPr>
          <p:spPr>
            <a:xfrm rot="16200000">
              <a:off x="3758058" y="2010016"/>
              <a:ext cx="4910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5120</a:t>
              </a:r>
              <a:endParaRPr lang="zh-CN" altLang="en-US" sz="12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8C37F9D-AFE8-843C-4CCD-59AE1DF819AC}"/>
                </a:ext>
              </a:extLst>
            </p:cNvPr>
            <p:cNvSpPr/>
            <p:nvPr/>
          </p:nvSpPr>
          <p:spPr>
            <a:xfrm>
              <a:off x="6978425" y="1440554"/>
              <a:ext cx="2410348" cy="1117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Output</a:t>
              </a:r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27A6038-6B87-6D00-B915-9FAC63DA11AD}"/>
                </a:ext>
              </a:extLst>
            </p:cNvPr>
            <p:cNvSpPr txBox="1"/>
            <p:nvPr/>
          </p:nvSpPr>
          <p:spPr>
            <a:xfrm>
              <a:off x="7852488" y="1134151"/>
              <a:ext cx="60823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13824</a:t>
              </a:r>
              <a:endParaRPr lang="zh-CN" altLang="en-US" sz="1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F939E017-C6DF-EB3E-AE09-3FC1C58F0EA9}"/>
                </a:ext>
              </a:extLst>
            </p:cNvPr>
            <p:cNvCxnSpPr>
              <a:cxnSpLocks/>
            </p:cNvCxnSpPr>
            <p:nvPr/>
          </p:nvCxnSpPr>
          <p:spPr>
            <a:xfrm>
              <a:off x="6951430" y="1381623"/>
              <a:ext cx="2410350" cy="0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BB577558-E0B1-4908-FB2A-C5CFBD6F0628}"/>
                </a:ext>
              </a:extLst>
            </p:cNvPr>
            <p:cNvCxnSpPr>
              <a:cxnSpLocks/>
            </p:cNvCxnSpPr>
            <p:nvPr/>
          </p:nvCxnSpPr>
          <p:spPr>
            <a:xfrm>
              <a:off x="6908883" y="1464412"/>
              <a:ext cx="0" cy="1068493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011F8F1-B3E2-2D6D-44F7-839B7D9DEA1C}"/>
                </a:ext>
              </a:extLst>
            </p:cNvPr>
            <p:cNvSpPr txBox="1"/>
            <p:nvPr/>
          </p:nvSpPr>
          <p:spPr>
            <a:xfrm rot="16200000">
              <a:off x="6201284" y="1862008"/>
              <a:ext cx="106479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Sequence length</a:t>
              </a:r>
              <a:endParaRPr lang="zh-CN" altLang="en-US" sz="1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DFAC80C-13E1-3B8E-39B5-9FE2ADB37FB4}"/>
                </a:ext>
              </a:extLst>
            </p:cNvPr>
            <p:cNvSpPr/>
            <p:nvPr/>
          </p:nvSpPr>
          <p:spPr>
            <a:xfrm>
              <a:off x="6978425" y="1440388"/>
              <a:ext cx="406400" cy="40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O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80A70CB-B0CF-F98E-915E-3D94816D0ADF}"/>
                </a:ext>
              </a:extLst>
            </p:cNvPr>
            <p:cNvSpPr txBox="1"/>
            <p:nvPr/>
          </p:nvSpPr>
          <p:spPr>
            <a:xfrm>
              <a:off x="6976731" y="2230742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6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384</a:t>
              </a:r>
              <a:endParaRPr lang="zh-CN" altLang="en-US" sz="1200" b="1" dirty="0">
                <a:solidFill>
                  <a:schemeClr val="accent6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935E3BC-7E5B-38DD-3E8A-B67D77221CEA}"/>
                </a:ext>
              </a:extLst>
            </p:cNvPr>
            <p:cNvSpPr txBox="1"/>
            <p:nvPr/>
          </p:nvSpPr>
          <p:spPr>
            <a:xfrm>
              <a:off x="7771871" y="1494097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6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384</a:t>
              </a:r>
              <a:endParaRPr lang="zh-CN" altLang="en-US" sz="1200" b="1" dirty="0">
                <a:solidFill>
                  <a:schemeClr val="accent6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CD727466-CF40-10AE-29DC-F577A067884B}"/>
                </a:ext>
              </a:extLst>
            </p:cNvPr>
            <p:cNvSpPr/>
            <p:nvPr/>
          </p:nvSpPr>
          <p:spPr>
            <a:xfrm>
              <a:off x="2415537" y="1436154"/>
              <a:ext cx="365760" cy="40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I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B61A990-3CC8-2447-62CB-C7C817C28322}"/>
                </a:ext>
              </a:extLst>
            </p:cNvPr>
            <p:cNvSpPr/>
            <p:nvPr/>
          </p:nvSpPr>
          <p:spPr>
            <a:xfrm>
              <a:off x="2030785" y="1857865"/>
              <a:ext cx="1774227" cy="406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047868B-7EEB-0EE8-F575-73DD6D510A4B}"/>
                </a:ext>
              </a:extLst>
            </p:cNvPr>
            <p:cNvSpPr/>
            <p:nvPr/>
          </p:nvSpPr>
          <p:spPr>
            <a:xfrm>
              <a:off x="2033359" y="1857865"/>
              <a:ext cx="365760" cy="40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I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10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D53D131-63D6-2D3A-0858-6E6CB9118E90}"/>
                </a:ext>
              </a:extLst>
            </p:cNvPr>
            <p:cNvSpPr/>
            <p:nvPr/>
          </p:nvSpPr>
          <p:spPr>
            <a:xfrm>
              <a:off x="2415537" y="1858395"/>
              <a:ext cx="365760" cy="40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I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11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251D2C9-DC57-FC40-AEBE-97D300E19DD3}"/>
                </a:ext>
              </a:extLst>
            </p:cNvPr>
            <p:cNvSpPr/>
            <p:nvPr/>
          </p:nvSpPr>
          <p:spPr>
            <a:xfrm rot="5400000">
              <a:off x="4060160" y="2023483"/>
              <a:ext cx="1553935" cy="406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73E4EFE-B692-8F8F-DDF0-5E7ED7A81CEC}"/>
                </a:ext>
              </a:extLst>
            </p:cNvPr>
            <p:cNvSpPr/>
            <p:nvPr/>
          </p:nvSpPr>
          <p:spPr>
            <a:xfrm>
              <a:off x="4633927" y="1443363"/>
              <a:ext cx="406400" cy="3629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W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7A22F11-7F3F-C257-BAE0-078BFC9D2683}"/>
                </a:ext>
              </a:extLst>
            </p:cNvPr>
            <p:cNvSpPr/>
            <p:nvPr/>
          </p:nvSpPr>
          <p:spPr>
            <a:xfrm>
              <a:off x="4204284" y="1827649"/>
              <a:ext cx="406401" cy="3629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W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DD3B9CF-87DA-F96F-15D1-48793253F6FE}"/>
                </a:ext>
              </a:extLst>
            </p:cNvPr>
            <p:cNvSpPr/>
            <p:nvPr/>
          </p:nvSpPr>
          <p:spPr>
            <a:xfrm>
              <a:off x="4633927" y="1827649"/>
              <a:ext cx="406400" cy="3629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W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2806A0B-355E-960D-B88F-587F977E63E1}"/>
                </a:ext>
              </a:extLst>
            </p:cNvPr>
            <p:cNvSpPr/>
            <p:nvPr/>
          </p:nvSpPr>
          <p:spPr>
            <a:xfrm>
              <a:off x="7405506" y="1440388"/>
              <a:ext cx="406400" cy="40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O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9999DECF-70D0-E137-7381-53B835688447}"/>
                </a:ext>
              </a:extLst>
            </p:cNvPr>
            <p:cNvSpPr/>
            <p:nvPr/>
          </p:nvSpPr>
          <p:spPr>
            <a:xfrm>
              <a:off x="6978425" y="1863153"/>
              <a:ext cx="406400" cy="40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O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r>
                <a:rPr lang="en-US" altLang="zh-CN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0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75C1523-893B-12A1-17B3-DAA92CD75B4B}"/>
                </a:ext>
              </a:extLst>
            </p:cNvPr>
            <p:cNvSpPr/>
            <p:nvPr/>
          </p:nvSpPr>
          <p:spPr>
            <a:xfrm>
              <a:off x="7405506" y="1863153"/>
              <a:ext cx="406400" cy="40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O</a:t>
              </a:r>
              <a:r>
                <a:rPr lang="en-US" altLang="zh-CN" sz="12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11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307A7CEC-11C9-F9E5-6E0E-6FE0ECF078A1}"/>
              </a:ext>
            </a:extLst>
          </p:cNvPr>
          <p:cNvSpPr/>
          <p:nvPr/>
        </p:nvSpPr>
        <p:spPr>
          <a:xfrm>
            <a:off x="4585282" y="3383379"/>
            <a:ext cx="365760" cy="406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02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E1E16BC-DA11-D3A9-56C7-99C51FD636E7}"/>
              </a:ext>
            </a:extLst>
          </p:cNvPr>
          <p:cNvSpPr/>
          <p:nvPr/>
        </p:nvSpPr>
        <p:spPr>
          <a:xfrm>
            <a:off x="4962744" y="3426498"/>
            <a:ext cx="406401" cy="3629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C60DB90-E44A-0C19-FFB2-11BC3AE22639}"/>
              </a:ext>
            </a:extLst>
          </p:cNvPr>
          <p:cNvSpPr/>
          <p:nvPr/>
        </p:nvSpPr>
        <p:spPr>
          <a:xfrm>
            <a:off x="7071830" y="3381992"/>
            <a:ext cx="365760" cy="406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03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663E717-5957-12F3-E904-4460968DE7C4}"/>
              </a:ext>
            </a:extLst>
          </p:cNvPr>
          <p:cNvSpPr/>
          <p:nvPr/>
        </p:nvSpPr>
        <p:spPr>
          <a:xfrm>
            <a:off x="7449292" y="3425111"/>
            <a:ext cx="406401" cy="3629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C55E2F5-FFA8-AC94-882A-B3B95C2CB75D}"/>
              </a:ext>
            </a:extLst>
          </p:cNvPr>
          <p:cNvSpPr txBox="1"/>
          <p:nvPr/>
        </p:nvSpPr>
        <p:spPr>
          <a:xfrm>
            <a:off x="8383850" y="898085"/>
            <a:ext cx="33362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accent1"/>
                </a:solidFill>
              </a:rPr>
              <a:t>I</a:t>
            </a:r>
            <a:r>
              <a:rPr lang="en-US" altLang="zh-CN" sz="1800" b="1" baseline="-25000" dirty="0">
                <a:solidFill>
                  <a:schemeClr val="accent1"/>
                </a:solidFill>
              </a:rPr>
              <a:t>00</a:t>
            </a:r>
            <a:r>
              <a:rPr lang="en-US" altLang="zh-CN" b="1" dirty="0">
                <a:solidFill>
                  <a:schemeClr val="accent2"/>
                </a:solidFill>
              </a:rPr>
              <a:t>W</a:t>
            </a:r>
            <a:r>
              <a:rPr lang="en-US" altLang="zh-CN" b="1" baseline="-25000" dirty="0">
                <a:solidFill>
                  <a:schemeClr val="accent2"/>
                </a:solidFill>
              </a:rPr>
              <a:t>00</a:t>
            </a:r>
            <a:r>
              <a:rPr lang="en-US" altLang="zh-CN" b="1" baseline="-25000" dirty="0"/>
              <a:t>   </a:t>
            </a:r>
            <a:r>
              <a:rPr lang="en-US" altLang="zh-CN" b="1" dirty="0"/>
              <a:t>+    </a:t>
            </a:r>
            <a:r>
              <a:rPr lang="en-US" altLang="zh-CN" sz="1800" b="1" dirty="0">
                <a:solidFill>
                  <a:schemeClr val="accent1"/>
                </a:solidFill>
              </a:rPr>
              <a:t>I</a:t>
            </a:r>
            <a:r>
              <a:rPr lang="en-US" altLang="zh-CN" sz="1800" b="1" baseline="-25000" dirty="0">
                <a:solidFill>
                  <a:schemeClr val="accent1"/>
                </a:solidFill>
              </a:rPr>
              <a:t>01</a:t>
            </a:r>
            <a:r>
              <a:rPr lang="en-US" altLang="zh-CN" b="1" dirty="0">
                <a:solidFill>
                  <a:schemeClr val="accent2"/>
                </a:solidFill>
              </a:rPr>
              <a:t>W</a:t>
            </a:r>
            <a:r>
              <a:rPr lang="en-US" altLang="zh-CN" b="1" baseline="-25000" dirty="0">
                <a:solidFill>
                  <a:schemeClr val="accent2"/>
                </a:solidFill>
              </a:rPr>
              <a:t>10</a:t>
            </a:r>
            <a:r>
              <a:rPr lang="en-US" altLang="zh-CN" b="1" baseline="-25000" dirty="0"/>
              <a:t>    </a:t>
            </a:r>
            <a:r>
              <a:rPr lang="en-US" altLang="zh-CN" b="1" dirty="0"/>
              <a:t>=    </a:t>
            </a:r>
            <a:r>
              <a:rPr lang="en-US" altLang="zh-CN" b="1" dirty="0">
                <a:solidFill>
                  <a:schemeClr val="accent6"/>
                </a:solidFill>
              </a:rPr>
              <a:t>O</a:t>
            </a:r>
            <a:r>
              <a:rPr lang="en-US" altLang="zh-CN" b="1" baseline="-25000" dirty="0">
                <a:solidFill>
                  <a:schemeClr val="accent6"/>
                </a:solidFill>
              </a:rPr>
              <a:t>00_part</a:t>
            </a:r>
            <a:r>
              <a:rPr lang="en-US" altLang="zh-CN" b="1" dirty="0"/>
              <a:t> </a:t>
            </a:r>
          </a:p>
          <a:p>
            <a:r>
              <a:rPr lang="en-US" altLang="zh-CN" sz="1800" b="1" dirty="0">
                <a:solidFill>
                  <a:schemeClr val="accent1"/>
                </a:solidFill>
              </a:rPr>
              <a:t>I</a:t>
            </a:r>
            <a:r>
              <a:rPr lang="en-US" altLang="zh-CN" sz="1800" b="1" baseline="-25000" dirty="0">
                <a:solidFill>
                  <a:schemeClr val="accent1"/>
                </a:solidFill>
              </a:rPr>
              <a:t>00</a:t>
            </a:r>
            <a:r>
              <a:rPr lang="en-US" altLang="zh-CN" b="1" dirty="0">
                <a:solidFill>
                  <a:schemeClr val="accent2"/>
                </a:solidFill>
              </a:rPr>
              <a:t>W</a:t>
            </a:r>
            <a:r>
              <a:rPr lang="en-US" altLang="zh-CN" b="1" baseline="-25000" dirty="0">
                <a:solidFill>
                  <a:schemeClr val="accent2"/>
                </a:solidFill>
              </a:rPr>
              <a:t>01</a:t>
            </a:r>
            <a:r>
              <a:rPr lang="en-US" altLang="zh-CN" b="1" baseline="-25000" dirty="0"/>
              <a:t>   </a:t>
            </a:r>
            <a:r>
              <a:rPr lang="en-US" altLang="zh-CN" b="1" dirty="0"/>
              <a:t>+    </a:t>
            </a:r>
            <a:r>
              <a:rPr lang="en-US" altLang="zh-CN" sz="1800" b="1" dirty="0">
                <a:solidFill>
                  <a:schemeClr val="accent1"/>
                </a:solidFill>
              </a:rPr>
              <a:t>I</a:t>
            </a:r>
            <a:r>
              <a:rPr lang="en-US" altLang="zh-CN" sz="1800" b="1" baseline="-25000" dirty="0">
                <a:solidFill>
                  <a:schemeClr val="accent1"/>
                </a:solidFill>
              </a:rPr>
              <a:t>01</a:t>
            </a:r>
            <a:r>
              <a:rPr lang="en-US" altLang="zh-CN" b="1" dirty="0">
                <a:solidFill>
                  <a:schemeClr val="accent2"/>
                </a:solidFill>
              </a:rPr>
              <a:t>W</a:t>
            </a:r>
            <a:r>
              <a:rPr lang="en-US" altLang="zh-CN" b="1" baseline="-25000" dirty="0">
                <a:solidFill>
                  <a:schemeClr val="accent2"/>
                </a:solidFill>
              </a:rPr>
              <a:t>11</a:t>
            </a:r>
            <a:r>
              <a:rPr lang="en-US" altLang="zh-CN" b="1" baseline="-25000" dirty="0"/>
              <a:t>    </a:t>
            </a:r>
            <a:r>
              <a:rPr lang="en-US" altLang="zh-CN" b="1" dirty="0"/>
              <a:t>=    </a:t>
            </a:r>
            <a:r>
              <a:rPr lang="en-US" altLang="zh-CN" b="1" dirty="0">
                <a:solidFill>
                  <a:schemeClr val="accent6"/>
                </a:solidFill>
              </a:rPr>
              <a:t>O</a:t>
            </a:r>
            <a:r>
              <a:rPr lang="en-US" altLang="zh-CN" b="1" baseline="-25000" dirty="0">
                <a:solidFill>
                  <a:schemeClr val="accent6"/>
                </a:solidFill>
              </a:rPr>
              <a:t>01_part</a:t>
            </a:r>
          </a:p>
          <a:p>
            <a:r>
              <a:rPr lang="en-US" altLang="zh-CN" sz="1800" b="1" dirty="0">
                <a:solidFill>
                  <a:schemeClr val="accent1"/>
                </a:solidFill>
              </a:rPr>
              <a:t>I</a:t>
            </a:r>
            <a:r>
              <a:rPr lang="en-US" altLang="zh-CN" b="1" baseline="-25000" dirty="0">
                <a:solidFill>
                  <a:schemeClr val="accent1"/>
                </a:solidFill>
              </a:rPr>
              <a:t>1</a:t>
            </a:r>
            <a:r>
              <a:rPr lang="en-US" altLang="zh-CN" sz="1800" b="1" baseline="-25000" dirty="0">
                <a:solidFill>
                  <a:schemeClr val="accent1"/>
                </a:solidFill>
              </a:rPr>
              <a:t>0</a:t>
            </a:r>
            <a:r>
              <a:rPr lang="en-US" altLang="zh-CN" b="1" dirty="0">
                <a:solidFill>
                  <a:schemeClr val="accent2"/>
                </a:solidFill>
              </a:rPr>
              <a:t>W</a:t>
            </a:r>
            <a:r>
              <a:rPr lang="en-US" altLang="zh-CN" b="1" baseline="-25000" dirty="0">
                <a:solidFill>
                  <a:schemeClr val="accent2"/>
                </a:solidFill>
              </a:rPr>
              <a:t>00</a:t>
            </a:r>
            <a:r>
              <a:rPr lang="en-US" altLang="zh-CN" b="1" baseline="-25000" dirty="0"/>
              <a:t>   </a:t>
            </a:r>
            <a:r>
              <a:rPr lang="en-US" altLang="zh-CN" b="1" dirty="0"/>
              <a:t>+    </a:t>
            </a:r>
            <a:r>
              <a:rPr lang="en-US" altLang="zh-CN" sz="1800" b="1" dirty="0">
                <a:solidFill>
                  <a:schemeClr val="accent1"/>
                </a:solidFill>
              </a:rPr>
              <a:t>I</a:t>
            </a:r>
            <a:r>
              <a:rPr lang="en-US" altLang="zh-CN" b="1" baseline="-25000" dirty="0">
                <a:solidFill>
                  <a:schemeClr val="accent1"/>
                </a:solidFill>
              </a:rPr>
              <a:t>1</a:t>
            </a:r>
            <a:r>
              <a:rPr lang="en-US" altLang="zh-CN" sz="1800" b="1" baseline="-25000" dirty="0">
                <a:solidFill>
                  <a:schemeClr val="accent1"/>
                </a:solidFill>
              </a:rPr>
              <a:t>1</a:t>
            </a:r>
            <a:r>
              <a:rPr lang="en-US" altLang="zh-CN" b="1" dirty="0">
                <a:solidFill>
                  <a:schemeClr val="accent2"/>
                </a:solidFill>
              </a:rPr>
              <a:t>W</a:t>
            </a:r>
            <a:r>
              <a:rPr lang="en-US" altLang="zh-CN" b="1" baseline="-25000" dirty="0">
                <a:solidFill>
                  <a:schemeClr val="accent2"/>
                </a:solidFill>
              </a:rPr>
              <a:t>10</a:t>
            </a:r>
            <a:r>
              <a:rPr lang="en-US" altLang="zh-CN" b="1" baseline="-25000" dirty="0"/>
              <a:t>    </a:t>
            </a:r>
            <a:r>
              <a:rPr lang="en-US" altLang="zh-CN" b="1" dirty="0"/>
              <a:t>=    </a:t>
            </a:r>
            <a:r>
              <a:rPr lang="en-US" altLang="zh-CN" b="1" dirty="0">
                <a:solidFill>
                  <a:schemeClr val="accent6"/>
                </a:solidFill>
              </a:rPr>
              <a:t>O</a:t>
            </a:r>
            <a:r>
              <a:rPr lang="en-US" altLang="zh-CN" b="1" baseline="-25000" dirty="0">
                <a:solidFill>
                  <a:schemeClr val="accent6"/>
                </a:solidFill>
              </a:rPr>
              <a:t>10_part</a:t>
            </a:r>
          </a:p>
          <a:p>
            <a:r>
              <a:rPr lang="en-US" altLang="zh-CN" sz="1800" b="1" dirty="0">
                <a:solidFill>
                  <a:schemeClr val="accent1"/>
                </a:solidFill>
              </a:rPr>
              <a:t>I</a:t>
            </a:r>
            <a:r>
              <a:rPr lang="en-US" altLang="zh-CN" b="1" baseline="-25000" dirty="0">
                <a:solidFill>
                  <a:schemeClr val="accent1"/>
                </a:solidFill>
              </a:rPr>
              <a:t>1</a:t>
            </a:r>
            <a:r>
              <a:rPr lang="en-US" altLang="zh-CN" sz="1800" b="1" baseline="-25000" dirty="0">
                <a:solidFill>
                  <a:schemeClr val="accent1"/>
                </a:solidFill>
              </a:rPr>
              <a:t>0</a:t>
            </a:r>
            <a:r>
              <a:rPr lang="en-US" altLang="zh-CN" b="1" dirty="0">
                <a:solidFill>
                  <a:schemeClr val="accent2"/>
                </a:solidFill>
              </a:rPr>
              <a:t>W</a:t>
            </a:r>
            <a:r>
              <a:rPr lang="en-US" altLang="zh-CN" b="1" baseline="-25000" dirty="0">
                <a:solidFill>
                  <a:schemeClr val="accent2"/>
                </a:solidFill>
              </a:rPr>
              <a:t>01</a:t>
            </a:r>
            <a:r>
              <a:rPr lang="en-US" altLang="zh-CN" b="1" baseline="-25000" dirty="0"/>
              <a:t>   </a:t>
            </a:r>
            <a:r>
              <a:rPr lang="en-US" altLang="zh-CN" b="1" dirty="0"/>
              <a:t>+    </a:t>
            </a:r>
            <a:r>
              <a:rPr lang="en-US" altLang="zh-CN" sz="1800" b="1" dirty="0">
                <a:solidFill>
                  <a:schemeClr val="accent1"/>
                </a:solidFill>
              </a:rPr>
              <a:t>I</a:t>
            </a:r>
            <a:r>
              <a:rPr lang="en-US" altLang="zh-CN" b="1" baseline="-25000" dirty="0">
                <a:solidFill>
                  <a:schemeClr val="accent1"/>
                </a:solidFill>
              </a:rPr>
              <a:t>1</a:t>
            </a:r>
            <a:r>
              <a:rPr lang="en-US" altLang="zh-CN" sz="1800" b="1" baseline="-25000" dirty="0">
                <a:solidFill>
                  <a:schemeClr val="accent1"/>
                </a:solidFill>
              </a:rPr>
              <a:t>1</a:t>
            </a:r>
            <a:r>
              <a:rPr lang="en-US" altLang="zh-CN" b="1" dirty="0">
                <a:solidFill>
                  <a:schemeClr val="accent2"/>
                </a:solidFill>
              </a:rPr>
              <a:t>W</a:t>
            </a:r>
            <a:r>
              <a:rPr lang="en-US" altLang="zh-CN" b="1" baseline="-25000" dirty="0">
                <a:solidFill>
                  <a:schemeClr val="accent2"/>
                </a:solidFill>
              </a:rPr>
              <a:t>11</a:t>
            </a:r>
            <a:r>
              <a:rPr lang="en-US" altLang="zh-CN" b="1" baseline="-25000" dirty="0"/>
              <a:t>    </a:t>
            </a:r>
            <a:r>
              <a:rPr lang="en-US" altLang="zh-CN" b="1" dirty="0"/>
              <a:t>=    </a:t>
            </a:r>
            <a:r>
              <a:rPr lang="en-US" altLang="zh-CN" b="1" dirty="0">
                <a:solidFill>
                  <a:schemeClr val="accent6"/>
                </a:solidFill>
              </a:rPr>
              <a:t>O</a:t>
            </a:r>
            <a:r>
              <a:rPr lang="en-US" altLang="zh-CN" b="1" baseline="-25000" dirty="0">
                <a:solidFill>
                  <a:schemeClr val="accent6"/>
                </a:solidFill>
              </a:rPr>
              <a:t>11_part</a:t>
            </a:r>
            <a:endParaRPr lang="zh-CN" altLang="en-US" b="1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5FC579A-052E-57FC-117D-5BE827A59CF5}"/>
              </a:ext>
            </a:extLst>
          </p:cNvPr>
          <p:cNvSpPr/>
          <p:nvPr/>
        </p:nvSpPr>
        <p:spPr>
          <a:xfrm>
            <a:off x="4509522" y="6136262"/>
            <a:ext cx="3399302" cy="6932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  <a:cs typeface="Arial Narrow" panose="020B0604020202020204" pitchFamily="34" charset="0"/>
              </a:rPr>
              <a:t>HBM</a:t>
            </a:r>
            <a:endParaRPr lang="zh-CN" altLang="en-US" sz="1600" i="0" cap="none" spc="0" dirty="0">
              <a:ln>
                <a:noFill/>
              </a:ln>
              <a:solidFill>
                <a:schemeClr val="bg2"/>
              </a:solidFill>
              <a:effectLst/>
              <a:latin typeface="+mj-lt"/>
              <a:cs typeface="Arial Narrow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831EB4A-3B98-7712-0CAA-4EEEF6BE24D7}"/>
              </a:ext>
            </a:extLst>
          </p:cNvPr>
          <p:cNvSpPr/>
          <p:nvPr/>
        </p:nvSpPr>
        <p:spPr>
          <a:xfrm>
            <a:off x="7071830" y="3865287"/>
            <a:ext cx="365760" cy="406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4110563-E2D4-3936-C324-EC946E1D9519}"/>
              </a:ext>
            </a:extLst>
          </p:cNvPr>
          <p:cNvSpPr/>
          <p:nvPr/>
        </p:nvSpPr>
        <p:spPr>
          <a:xfrm>
            <a:off x="4962085" y="5341147"/>
            <a:ext cx="406401" cy="362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F4341EE-443F-7BE5-AD99-53AA8424D6C9}"/>
              </a:ext>
            </a:extLst>
          </p:cNvPr>
          <p:cNvSpPr/>
          <p:nvPr/>
        </p:nvSpPr>
        <p:spPr>
          <a:xfrm>
            <a:off x="4585282" y="3867680"/>
            <a:ext cx="365760" cy="406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BD32603-B5D4-BF92-9CCC-6DCD055959B3}"/>
              </a:ext>
            </a:extLst>
          </p:cNvPr>
          <p:cNvSpPr/>
          <p:nvPr/>
        </p:nvSpPr>
        <p:spPr>
          <a:xfrm>
            <a:off x="7449292" y="5343718"/>
            <a:ext cx="406401" cy="362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CAB0726-3F9C-418D-2CA7-9BFE97761EAA}"/>
              </a:ext>
            </a:extLst>
          </p:cNvPr>
          <p:cNvSpPr/>
          <p:nvPr/>
        </p:nvSpPr>
        <p:spPr>
          <a:xfrm>
            <a:off x="7070774" y="5302729"/>
            <a:ext cx="365760" cy="406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DC6ABBA-0AC0-7A39-FCE8-D3A8F7E43323}"/>
              </a:ext>
            </a:extLst>
          </p:cNvPr>
          <p:cNvSpPr/>
          <p:nvPr/>
        </p:nvSpPr>
        <p:spPr>
          <a:xfrm>
            <a:off x="4962744" y="3909881"/>
            <a:ext cx="406401" cy="362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1ACFEB9-2E5C-8704-91E9-8D563EE0D1E1}"/>
              </a:ext>
            </a:extLst>
          </p:cNvPr>
          <p:cNvSpPr/>
          <p:nvPr/>
        </p:nvSpPr>
        <p:spPr>
          <a:xfrm>
            <a:off x="4585282" y="5302729"/>
            <a:ext cx="365760" cy="406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C9EB2256-D8D7-A9D2-3F04-7A1E14699123}"/>
              </a:ext>
            </a:extLst>
          </p:cNvPr>
          <p:cNvSpPr/>
          <p:nvPr/>
        </p:nvSpPr>
        <p:spPr>
          <a:xfrm>
            <a:off x="7454380" y="3905647"/>
            <a:ext cx="406401" cy="362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9CABE36-0403-043B-1B92-5714C7FF1790}"/>
              </a:ext>
            </a:extLst>
          </p:cNvPr>
          <p:cNvSpPr/>
          <p:nvPr/>
        </p:nvSpPr>
        <p:spPr>
          <a:xfrm>
            <a:off x="5592245" y="3130549"/>
            <a:ext cx="319605" cy="323511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676DF71-1206-D54A-641A-6D1342F07569}"/>
              </a:ext>
            </a:extLst>
          </p:cNvPr>
          <p:cNvSpPr/>
          <p:nvPr/>
        </p:nvSpPr>
        <p:spPr>
          <a:xfrm>
            <a:off x="6499474" y="3130549"/>
            <a:ext cx="319605" cy="323511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29CBFF1-A0A7-CA90-5E37-6AC09C717607}"/>
              </a:ext>
            </a:extLst>
          </p:cNvPr>
          <p:cNvSpPr/>
          <p:nvPr/>
        </p:nvSpPr>
        <p:spPr>
          <a:xfrm>
            <a:off x="5592245" y="4454024"/>
            <a:ext cx="319605" cy="323511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1B383E4-7323-0622-470A-000594E6DCA7}"/>
              </a:ext>
            </a:extLst>
          </p:cNvPr>
          <p:cNvSpPr/>
          <p:nvPr/>
        </p:nvSpPr>
        <p:spPr>
          <a:xfrm>
            <a:off x="6499474" y="4454024"/>
            <a:ext cx="319605" cy="323511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8FA3BD04-BF93-2A7F-2A1F-8AEE853DF63E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6819079" y="4615780"/>
            <a:ext cx="251695" cy="890149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670118E2-383D-6404-5638-B17341C3189D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6819079" y="3266405"/>
            <a:ext cx="252751" cy="802082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4A7F60CA-9404-F2C3-2D71-D038BDCB83E3}"/>
              </a:ext>
            </a:extLst>
          </p:cNvPr>
          <p:cNvSpPr/>
          <p:nvPr/>
        </p:nvSpPr>
        <p:spPr>
          <a:xfrm>
            <a:off x="8415867" y="957138"/>
            <a:ext cx="660400" cy="283229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C183145E-534C-1B25-2AA2-3EFAAB0EE054}"/>
              </a:ext>
            </a:extLst>
          </p:cNvPr>
          <p:cNvSpPr/>
          <p:nvPr/>
        </p:nvSpPr>
        <p:spPr>
          <a:xfrm>
            <a:off x="9407581" y="1240367"/>
            <a:ext cx="660400" cy="262466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1B6221C-D42A-05F5-B3B0-B30BA49943D1}"/>
              </a:ext>
            </a:extLst>
          </p:cNvPr>
          <p:cNvSpPr/>
          <p:nvPr/>
        </p:nvSpPr>
        <p:spPr>
          <a:xfrm>
            <a:off x="9407581" y="1530638"/>
            <a:ext cx="660400" cy="262466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30F9E055-3FB1-DD41-86BE-C1852644B86E}"/>
              </a:ext>
            </a:extLst>
          </p:cNvPr>
          <p:cNvSpPr/>
          <p:nvPr/>
        </p:nvSpPr>
        <p:spPr>
          <a:xfrm>
            <a:off x="8415867" y="1795784"/>
            <a:ext cx="660400" cy="283229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2B0E4886-7A87-D948-24A9-04E77CEE015B}"/>
              </a:ext>
            </a:extLst>
          </p:cNvPr>
          <p:cNvCxnSpPr>
            <a:cxnSpLocks/>
          </p:cNvCxnSpPr>
          <p:nvPr/>
        </p:nvCxnSpPr>
        <p:spPr>
          <a:xfrm>
            <a:off x="8604250" y="1204383"/>
            <a:ext cx="0" cy="159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68BEF89A-F55A-3BB9-627A-F82FAC458B81}"/>
              </a:ext>
            </a:extLst>
          </p:cNvPr>
          <p:cNvCxnSpPr>
            <a:cxnSpLocks/>
          </p:cNvCxnSpPr>
          <p:nvPr/>
        </p:nvCxnSpPr>
        <p:spPr>
          <a:xfrm flipV="1">
            <a:off x="8604250" y="1769189"/>
            <a:ext cx="0" cy="16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C07BE704-35B0-7FF3-8BA1-DDF80248B55D}"/>
              </a:ext>
            </a:extLst>
          </p:cNvPr>
          <p:cNvCxnSpPr>
            <a:cxnSpLocks/>
          </p:cNvCxnSpPr>
          <p:nvPr/>
        </p:nvCxnSpPr>
        <p:spPr>
          <a:xfrm>
            <a:off x="9575800" y="1204383"/>
            <a:ext cx="0" cy="15915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2DC89140-BE63-3FE3-2DC8-02C9C3BC72A0}"/>
              </a:ext>
            </a:extLst>
          </p:cNvPr>
          <p:cNvCxnSpPr>
            <a:cxnSpLocks/>
          </p:cNvCxnSpPr>
          <p:nvPr/>
        </p:nvCxnSpPr>
        <p:spPr>
          <a:xfrm flipV="1">
            <a:off x="9575800" y="1769189"/>
            <a:ext cx="0" cy="16330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F1796D83-D0F6-4AF9-9A27-94DD42249A12}"/>
              </a:ext>
            </a:extLst>
          </p:cNvPr>
          <p:cNvCxnSpPr>
            <a:cxnSpLocks/>
          </p:cNvCxnSpPr>
          <p:nvPr/>
        </p:nvCxnSpPr>
        <p:spPr>
          <a:xfrm>
            <a:off x="8879416" y="1204383"/>
            <a:ext cx="0" cy="3683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2194CD99-729A-1278-5CB8-1AA6F643F353}"/>
              </a:ext>
            </a:extLst>
          </p:cNvPr>
          <p:cNvCxnSpPr>
            <a:cxnSpLocks/>
          </p:cNvCxnSpPr>
          <p:nvPr/>
        </p:nvCxnSpPr>
        <p:spPr>
          <a:xfrm>
            <a:off x="9059333" y="1485641"/>
            <a:ext cx="0" cy="368300"/>
          </a:xfrm>
          <a:prstGeom prst="straightConnector1">
            <a:avLst/>
          </a:prstGeom>
          <a:ln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3BD6B9CA-AA9D-7F39-52E2-872200839EE3}"/>
              </a:ext>
            </a:extLst>
          </p:cNvPr>
          <p:cNvCxnSpPr>
            <a:cxnSpLocks/>
          </p:cNvCxnSpPr>
          <p:nvPr/>
        </p:nvCxnSpPr>
        <p:spPr>
          <a:xfrm>
            <a:off x="9849379" y="1204383"/>
            <a:ext cx="0" cy="368300"/>
          </a:xfrm>
          <a:prstGeom prst="straightConnector1">
            <a:avLst/>
          </a:prstGeom>
          <a:ln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EB69055F-DAE6-3FEA-6EF7-3576FD596DA0}"/>
              </a:ext>
            </a:extLst>
          </p:cNvPr>
          <p:cNvCxnSpPr>
            <a:cxnSpLocks/>
          </p:cNvCxnSpPr>
          <p:nvPr/>
        </p:nvCxnSpPr>
        <p:spPr>
          <a:xfrm>
            <a:off x="10029296" y="1485641"/>
            <a:ext cx="0" cy="368300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35AE61B-3FBC-283C-710C-BDFFCEC11F71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5369145" y="3266405"/>
            <a:ext cx="249018" cy="82495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E6734CE1-207C-E243-C13D-A55BDC2DDC1B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5368486" y="4615780"/>
            <a:ext cx="249677" cy="90684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箭头: 左 102">
            <a:extLst>
              <a:ext uri="{FF2B5EF4-FFF2-40B4-BE49-F238E27FC236}">
                <a16:creationId xmlns:a16="http://schemas.microsoft.com/office/drawing/2014/main" id="{A0F305E3-B659-117D-0563-9E15C15751E0}"/>
              </a:ext>
            </a:extLst>
          </p:cNvPr>
          <p:cNvSpPr/>
          <p:nvPr/>
        </p:nvSpPr>
        <p:spPr>
          <a:xfrm>
            <a:off x="5388733" y="3536461"/>
            <a:ext cx="567655" cy="143867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05" name="箭头: 左 104">
            <a:extLst>
              <a:ext uri="{FF2B5EF4-FFF2-40B4-BE49-F238E27FC236}">
                <a16:creationId xmlns:a16="http://schemas.microsoft.com/office/drawing/2014/main" id="{24E46EF4-7033-3C6A-DCC4-92CF95B76905}"/>
              </a:ext>
            </a:extLst>
          </p:cNvPr>
          <p:cNvSpPr/>
          <p:nvPr/>
        </p:nvSpPr>
        <p:spPr>
          <a:xfrm rot="10800000">
            <a:off x="6469846" y="3530856"/>
            <a:ext cx="567655" cy="143867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07" name="箭头: 左 106">
            <a:extLst>
              <a:ext uri="{FF2B5EF4-FFF2-40B4-BE49-F238E27FC236}">
                <a16:creationId xmlns:a16="http://schemas.microsoft.com/office/drawing/2014/main" id="{63D424ED-ACAC-AB40-F9BB-A626DE41B384}"/>
              </a:ext>
            </a:extLst>
          </p:cNvPr>
          <p:cNvSpPr/>
          <p:nvPr/>
        </p:nvSpPr>
        <p:spPr>
          <a:xfrm rot="5400000">
            <a:off x="5923324" y="5852030"/>
            <a:ext cx="567655" cy="143867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BD7B9CDB-65E5-B2FF-F3F5-2A869426806B}"/>
              </a:ext>
            </a:extLst>
          </p:cNvPr>
          <p:cNvSpPr/>
          <p:nvPr/>
        </p:nvSpPr>
        <p:spPr>
          <a:xfrm>
            <a:off x="4585282" y="4830190"/>
            <a:ext cx="365760" cy="406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13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F490511F-0EAA-CE3D-66D4-6BB68145875D}"/>
              </a:ext>
            </a:extLst>
          </p:cNvPr>
          <p:cNvSpPr/>
          <p:nvPr/>
        </p:nvSpPr>
        <p:spPr>
          <a:xfrm>
            <a:off x="4962744" y="4873309"/>
            <a:ext cx="406401" cy="3629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9DDEE8B6-62E5-059E-DC90-1CEB26C084DE}"/>
              </a:ext>
            </a:extLst>
          </p:cNvPr>
          <p:cNvSpPr/>
          <p:nvPr/>
        </p:nvSpPr>
        <p:spPr>
          <a:xfrm>
            <a:off x="7071830" y="4828803"/>
            <a:ext cx="365760" cy="406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12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77C7C38B-1586-F259-61F9-0C68A3F246DE}"/>
              </a:ext>
            </a:extLst>
          </p:cNvPr>
          <p:cNvSpPr/>
          <p:nvPr/>
        </p:nvSpPr>
        <p:spPr>
          <a:xfrm>
            <a:off x="7449292" y="4871922"/>
            <a:ext cx="406401" cy="3629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W</a:t>
            </a:r>
            <a:r>
              <a:rPr lang="en-US" altLang="zh-CN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21</a:t>
            </a:r>
            <a:endParaRPr lang="zh-CN" altLang="en-US" sz="12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12" name="箭头: 左 111">
            <a:extLst>
              <a:ext uri="{FF2B5EF4-FFF2-40B4-BE49-F238E27FC236}">
                <a16:creationId xmlns:a16="http://schemas.microsoft.com/office/drawing/2014/main" id="{7B8932F3-9635-3A77-7595-5E18375C97E7}"/>
              </a:ext>
            </a:extLst>
          </p:cNvPr>
          <p:cNvSpPr/>
          <p:nvPr/>
        </p:nvSpPr>
        <p:spPr>
          <a:xfrm>
            <a:off x="5388733" y="4983272"/>
            <a:ext cx="567655" cy="143867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13" name="箭头: 左 112">
            <a:extLst>
              <a:ext uri="{FF2B5EF4-FFF2-40B4-BE49-F238E27FC236}">
                <a16:creationId xmlns:a16="http://schemas.microsoft.com/office/drawing/2014/main" id="{D24EC58B-9A5A-FFC0-B173-20F3E1DAFB7F}"/>
              </a:ext>
            </a:extLst>
          </p:cNvPr>
          <p:cNvSpPr/>
          <p:nvPr/>
        </p:nvSpPr>
        <p:spPr>
          <a:xfrm rot="10800000">
            <a:off x="6469846" y="4977667"/>
            <a:ext cx="567655" cy="143867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14" name="Title 1">
            <a:extLst>
              <a:ext uri="{FF2B5EF4-FFF2-40B4-BE49-F238E27FC236}">
                <a16:creationId xmlns:a16="http://schemas.microsoft.com/office/drawing/2014/main" id="{52A9D93D-EF45-61A5-0563-A24FAC833ED3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168638"/>
                </a:solidFill>
                <a:latin typeface="Calibri"/>
              </a:rPr>
              <a:t>MLP Layer Dataflow: routines stage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E9FC339-8F6D-3C1D-5624-954AD1982AA8}"/>
              </a:ext>
            </a:extLst>
          </p:cNvPr>
          <p:cNvSpPr txBox="1">
            <a:spLocks/>
          </p:cNvSpPr>
          <p:nvPr/>
        </p:nvSpPr>
        <p:spPr>
          <a:xfrm>
            <a:off x="316500" y="2676143"/>
            <a:ext cx="3464343" cy="3874427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23" dirty="0"/>
              <a:t>Example in one quadrant</a:t>
            </a:r>
          </a:p>
          <a:p>
            <a:pPr lvl="1">
              <a:defRPr/>
            </a:pPr>
            <a:r>
              <a:rPr lang="en-US" altLang="zh-CN" sz="2000" dirty="0"/>
              <a:t>0. Initial stage</a:t>
            </a:r>
          </a:p>
          <a:p>
            <a:pPr lvl="2">
              <a:defRPr/>
            </a:pPr>
            <a:r>
              <a:rPr lang="en-US" altLang="zh-CN" sz="1788" dirty="0"/>
              <a:t>Load tiles from HBM</a:t>
            </a:r>
          </a:p>
          <a:p>
            <a:pPr lvl="2">
              <a:defRPr/>
            </a:pPr>
            <a:r>
              <a:rPr lang="en-US" altLang="zh-CN" sz="1788" dirty="0"/>
              <a:t>Equally distribute to clusters</a:t>
            </a:r>
          </a:p>
          <a:p>
            <a:pPr lvl="1">
              <a:defRPr/>
            </a:pPr>
            <a:r>
              <a:rPr lang="en-US" altLang="zh-CN" sz="2000" dirty="0"/>
              <a:t>1. Routines stage</a:t>
            </a:r>
          </a:p>
          <a:p>
            <a:pPr lvl="2">
              <a:defRPr/>
            </a:pPr>
            <a:r>
              <a:rPr lang="en-US" altLang="zh-CN" sz="1788" dirty="0" err="1"/>
              <a:t>iDMA</a:t>
            </a:r>
            <a:r>
              <a:rPr lang="en-US" altLang="zh-CN" sz="1788" dirty="0"/>
              <a:t> copy tiles to other clusters</a:t>
            </a:r>
          </a:p>
          <a:p>
            <a:pPr lvl="2">
              <a:defRPr/>
            </a:pPr>
            <a:r>
              <a:rPr lang="en-US" altLang="zh-CN" sz="1788" dirty="0"/>
              <a:t>RedMule computation</a:t>
            </a:r>
          </a:p>
          <a:p>
            <a:pPr lvl="1">
              <a:defRPr/>
            </a:pPr>
            <a:r>
              <a:rPr lang="en-US" altLang="zh-CN" sz="2000" dirty="0"/>
              <a:t>2. Routines stage</a:t>
            </a:r>
          </a:p>
          <a:p>
            <a:pPr lvl="2">
              <a:defRPr/>
            </a:pPr>
            <a:r>
              <a:rPr lang="en-US" altLang="zh-CN" sz="1788" dirty="0"/>
              <a:t>Load next tiles from HBM</a:t>
            </a:r>
          </a:p>
          <a:p>
            <a:pPr lvl="2">
              <a:defRPr/>
            </a:pPr>
            <a:r>
              <a:rPr lang="en-US" altLang="zh-CN" sz="1788" dirty="0"/>
              <a:t>RedMule computation</a:t>
            </a:r>
          </a:p>
          <a:p>
            <a:pPr marL="533379" lvl="2" indent="0">
              <a:buNone/>
              <a:defRPr/>
            </a:pPr>
            <a:endParaRPr lang="en-US" altLang="zh-CN" sz="1788" dirty="0"/>
          </a:p>
          <a:p>
            <a:pPr lvl="2">
              <a:defRPr/>
            </a:pPr>
            <a:endParaRPr lang="en-US" altLang="zh-CN" sz="1788" dirty="0"/>
          </a:p>
          <a:p>
            <a:pPr lvl="1">
              <a:defRPr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90797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ULP Cod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i="0" cap="none" spc="0" dirty="0" smtClean="0">
            <a:ln>
              <a:noFill/>
            </a:ln>
            <a:solidFill>
              <a:schemeClr val="bg2"/>
            </a:solidFill>
            <a:effectLst/>
            <a:latin typeface="Arial Narrow" panose="020B0604020202020204" pitchFamily="34" charset="0"/>
            <a:cs typeface="Arial Narrow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algn="l" defTabSz="720000">
          <a:defRPr sz="2400" b="0" i="0" dirty="0" smtClean="0">
            <a:solidFill>
              <a:schemeClr val="tx2"/>
            </a:solidFill>
            <a:latin typeface="Arial Narrow" panose="020B0604020202020204" pitchFamily="34" charset="0"/>
            <a:cs typeface="Arial Narrow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ulp_2022" id="{3CE89E8F-20E3-B94F-AB91-BF4B5F770EBF}" vid="{D455FB22-247C-394B-86F1-181C25098715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285F4"/>
    </a:accent1>
    <a:accent2>
      <a:srgbClr val="EA4335"/>
    </a:accent2>
    <a:accent3>
      <a:srgbClr val="FBBC04"/>
    </a:accent3>
    <a:accent4>
      <a:srgbClr val="34A853"/>
    </a:accent4>
    <a:accent5>
      <a:srgbClr val="FF6D01"/>
    </a:accent5>
    <a:accent6>
      <a:srgbClr val="46BDC6"/>
    </a:accent6>
    <a:hlink>
      <a:srgbClr val="1155CC"/>
    </a:hlink>
    <a:folHlink>
      <a:srgbClr val="1155CC"/>
    </a:folHlink>
  </a:clrScheme>
  <a:fontScheme name="Sheets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285F4"/>
    </a:accent1>
    <a:accent2>
      <a:srgbClr val="EA4335"/>
    </a:accent2>
    <a:accent3>
      <a:srgbClr val="FBBC04"/>
    </a:accent3>
    <a:accent4>
      <a:srgbClr val="34A853"/>
    </a:accent4>
    <a:accent5>
      <a:srgbClr val="FF6D01"/>
    </a:accent5>
    <a:accent6>
      <a:srgbClr val="46BDC6"/>
    </a:accent6>
    <a:hlink>
      <a:srgbClr val="1155CC"/>
    </a:hlink>
    <a:folHlink>
      <a:srgbClr val="1155CC"/>
    </a:folHlink>
  </a:clrScheme>
  <a:fontScheme name="Sheets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285F4"/>
    </a:accent1>
    <a:accent2>
      <a:srgbClr val="EA4335"/>
    </a:accent2>
    <a:accent3>
      <a:srgbClr val="FBBC04"/>
    </a:accent3>
    <a:accent4>
      <a:srgbClr val="34A853"/>
    </a:accent4>
    <a:accent5>
      <a:srgbClr val="FF6D01"/>
    </a:accent5>
    <a:accent6>
      <a:srgbClr val="46BDC6"/>
    </a:accent6>
    <a:hlink>
      <a:srgbClr val="1155CC"/>
    </a:hlink>
    <a:folHlink>
      <a:srgbClr val="1155CC"/>
    </a:folHlink>
  </a:clrScheme>
  <a:fontScheme name="Sheets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285F4"/>
    </a:accent1>
    <a:accent2>
      <a:srgbClr val="EA4335"/>
    </a:accent2>
    <a:accent3>
      <a:srgbClr val="FBBC04"/>
    </a:accent3>
    <a:accent4>
      <a:srgbClr val="34A853"/>
    </a:accent4>
    <a:accent5>
      <a:srgbClr val="FF6D01"/>
    </a:accent5>
    <a:accent6>
      <a:srgbClr val="46BDC6"/>
    </a:accent6>
    <a:hlink>
      <a:srgbClr val="1155CC"/>
    </a:hlink>
    <a:folHlink>
      <a:srgbClr val="1155CC"/>
    </a:folHlink>
  </a:clrScheme>
  <a:fontScheme name="Sheets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285F4"/>
    </a:accent1>
    <a:accent2>
      <a:srgbClr val="EA4335"/>
    </a:accent2>
    <a:accent3>
      <a:srgbClr val="FBBC04"/>
    </a:accent3>
    <a:accent4>
      <a:srgbClr val="34A853"/>
    </a:accent4>
    <a:accent5>
      <a:srgbClr val="FF6D01"/>
    </a:accent5>
    <a:accent6>
      <a:srgbClr val="46BDC6"/>
    </a:accent6>
    <a:hlink>
      <a:srgbClr val="1155CC"/>
    </a:hlink>
    <a:folHlink>
      <a:srgbClr val="1155CC"/>
    </a:folHlink>
  </a:clrScheme>
  <a:fontScheme name="Sheets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285F4"/>
    </a:accent1>
    <a:accent2>
      <a:srgbClr val="EA4335"/>
    </a:accent2>
    <a:accent3>
      <a:srgbClr val="FBBC04"/>
    </a:accent3>
    <a:accent4>
      <a:srgbClr val="34A853"/>
    </a:accent4>
    <a:accent5>
      <a:srgbClr val="FF6D01"/>
    </a:accent5>
    <a:accent6>
      <a:srgbClr val="46BDC6"/>
    </a:accent6>
    <a:hlink>
      <a:srgbClr val="1155CC"/>
    </a:hlink>
    <a:folHlink>
      <a:srgbClr val="1155CC"/>
    </a:folHlink>
  </a:clrScheme>
  <a:fontScheme name="Sheets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285F4"/>
    </a:accent1>
    <a:accent2>
      <a:srgbClr val="EA4335"/>
    </a:accent2>
    <a:accent3>
      <a:srgbClr val="FBBC04"/>
    </a:accent3>
    <a:accent4>
      <a:srgbClr val="34A853"/>
    </a:accent4>
    <a:accent5>
      <a:srgbClr val="FF6D01"/>
    </a:accent5>
    <a:accent6>
      <a:srgbClr val="46BDC6"/>
    </a:accent6>
    <a:hlink>
      <a:srgbClr val="1155CC"/>
    </a:hlink>
    <a:folHlink>
      <a:srgbClr val="1155CC"/>
    </a:folHlink>
  </a:clrScheme>
  <a:fontScheme name="Sheets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12702</TotalTime>
  <Words>1451</Words>
  <Application>Microsoft Office PowerPoint</Application>
  <PresentationFormat>宽屏</PresentationFormat>
  <Paragraphs>754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等线</vt:lpstr>
      <vt:lpstr>等线 Light</vt:lpstr>
      <vt:lpstr>Agency FB</vt:lpstr>
      <vt:lpstr>Arial</vt:lpstr>
      <vt:lpstr>Arial Narrow</vt:lpstr>
      <vt:lpstr>Calibri</vt:lpstr>
      <vt:lpstr>Calibri Light</vt:lpstr>
      <vt:lpstr>Consolas</vt:lpstr>
      <vt:lpstr>Office 主题​​</vt:lpstr>
      <vt:lpstr>PULP Code</vt:lpstr>
      <vt:lpstr>SoftHier Progress Update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iDMA</vt:lpstr>
      <vt:lpstr>iDMA GVSoC</vt:lpstr>
      <vt:lpstr>Snitch Runtime --  Luca Colagrande is on Holiday till June 4th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 Zhang</dc:creator>
  <cp:lastModifiedBy>Zhang  Chi</cp:lastModifiedBy>
  <cp:revision>120</cp:revision>
  <dcterms:created xsi:type="dcterms:W3CDTF">2023-03-05T10:39:52Z</dcterms:created>
  <dcterms:modified xsi:type="dcterms:W3CDTF">2024-05-24T15:50:12Z</dcterms:modified>
</cp:coreProperties>
</file>