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3" r:id="rId2"/>
  </p:sldMasterIdLst>
  <p:notesMasterIdLst>
    <p:notesMasterId r:id="rId20"/>
  </p:notesMasterIdLst>
  <p:sldIdLst>
    <p:sldId id="256" r:id="rId3"/>
    <p:sldId id="257" r:id="rId4"/>
    <p:sldId id="627" r:id="rId5"/>
    <p:sldId id="628" r:id="rId6"/>
    <p:sldId id="623" r:id="rId7"/>
    <p:sldId id="621" r:id="rId8"/>
    <p:sldId id="616" r:id="rId9"/>
    <p:sldId id="617" r:id="rId10"/>
    <p:sldId id="618" r:id="rId11"/>
    <p:sldId id="619" r:id="rId12"/>
    <p:sldId id="620" r:id="rId13"/>
    <p:sldId id="622" r:id="rId14"/>
    <p:sldId id="625" r:id="rId15"/>
    <p:sldId id="624" r:id="rId16"/>
    <p:sldId id="626" r:id="rId17"/>
    <p:sldId id="630" r:id="rId18"/>
    <p:sldId id="629" r:id="rId19"/>
  </p:sldIdLst>
  <p:sldSz cx="12192000" cy="6858000"/>
  <p:notesSz cx="6858000" cy="9144000"/>
  <p:embeddedFontLst>
    <p:embeddedFont>
      <p:font typeface="Arial Narrow" panose="020B0606020202030204" pitchFamily="34" charset="0"/>
      <p:regular r:id="rId21"/>
      <p:bold r:id="rId22"/>
      <p:italic r:id="rId23"/>
      <p:boldItalic r:id="rId24"/>
    </p:embeddedFont>
    <p:embeddedFont>
      <p:font typeface="Cambria Math" panose="02040503050406030204" pitchFamily="18" charset="0"/>
      <p:regular r:id="rId25"/>
    </p:embeddedFont>
    <p:embeddedFont>
      <p:font typeface="Consolas" panose="020B0609020204030204" pitchFamily="49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0" roundtripDataSignature="AMtx7mhFXiedstfEP1KnXxiq2oxvixI1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056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56" autoAdjust="0"/>
    <p:restoredTop sz="86375" autoAdjust="0"/>
  </p:normalViewPr>
  <p:slideViewPr>
    <p:cSldViewPr snapToGrid="0">
      <p:cViewPr varScale="1">
        <p:scale>
          <a:sx n="64" d="100"/>
          <a:sy n="64" d="100"/>
        </p:scale>
        <p:origin x="384" y="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61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60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64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Sheet1!$L$17</c:f>
              <c:strCache>
                <c:ptCount val="1"/>
                <c:pt idx="0">
                  <c:v>speculative length =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Sheet1!$M$16:$O$16</c:f>
              <c:numCache>
                <c:formatCode>0</c:formatCode>
                <c:ptCount val="3"/>
                <c:pt idx="0">
                  <c:v>512</c:v>
                </c:pt>
                <c:pt idx="1">
                  <c:v>1024</c:v>
                </c:pt>
                <c:pt idx="2" formatCode="General">
                  <c:v>2048</c:v>
                </c:pt>
              </c:numCache>
            </c:numRef>
          </c:cat>
          <c:val>
            <c:numRef>
              <c:f>Sheet1!$M$17:$O$17</c:f>
              <c:numCache>
                <c:formatCode>0%</c:formatCode>
                <c:ptCount val="3"/>
                <c:pt idx="0">
                  <c:v>0.1916065817838711</c:v>
                </c:pt>
                <c:pt idx="1">
                  <c:v>0.2016906544463907</c:v>
                </c:pt>
                <c:pt idx="2">
                  <c:v>0.20511879143436548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9D-41EB-8F4A-156914102CA0}"/>
            </c:ext>
          </c:extLst>
        </c:ser>
        <c:ser>
          <c:idx val="1"/>
          <c:order val="1"/>
          <c:tx>
            <c:strRef>
              <c:f>Sheet1!$L$18</c:f>
              <c:strCache>
                <c:ptCount val="1"/>
                <c:pt idx="0">
                  <c:v>speculative length = 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Sheet1!$M$16:$O$16</c:f>
              <c:numCache>
                <c:formatCode>0</c:formatCode>
                <c:ptCount val="3"/>
                <c:pt idx="0">
                  <c:v>512</c:v>
                </c:pt>
                <c:pt idx="1">
                  <c:v>1024</c:v>
                </c:pt>
                <c:pt idx="2" formatCode="General">
                  <c:v>2048</c:v>
                </c:pt>
              </c:numCache>
            </c:numRef>
          </c:cat>
          <c:val>
            <c:numRef>
              <c:f>Sheet1!$M$18:$O$18</c:f>
              <c:numCache>
                <c:formatCode>0%</c:formatCode>
                <c:ptCount val="3"/>
                <c:pt idx="0">
                  <c:v>0.63298032414329286</c:v>
                </c:pt>
                <c:pt idx="1">
                  <c:v>0.73947622148380621</c:v>
                </c:pt>
                <c:pt idx="2">
                  <c:v>0.73900533722849537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9D-41EB-8F4A-156914102CA0}"/>
            </c:ext>
          </c:extLst>
        </c:ser>
        <c:ser>
          <c:idx val="2"/>
          <c:order val="2"/>
          <c:tx>
            <c:strRef>
              <c:f>Sheet1!$L$19</c:f>
              <c:strCache>
                <c:ptCount val="1"/>
                <c:pt idx="0">
                  <c:v>speculative length = 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Sheet1!$M$16:$O$16</c:f>
              <c:numCache>
                <c:formatCode>0</c:formatCode>
                <c:ptCount val="3"/>
                <c:pt idx="0">
                  <c:v>512</c:v>
                </c:pt>
                <c:pt idx="1">
                  <c:v>1024</c:v>
                </c:pt>
                <c:pt idx="2" formatCode="General">
                  <c:v>2048</c:v>
                </c:pt>
              </c:numCache>
            </c:numRef>
          </c:cat>
          <c:val>
            <c:numRef>
              <c:f>Sheet1!$M$19:$O$19</c:f>
              <c:numCache>
                <c:formatCode>0%</c:formatCode>
                <c:ptCount val="3"/>
                <c:pt idx="0">
                  <c:v>0.64613724106438619</c:v>
                </c:pt>
                <c:pt idx="1">
                  <c:v>0.81705996059855601</c:v>
                </c:pt>
                <c:pt idx="2">
                  <c:v>0.87193161672147779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99D-41EB-8F4A-156914102C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2338527"/>
        <c:axId val="802348127"/>
      </c:barChart>
      <c:catAx>
        <c:axId val="802338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800" dirty="0"/>
                  <a:t>Latent KV Cache Length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802348127"/>
        <c:crosses val="autoZero"/>
        <c:auto val="1"/>
        <c:lblAlgn val="ctr"/>
        <c:lblOffset val="100"/>
        <c:noMultiLvlLbl val="0"/>
      </c:catAx>
      <c:valAx>
        <c:axId val="802348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800" dirty="0"/>
                  <a:t>Overall Utilization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802338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7859307361270182"/>
          <c:y val="5.5856927763278573E-2"/>
          <c:w val="0.35297742278614624"/>
          <c:h val="0.156799544394855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="0"/>
      </a:pPr>
      <a:endParaRPr lang="en-CH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>
          <a:extLst>
            <a:ext uri="{FF2B5EF4-FFF2-40B4-BE49-F238E27FC236}">
              <a16:creationId xmlns:a16="http://schemas.microsoft.com/office/drawing/2014/main" id="{5C15E29E-0A7D-954F-0A0B-7A66906E8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>
            <a:extLst>
              <a:ext uri="{FF2B5EF4-FFF2-40B4-BE49-F238E27FC236}">
                <a16:creationId xmlns:a16="http://schemas.microsoft.com/office/drawing/2014/main" id="{00E1EEB3-4AF3-098D-962A-301B42231B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>
            <a:extLst>
              <a:ext uri="{FF2B5EF4-FFF2-40B4-BE49-F238E27FC236}">
                <a16:creationId xmlns:a16="http://schemas.microsoft.com/office/drawing/2014/main" id="{3DD93560-C811-53B3-D19A-B9385516BA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344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>
          <a:extLst>
            <a:ext uri="{FF2B5EF4-FFF2-40B4-BE49-F238E27FC236}">
              <a16:creationId xmlns:a16="http://schemas.microsoft.com/office/drawing/2014/main" id="{75826F4C-3D36-78E0-ABBA-0FF2D372E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>
            <a:extLst>
              <a:ext uri="{FF2B5EF4-FFF2-40B4-BE49-F238E27FC236}">
                <a16:creationId xmlns:a16="http://schemas.microsoft.com/office/drawing/2014/main" id="{59A5F1A2-3557-3A7C-9D9D-2853DDBCFD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>
            <a:extLst>
              <a:ext uri="{FF2B5EF4-FFF2-40B4-BE49-F238E27FC236}">
                <a16:creationId xmlns:a16="http://schemas.microsoft.com/office/drawing/2014/main" id="{738FDB7D-6D45-DF32-244C-9D683BD013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1214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>
          <a:extLst>
            <a:ext uri="{FF2B5EF4-FFF2-40B4-BE49-F238E27FC236}">
              <a16:creationId xmlns:a16="http://schemas.microsoft.com/office/drawing/2014/main" id="{2BBABFD9-0F3C-B0DF-32E7-35F09853F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>
            <a:extLst>
              <a:ext uri="{FF2B5EF4-FFF2-40B4-BE49-F238E27FC236}">
                <a16:creationId xmlns:a16="http://schemas.microsoft.com/office/drawing/2014/main" id="{BB7BB2A0-35E4-1581-8198-32F9D7DB41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" name="Google Shape;67;p2:notes">
            <a:extLst>
              <a:ext uri="{FF2B5EF4-FFF2-40B4-BE49-F238E27FC236}">
                <a16:creationId xmlns:a16="http://schemas.microsoft.com/office/drawing/2014/main" id="{E1D88E97-2A4E-46DD-6D42-8FB93FF397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0009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>
          <a:extLst>
            <a:ext uri="{FF2B5EF4-FFF2-40B4-BE49-F238E27FC236}">
              <a16:creationId xmlns:a16="http://schemas.microsoft.com/office/drawing/2014/main" id="{3834707E-D329-5729-5B92-F7B03063B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>
            <a:extLst>
              <a:ext uri="{FF2B5EF4-FFF2-40B4-BE49-F238E27FC236}">
                <a16:creationId xmlns:a16="http://schemas.microsoft.com/office/drawing/2014/main" id="{CDA81848-C4D6-1E00-7030-B9CA0AB380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>
            <a:extLst>
              <a:ext uri="{FF2B5EF4-FFF2-40B4-BE49-F238E27FC236}">
                <a16:creationId xmlns:a16="http://schemas.microsoft.com/office/drawing/2014/main" id="{5A5A2A73-5C84-DF2B-D702-6484535896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9035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7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316503" y="991347"/>
            <a:ext cx="5333774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lvl="0" indent="-33147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620"/>
              <a:buChar char="•"/>
              <a:defRPr/>
            </a:lvl1pPr>
            <a:lvl2pPr marL="914400" lvl="1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marL="2286000" lvl="4" indent="-33147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11400183" y="6583096"/>
            <a:ext cx="846138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Slide 1">
  <p:cSld name="Code Slide 1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316500" y="990573"/>
            <a:ext cx="5333774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lvl="0" indent="-373761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marL="914400" lvl="1" indent="-349586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  <a:defRPr>
                <a:solidFill>
                  <a:schemeClr val="dk1"/>
                </a:solidFill>
              </a:defRPr>
            </a:lvl2pPr>
            <a:lvl3pPr marL="1371600" lvl="2" indent="-33747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904">
                <a:solidFill>
                  <a:schemeClr val="dk1"/>
                </a:solidFill>
              </a:defRPr>
            </a:lvl3pPr>
            <a:lvl4pPr marL="1828800" lvl="3" indent="-3011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>
                <a:solidFill>
                  <a:schemeClr val="dk1"/>
                </a:solidFill>
              </a:defRPr>
            </a:lvl4pPr>
            <a:lvl5pPr marL="2286000" lvl="4" indent="-29512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8"/>
              <a:buFont typeface="Arial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6096000" y="990573"/>
            <a:ext cx="6102077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0" tIns="252000" rIns="0" bIns="45700" anchor="t" anchorCtr="0">
            <a:noAutofit/>
          </a:bodyPr>
          <a:lstStyle>
            <a:lvl1pPr marL="457200" lvl="0" indent="-228600" algn="l">
              <a:lnSpc>
                <a:spcPct val="55538"/>
              </a:lnSpc>
              <a:spcBef>
                <a:spcPts val="1270"/>
              </a:spcBef>
              <a:spcAft>
                <a:spcPts val="0"/>
              </a:spcAft>
              <a:buSzPts val="1714"/>
              <a:buNone/>
              <a:defRPr sz="1904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marL="2286000" lvl="4" indent="-33147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10385676" y="6473766"/>
            <a:ext cx="598375" cy="30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Slide 2">
  <p:cSld name="Code Slide 2">
    <p:bg>
      <p:bgPr>
        <a:solidFill>
          <a:schemeClr val="dk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316500" y="990573"/>
            <a:ext cx="5333774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lvl="0" indent="-373761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marL="914400" lvl="1" indent="-349586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  <a:defRPr>
                <a:solidFill>
                  <a:schemeClr val="dk1"/>
                </a:solidFill>
              </a:defRPr>
            </a:lvl2pPr>
            <a:lvl3pPr marL="1371600" lvl="2" indent="-33747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904">
                <a:solidFill>
                  <a:schemeClr val="dk1"/>
                </a:solidFill>
              </a:defRPr>
            </a:lvl3pPr>
            <a:lvl4pPr marL="1828800" lvl="3" indent="-3011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>
                <a:solidFill>
                  <a:schemeClr val="dk1"/>
                </a:solidFill>
              </a:defRPr>
            </a:lvl4pPr>
            <a:lvl5pPr marL="2286000" lvl="4" indent="-29512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8"/>
              <a:buFont typeface="Arial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2"/>
          </p:nvPr>
        </p:nvSpPr>
        <p:spPr>
          <a:xfrm>
            <a:off x="6096000" y="990573"/>
            <a:ext cx="6102077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0" tIns="252000" rIns="0" bIns="45700" anchor="t" anchorCtr="0">
            <a:noAutofit/>
          </a:bodyPr>
          <a:lstStyle>
            <a:lvl1pPr marL="457200" lvl="0" indent="-228600" algn="l">
              <a:lnSpc>
                <a:spcPct val="55538"/>
              </a:lnSpc>
              <a:spcBef>
                <a:spcPts val="1270"/>
              </a:spcBef>
              <a:spcAft>
                <a:spcPts val="0"/>
              </a:spcAft>
              <a:buSzPts val="1714"/>
              <a:buNone/>
              <a:defRPr sz="1904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marL="2286000" lvl="4" indent="-33147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dt" idx="10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10385676" y="6473766"/>
            <a:ext cx="598375" cy="30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标题幻灯片">
  <p:cSld name="标题幻灯片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6"/>
          <p:cNvGrpSpPr/>
          <p:nvPr/>
        </p:nvGrpSpPr>
        <p:grpSpPr>
          <a:xfrm>
            <a:off x="2431284" y="217607"/>
            <a:ext cx="2109071" cy="456122"/>
            <a:chOff x="3645356" y="188193"/>
            <a:chExt cx="5677387" cy="1227805"/>
          </a:xfrm>
        </p:grpSpPr>
        <p:pic>
          <p:nvPicPr>
            <p:cNvPr id="24" name="Google Shape;24;p6"/>
            <p:cNvPicPr preferRelativeResize="0"/>
            <p:nvPr/>
          </p:nvPicPr>
          <p:blipFill rotWithShape="1">
            <a:blip r:embed="rId2">
              <a:alphaModFix/>
            </a:blip>
            <a:srcRect l="25667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5;p6"/>
            <p:cNvPicPr preferRelativeResize="0"/>
            <p:nvPr/>
          </p:nvPicPr>
          <p:blipFill rotWithShape="1">
            <a:blip r:embed="rId2">
              <a:alphaModFix/>
            </a:blip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Google Shape;26;p6"/>
          <p:cNvSpPr/>
          <p:nvPr/>
        </p:nvSpPr>
        <p:spPr>
          <a:xfrm>
            <a:off x="7538308" y="2204236"/>
            <a:ext cx="4653692" cy="4653764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1" i="0" u="none" strike="noStrike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7" name="Google Shape;2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489" y="282948"/>
            <a:ext cx="1767831" cy="29464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subTitle" idx="1"/>
          </p:nvPr>
        </p:nvSpPr>
        <p:spPr>
          <a:xfrm>
            <a:off x="381487" y="3115708"/>
            <a:ext cx="6095742" cy="380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2286"/>
              <a:buNone/>
              <a:defRPr sz="254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8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81486" y="1854817"/>
            <a:ext cx="10667548" cy="1142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 sz="3809" b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 rot="2700000">
            <a:off x="9949083" y="3485624"/>
            <a:ext cx="1617442" cy="1617417"/>
          </a:xfrm>
          <a:prstGeom prst="roundRect">
            <a:avLst>
              <a:gd name="adj" fmla="val 415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6"/>
          <p:cNvSpPr/>
          <p:nvPr/>
        </p:nvSpPr>
        <p:spPr>
          <a:xfrm rot="2700000">
            <a:off x="9473177" y="3855327"/>
            <a:ext cx="861773" cy="883471"/>
          </a:xfrm>
          <a:prstGeom prst="roundRect">
            <a:avLst>
              <a:gd name="adj" fmla="val 838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61787" y="3246606"/>
            <a:ext cx="2448726" cy="210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61186" y="6005221"/>
            <a:ext cx="347027" cy="297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 descr="A picture containing ax, vector graphics, tool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497284" y="5678622"/>
            <a:ext cx="297421" cy="24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475152" y="6374731"/>
            <a:ext cx="341685" cy="236387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 txBox="1"/>
          <p:nvPr/>
        </p:nvSpPr>
        <p:spPr>
          <a:xfrm>
            <a:off x="9265347" y="5973623"/>
            <a:ext cx="2209804" cy="33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pulp-platform.org</a:t>
            </a:r>
            <a:endParaRPr/>
          </a:p>
        </p:txBody>
      </p:sp>
      <p:sp>
        <p:nvSpPr>
          <p:cNvPr id="37" name="Google Shape;37;p6"/>
          <p:cNvSpPr txBox="1"/>
          <p:nvPr/>
        </p:nvSpPr>
        <p:spPr>
          <a:xfrm>
            <a:off x="9813515" y="5645227"/>
            <a:ext cx="1661636" cy="33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@pulp_platform</a:t>
            </a:r>
            <a:endParaRPr/>
          </a:p>
        </p:txBody>
      </p:sp>
      <p:sp>
        <p:nvSpPr>
          <p:cNvPr id="38" name="Google Shape;38;p6"/>
          <p:cNvSpPr txBox="1"/>
          <p:nvPr/>
        </p:nvSpPr>
        <p:spPr>
          <a:xfrm>
            <a:off x="8765175" y="6302018"/>
            <a:ext cx="2709976" cy="33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youtube.com/pulp_platform</a:t>
            </a:r>
            <a:endParaRPr/>
          </a:p>
        </p:txBody>
      </p:sp>
      <p:sp>
        <p:nvSpPr>
          <p:cNvPr id="39" name="Google Shape;39;p6"/>
          <p:cNvSpPr txBox="1"/>
          <p:nvPr/>
        </p:nvSpPr>
        <p:spPr>
          <a:xfrm>
            <a:off x="381487" y="5882743"/>
            <a:ext cx="6051407" cy="718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Calibri"/>
              <a:buNone/>
            </a:pPr>
            <a:r>
              <a:rPr lang="en-US" sz="190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PULP Platform</a:t>
            </a:r>
            <a:br>
              <a:rPr lang="en-US" sz="19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9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Source Hardware, the way it should be!</a:t>
            </a: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381487" y="3884883"/>
            <a:ext cx="6095742" cy="1713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905"/>
              <a:buNone/>
              <a:defRPr sz="2117">
                <a:solidFill>
                  <a:schemeClr val="accent3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marL="2286000" lvl="4" indent="-33147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5221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58CA-A1BF-D6AB-4593-70AA8BA7A18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ffectLst/>
        </p:spPr>
        <p:txBody>
          <a:bodyPr/>
          <a:lstStyle>
            <a:lvl1pPr>
              <a:defRPr>
                <a:ln w="15875" cmpd="sng">
                  <a:noFill/>
                  <a:round/>
                </a:ln>
                <a:solidFill>
                  <a:schemeClr val="accent3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F2B96F6E-6763-388C-C56C-A5F6DDF7C2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6500" y="990573"/>
            <a:ext cx="5333774" cy="5524351"/>
          </a:xfrm>
        </p:spPr>
        <p:txBody>
          <a:bodyPr lIns="0"/>
          <a:lstStyle>
            <a:lvl1pPr marL="304795" indent="-304795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533383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761976" indent="-228597">
              <a:buClrTx/>
              <a:buFont typeface="Arial" panose="020B0604020202020204" pitchFamily="34" charset="0"/>
              <a:buChar char="•"/>
              <a:defRPr sz="1905">
                <a:solidFill>
                  <a:schemeClr val="tx1"/>
                </a:solidFill>
              </a:defRPr>
            </a:lvl3pPr>
            <a:lvl4pPr marL="990569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219162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BB9895-C16D-8D3B-6B99-94C506A0DDD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0" y="990573"/>
            <a:ext cx="6102077" cy="5524351"/>
          </a:xfrm>
        </p:spPr>
        <p:txBody>
          <a:bodyPr lIns="468000" tIns="252000"/>
          <a:lstStyle>
            <a:lvl1pPr marL="0" indent="0">
              <a:lnSpc>
                <a:spcPts val="1058"/>
              </a:lnSpc>
              <a:buNone/>
              <a:defRPr sz="1905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code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C01239-BAA4-8A00-7636-86EDC758881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E0C66A2-8627-414E-981C-541940719BAF}" type="datetime1">
              <a:rPr lang="zh-CN" altLang="en-US" smtClean="0"/>
              <a:t>2025/6/15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7580FD-90D9-4643-869E-F2DC0D2AC6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02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58CA-A1BF-D6AB-4593-70AA8BA7A18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ffectLst/>
        </p:spPr>
        <p:txBody>
          <a:bodyPr/>
          <a:lstStyle>
            <a:lvl1pPr>
              <a:defRPr>
                <a:ln w="15875" cmpd="sng">
                  <a:noFill/>
                  <a:round/>
                </a:ln>
                <a:solidFill>
                  <a:schemeClr val="accent3"/>
                </a:solidFill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F2B96F6E-6763-388C-C56C-A5F6DDF7C2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6500" y="990573"/>
            <a:ext cx="5333774" cy="5524351"/>
          </a:xfrm>
        </p:spPr>
        <p:txBody>
          <a:bodyPr lIns="0"/>
          <a:lstStyle>
            <a:lvl1pPr marL="304795" indent="-304795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533383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761976" indent="-228597">
              <a:buClrTx/>
              <a:buFont typeface="Arial" panose="020B0604020202020204" pitchFamily="34" charset="0"/>
              <a:buChar char="•"/>
              <a:defRPr sz="1905">
                <a:solidFill>
                  <a:schemeClr val="tx1"/>
                </a:solidFill>
              </a:defRPr>
            </a:lvl3pPr>
            <a:lvl4pPr marL="990569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219162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BB9895-C16D-8D3B-6B99-94C506A0DDD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0" y="990573"/>
            <a:ext cx="6102077" cy="5524351"/>
          </a:xfrm>
        </p:spPr>
        <p:txBody>
          <a:bodyPr lIns="468000" tIns="252000"/>
          <a:lstStyle>
            <a:lvl1pPr marL="0" indent="0">
              <a:lnSpc>
                <a:spcPts val="1058"/>
              </a:lnSpc>
              <a:buNone/>
              <a:defRPr sz="1905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noProof="0"/>
              <a:t>Click to edit code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008F47-EC5C-3578-1BA2-5D84AD510EF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16A3985-B2B5-4012-9CB4-876599AD6DCA}" type="datetime1">
              <a:rPr lang="zh-CN" altLang="en-US" smtClean="0"/>
              <a:t>2025/6/15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76D19F-CFD6-B7EE-F862-390C4E0962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542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F192FC1B-B3A0-78B7-C079-3AD8A4EDAFEE}"/>
              </a:ext>
            </a:extLst>
          </p:cNvPr>
          <p:cNvGrpSpPr/>
          <p:nvPr userDrawn="1"/>
        </p:nvGrpSpPr>
        <p:grpSpPr>
          <a:xfrm>
            <a:off x="2431284" y="217607"/>
            <a:ext cx="2109071" cy="456122"/>
            <a:chOff x="3645356" y="188193"/>
            <a:chExt cx="5677387" cy="1227805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DFDC3554-F5A8-F2B0-CDD0-9503A1DE3A0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25668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3449E88C-0CCF-054C-1626-D1593E596CF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</p:spPr>
        </p:pic>
      </p:grp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8D234E9D-C054-5674-1BA3-6CDBCAEC8DE6}"/>
              </a:ext>
            </a:extLst>
          </p:cNvPr>
          <p:cNvSpPr/>
          <p:nvPr userDrawn="1"/>
        </p:nvSpPr>
        <p:spPr>
          <a:xfrm>
            <a:off x="7538308" y="2204236"/>
            <a:ext cx="4653692" cy="4653764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5" b="1" i="0" cap="none" spc="0" noProof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DE74E66C-D0DE-D973-3A0F-2E71084138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489" y="282948"/>
            <a:ext cx="1767831" cy="294643"/>
          </a:xfrm>
          <a:prstGeom prst="rect">
            <a:avLst/>
          </a:prstGeom>
        </p:spPr>
      </p:pic>
      <p:sp>
        <p:nvSpPr>
          <p:cNvPr id="30" name="Subtitle 2">
            <a:extLst>
              <a:ext uri="{FF2B5EF4-FFF2-40B4-BE49-F238E27FC236}">
                <a16:creationId xmlns:a16="http://schemas.microsoft.com/office/drawing/2014/main" id="{D93D6F44-AA10-891D-BF7D-311C32BF0F90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381487" y="3115708"/>
            <a:ext cx="6095742" cy="380990"/>
          </a:xfrm>
        </p:spPr>
        <p:txBody>
          <a:bodyPr lIns="0" tIns="0" rIns="0" bIns="0" anchor="b"/>
          <a:lstStyle>
            <a:lvl1pPr marL="0" indent="0" algn="l">
              <a:buNone/>
              <a:defRPr sz="2540" b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defRPr>
            </a:lvl1pPr>
            <a:lvl2pPr marL="457194" indent="0" algn="ctr">
              <a:buNone/>
              <a:defRPr sz="2000"/>
            </a:lvl2pPr>
            <a:lvl3pPr marL="914389" indent="0" algn="ctr">
              <a:buNone/>
              <a:defRPr sz="1800"/>
            </a:lvl3pPr>
            <a:lvl4pPr marL="1371583" indent="0" algn="ctr">
              <a:buNone/>
              <a:defRPr sz="1600"/>
            </a:lvl4pPr>
            <a:lvl5pPr marL="1828777" indent="0" algn="ctr">
              <a:buNone/>
              <a:defRPr sz="1600"/>
            </a:lvl5pPr>
            <a:lvl6pPr marL="2285971" indent="0" algn="ctr">
              <a:buNone/>
              <a:defRPr sz="1600"/>
            </a:lvl6pPr>
            <a:lvl7pPr marL="2743167" indent="0" algn="ctr">
              <a:buNone/>
              <a:defRPr sz="1600"/>
            </a:lvl7pPr>
            <a:lvl8pPr marL="3200361" indent="0" algn="ctr">
              <a:buNone/>
              <a:defRPr sz="1600"/>
            </a:lvl8pPr>
            <a:lvl9pPr marL="3657555" indent="0" algn="ctr">
              <a:buNone/>
              <a:defRPr sz="1600"/>
            </a:lvl9pPr>
          </a:lstStyle>
          <a:p>
            <a:r>
              <a:rPr lang="zh-CN" altLang="en-US" noProof="0"/>
              <a:t>单击此处编辑母版副标题样式</a:t>
            </a:r>
            <a:endParaRPr lang="en-US" noProof="0" dirty="0"/>
          </a:p>
        </p:txBody>
      </p:sp>
      <p:sp>
        <p:nvSpPr>
          <p:cNvPr id="31" name="Title 8">
            <a:extLst>
              <a:ext uri="{FF2B5EF4-FFF2-40B4-BE49-F238E27FC236}">
                <a16:creationId xmlns:a16="http://schemas.microsoft.com/office/drawing/2014/main" id="{5D78059F-19FB-CAFA-4937-958597D5C90B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81486" y="1854817"/>
            <a:ext cx="10667548" cy="1142969"/>
          </a:xfrm>
        </p:spPr>
        <p:txBody>
          <a:bodyPr anchor="t"/>
          <a:lstStyle>
            <a:lvl1pPr>
              <a:defRPr sz="3810" b="0">
                <a:solidFill>
                  <a:schemeClr val="accent3"/>
                </a:solidFill>
                <a:latin typeface="+mj-lt"/>
                <a:ea typeface="Roboto Condensed" panose="02000000000000000000" pitchFamily="2" charset="0"/>
              </a:defRPr>
            </a:lvl1pPr>
          </a:lstStyle>
          <a:p>
            <a:r>
              <a:rPr lang="en-US" noProof="0" dirty="0"/>
              <a:t>Click to edit Master title style (in case you have a</a:t>
            </a:r>
            <a:br>
              <a:rPr lang="en-US" noProof="0" dirty="0"/>
            </a:br>
            <a:r>
              <a:rPr lang="en-US" noProof="0" dirty="0"/>
              <a:t>very very long title it can also span multiple lines)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C68568A-23B5-DA36-6C0D-2408AF9BED45}"/>
              </a:ext>
            </a:extLst>
          </p:cNvPr>
          <p:cNvSpPr/>
          <p:nvPr userDrawn="1"/>
        </p:nvSpPr>
        <p:spPr>
          <a:xfrm rot="2700000">
            <a:off x="9949083" y="3485624"/>
            <a:ext cx="1617442" cy="1617417"/>
          </a:xfrm>
          <a:prstGeom prst="roundRect">
            <a:avLst>
              <a:gd name="adj" fmla="val 4159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5" noProof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E5778BE-53D9-EBE2-E1E3-9486D873D633}"/>
              </a:ext>
            </a:extLst>
          </p:cNvPr>
          <p:cNvSpPr/>
          <p:nvPr userDrawn="1"/>
        </p:nvSpPr>
        <p:spPr>
          <a:xfrm rot="2700000">
            <a:off x="9473177" y="3855327"/>
            <a:ext cx="861773" cy="883471"/>
          </a:xfrm>
          <a:prstGeom prst="roundRect">
            <a:avLst>
              <a:gd name="adj" fmla="val 838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5" noProof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34F58EB-B7F2-49D6-1DDD-84753A25C0D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61787" y="3246606"/>
            <a:ext cx="2448726" cy="2101406"/>
          </a:xfrm>
          <a:prstGeom prst="rect">
            <a:avLst/>
          </a:prstGeom>
          <a:ln w="66675"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3722F6A-3AA4-BFC3-F572-3A7E83CD6F6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61186" y="6005221"/>
            <a:ext cx="347027" cy="297807"/>
          </a:xfrm>
          <a:prstGeom prst="rect">
            <a:avLst/>
          </a:prstGeom>
        </p:spPr>
      </p:pic>
      <p:pic>
        <p:nvPicPr>
          <p:cNvPr id="22" name="Picture 21" descr="A picture containing ax, vector graphics, tool&#10;&#10;Description automatically generated">
            <a:extLst>
              <a:ext uri="{FF2B5EF4-FFF2-40B4-BE49-F238E27FC236}">
                <a16:creationId xmlns:a16="http://schemas.microsoft.com/office/drawing/2014/main" id="{4DD662A7-2596-572A-621E-FC676E54EA9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97284" y="5678622"/>
            <a:ext cx="297421" cy="244678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2FC50372-BF19-6EDB-06B0-B684360D324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alphaModFix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5152" y="6374731"/>
            <a:ext cx="341685" cy="23638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90F954B-C9F2-7811-FBF9-F2B6708CE96A}"/>
              </a:ext>
            </a:extLst>
          </p:cNvPr>
          <p:cNvSpPr txBox="1"/>
          <p:nvPr userDrawn="1"/>
        </p:nvSpPr>
        <p:spPr>
          <a:xfrm>
            <a:off x="9265347" y="5973623"/>
            <a:ext cx="2209804" cy="33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87" b="0" i="0" u="none" noProof="0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pulp-platform.org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E24402-6167-3DAC-15F7-96A8C18DA6C3}"/>
              </a:ext>
            </a:extLst>
          </p:cNvPr>
          <p:cNvSpPr txBox="1"/>
          <p:nvPr userDrawn="1"/>
        </p:nvSpPr>
        <p:spPr>
          <a:xfrm>
            <a:off x="9813515" y="5645227"/>
            <a:ext cx="1661636" cy="33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87" b="0" i="0" u="none" noProof="0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@pulp_platform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70316D-DDCE-8E08-F033-57AFE61CA03C}"/>
              </a:ext>
            </a:extLst>
          </p:cNvPr>
          <p:cNvSpPr txBox="1"/>
          <p:nvPr userDrawn="1"/>
        </p:nvSpPr>
        <p:spPr>
          <a:xfrm>
            <a:off x="8765175" y="6302018"/>
            <a:ext cx="2709976" cy="33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87" b="0" i="0" u="none" noProof="0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youtube.com/pulp_platform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C09BED-6F4B-D060-60EF-CB1FD4E4F544}"/>
              </a:ext>
            </a:extLst>
          </p:cNvPr>
          <p:cNvSpPr txBox="1"/>
          <p:nvPr userDrawn="1"/>
        </p:nvSpPr>
        <p:spPr>
          <a:xfrm>
            <a:off x="381487" y="5882743"/>
            <a:ext cx="6051407" cy="71881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761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905" b="1" i="0" noProof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  <a:t>PULP Platform</a:t>
            </a:r>
            <a:br>
              <a:rPr lang="en-US" sz="1905" b="0" i="0" noProof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</a:br>
            <a:r>
              <a:rPr lang="en-US" sz="1905" b="0" i="0" noProof="0">
                <a:solidFill>
                  <a:schemeClr val="tx1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Open Source Hardware, the way it should be!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E1C72157-447E-AAA3-80DA-9A3928C6C6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487" y="3884883"/>
            <a:ext cx="6095742" cy="1713889"/>
          </a:xfrm>
        </p:spPr>
        <p:txBody>
          <a:bodyPr/>
          <a:lstStyle>
            <a:lvl1pPr marL="0" indent="0">
              <a:buNone/>
              <a:defRPr sz="2117">
                <a:solidFill>
                  <a:schemeClr val="accent3"/>
                </a:solidFill>
              </a:defRPr>
            </a:lvl1pPr>
          </a:lstStyle>
          <a:p>
            <a:r>
              <a:rPr lang="en-US" b="1" noProof="0" dirty="0">
                <a:latin typeface="+mj-lt"/>
              </a:rPr>
              <a:t>Author Name 1    </a:t>
            </a:r>
            <a:r>
              <a:rPr lang="en-US" noProof="0" dirty="0">
                <a:solidFill>
                  <a:schemeClr val="tx1"/>
                </a:solidFill>
              </a:rPr>
              <a:t>mail1@iis.ee.ethz.ch</a:t>
            </a:r>
            <a:br>
              <a:rPr lang="en-US" noProof="0" dirty="0">
                <a:solidFill>
                  <a:schemeClr val="tx1"/>
                </a:solidFill>
              </a:rPr>
            </a:br>
            <a:r>
              <a:rPr lang="en-US" b="1" noProof="0" dirty="0">
                <a:latin typeface="+mj-lt"/>
              </a:rPr>
              <a:t>Author Name 2    </a:t>
            </a:r>
            <a:r>
              <a:rPr lang="en-US" noProof="0" dirty="0">
                <a:solidFill>
                  <a:schemeClr val="tx1"/>
                </a:solidFill>
              </a:rPr>
              <a:t>mail2@iis.ee.ethz.ch</a:t>
            </a:r>
            <a:br>
              <a:rPr lang="en-US" b="1" noProof="0" dirty="0">
                <a:latin typeface="+mj-lt"/>
              </a:rPr>
            </a:br>
            <a:r>
              <a:rPr lang="en-US" b="1" noProof="0" dirty="0">
                <a:latin typeface="+mj-lt"/>
              </a:rPr>
              <a:t>Author Name 3    </a:t>
            </a:r>
            <a:r>
              <a:rPr lang="en-US" noProof="0" dirty="0">
                <a:solidFill>
                  <a:schemeClr val="tx1"/>
                </a:solidFill>
              </a:rPr>
              <a:t>mail3@unibo.it</a:t>
            </a:r>
            <a:br>
              <a:rPr lang="en-US" b="1" noProof="0" dirty="0">
                <a:latin typeface="+mj-lt"/>
              </a:rPr>
            </a:br>
            <a:r>
              <a:rPr lang="en-US" b="1" noProof="0" dirty="0">
                <a:latin typeface="+mj-lt"/>
              </a:rPr>
              <a:t>Author Name 4    </a:t>
            </a:r>
            <a:r>
              <a:rPr lang="en-US" noProof="0" dirty="0">
                <a:solidFill>
                  <a:schemeClr val="tx1"/>
                </a:solidFill>
              </a:rPr>
              <a:t>mail4@unibo.it</a:t>
            </a:r>
            <a:endParaRPr lang="en-US" b="1" noProof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0623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7.sv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/>
        </p:nvSpPr>
        <p:spPr>
          <a:xfrm>
            <a:off x="0" y="3"/>
            <a:ext cx="609574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571475" tIns="1181050" rIns="0" bIns="45700" anchor="t" anchorCtr="0">
            <a:noAutofit/>
          </a:bodyPr>
          <a:lstStyle/>
          <a:p>
            <a:pPr marL="0" marR="0" lvl="0" indent="0" algn="l" rtl="0">
              <a:lnSpc>
                <a:spcPct val="1102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None/>
            </a:pPr>
            <a:endParaRPr sz="1904" b="0" i="0" u="none" strike="noStrike" cap="non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Google Shape;11;p5"/>
          <p:cNvSpPr txBox="1"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 sz="3809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body" idx="1"/>
          </p:nvPr>
        </p:nvSpPr>
        <p:spPr>
          <a:xfrm>
            <a:off x="316503" y="991347"/>
            <a:ext cx="5333774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marR="0" lvl="0" indent="-373761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•"/>
              <a:defRPr sz="25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9586" algn="l" rtl="0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  <a:defRPr sz="21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7470" algn="l" rtl="0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9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11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2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51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8"/>
              <a:buFont typeface="Arial"/>
              <a:buChar char="•"/>
              <a:defRPr sz="11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/>
          <p:nvPr/>
        </p:nvSpPr>
        <p:spPr>
          <a:xfrm rot="2700000">
            <a:off x="11085905" y="380600"/>
            <a:ext cx="379300" cy="379294"/>
          </a:xfrm>
          <a:prstGeom prst="roundRect">
            <a:avLst>
              <a:gd name="adj" fmla="val 523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1" i="0" u="none" strike="noStrike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" name="Google Shape;14;p5"/>
          <p:cNvSpPr/>
          <p:nvPr/>
        </p:nvSpPr>
        <p:spPr>
          <a:xfrm rot="2700000">
            <a:off x="11288321" y="229855"/>
            <a:ext cx="680796" cy="680785"/>
          </a:xfrm>
          <a:prstGeom prst="roundRect">
            <a:avLst>
              <a:gd name="adj" fmla="val 523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1" i="0" u="none" strike="noStrike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5" name="Google Shape;15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69708" y="149147"/>
            <a:ext cx="981397" cy="84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5"/>
          <p:cNvSpPr txBox="1">
            <a:spLocks noGrp="1"/>
          </p:cNvSpPr>
          <p:nvPr>
            <p:ph type="dt" idx="10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sldNum" idx="12"/>
          </p:nvPr>
        </p:nvSpPr>
        <p:spPr>
          <a:xfrm>
            <a:off x="10385676" y="6473766"/>
            <a:ext cx="598375" cy="30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" name="Google Shape;18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16504" y="6517136"/>
            <a:ext cx="1170551" cy="1950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5"/>
          <p:cNvGrpSpPr/>
          <p:nvPr/>
        </p:nvGrpSpPr>
        <p:grpSpPr>
          <a:xfrm>
            <a:off x="1624922" y="6474583"/>
            <a:ext cx="1418460" cy="306766"/>
            <a:chOff x="3645356" y="188193"/>
            <a:chExt cx="5677387" cy="1227805"/>
          </a:xfrm>
        </p:grpSpPr>
        <p:pic>
          <p:nvPicPr>
            <p:cNvPr id="20" name="Google Shape;20;p5"/>
            <p:cNvPicPr preferRelativeResize="0"/>
            <p:nvPr/>
          </p:nvPicPr>
          <p:blipFill rotWithShape="1">
            <a:blip r:embed="rId8">
              <a:alphaModFix/>
            </a:blip>
            <a:srcRect l="25667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5"/>
            <p:cNvPicPr preferRelativeResize="0"/>
            <p:nvPr/>
          </p:nvPicPr>
          <p:blipFill rotWithShape="1">
            <a:blip r:embed="rId8">
              <a:alphaModFix/>
            </a:blip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8" r:id="rId4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A21F4A92-B526-C0E2-7CA3-0721D7897FD8}"/>
              </a:ext>
            </a:extLst>
          </p:cNvPr>
          <p:cNvSpPr txBox="1">
            <a:spLocks/>
          </p:cNvSpPr>
          <p:nvPr userDrawn="1"/>
        </p:nvSpPr>
        <p:spPr>
          <a:xfrm>
            <a:off x="0" y="3"/>
            <a:ext cx="6095742" cy="6858000"/>
          </a:xfrm>
          <a:prstGeom prst="rect">
            <a:avLst/>
          </a:prstGeom>
          <a:solidFill>
            <a:srgbClr val="FFFFFF"/>
          </a:solidFill>
        </p:spPr>
        <p:txBody>
          <a:bodyPr lIns="571476" tIns="1181050" rIns="0"/>
          <a:lstStyle>
            <a:lvl1pPr marL="0" indent="0" algn="l" defTabSz="720000" rtl="0" eaLnBrk="1" latinLnBrk="0" hangingPunct="1">
              <a:lnSpc>
                <a:spcPts val="2100"/>
              </a:lnSpc>
              <a:spcBef>
                <a:spcPts val="1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lang="en-US" sz="1800" b="0" i="0" kern="1200" dirty="0" smtClean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287996" indent="0" algn="l" defTabSz="7200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503996" indent="0" algn="l" defTabSz="864017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719996" indent="0" algn="l" defTabSz="86401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935996" indent="0" algn="l" defTabSz="86401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376046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8054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40062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2070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de-CH" sz="1905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503" y="991347"/>
            <a:ext cx="5333774" cy="5524351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/>
          <a:p>
            <a:pPr lvl="0"/>
            <a:r>
              <a:rPr lang="en-US" dirty="0"/>
              <a:t>First line of text</a:t>
            </a:r>
          </a:p>
          <a:p>
            <a:pPr lvl="1"/>
            <a:r>
              <a:rPr lang="en-US" dirty="0"/>
              <a:t>Subtitle</a:t>
            </a:r>
          </a:p>
          <a:p>
            <a:pPr lvl="2"/>
            <a:r>
              <a:rPr lang="en-US" dirty="0"/>
              <a:t>Sub-subtitle</a:t>
            </a:r>
          </a:p>
          <a:p>
            <a:pPr lvl="3"/>
            <a:r>
              <a:rPr lang="en-US" dirty="0"/>
              <a:t>Normally this should not be here</a:t>
            </a:r>
          </a:p>
          <a:p>
            <a:pPr lvl="4"/>
            <a:r>
              <a:rPr lang="en-US" dirty="0"/>
              <a:t>This level should not be used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3039F93-7DF2-60D6-16FF-CF97CC82260A}"/>
              </a:ext>
            </a:extLst>
          </p:cNvPr>
          <p:cNvSpPr/>
          <p:nvPr userDrawn="1"/>
        </p:nvSpPr>
        <p:spPr>
          <a:xfrm rot="2700000">
            <a:off x="11085905" y="380600"/>
            <a:ext cx="379300" cy="379294"/>
          </a:xfrm>
          <a:prstGeom prst="roundRect">
            <a:avLst>
              <a:gd name="adj" fmla="val 5238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905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9CDF760-B7EB-2325-77A0-22D2F750C836}"/>
              </a:ext>
            </a:extLst>
          </p:cNvPr>
          <p:cNvSpPr/>
          <p:nvPr userDrawn="1"/>
        </p:nvSpPr>
        <p:spPr>
          <a:xfrm rot="2700000">
            <a:off x="11288321" y="229855"/>
            <a:ext cx="680796" cy="680785"/>
          </a:xfrm>
          <a:prstGeom prst="roundRect">
            <a:avLst>
              <a:gd name="adj" fmla="val 5238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905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7EA5A80-7EE5-E82F-A70F-F148FEF3207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69708" y="149147"/>
            <a:ext cx="981397" cy="842200"/>
          </a:xfrm>
          <a:prstGeom prst="rect">
            <a:avLst/>
          </a:prstGeom>
          <a:ln w="66675">
            <a:noFill/>
          </a:ln>
        </p:spPr>
      </p:pic>
      <p:sp>
        <p:nvSpPr>
          <p:cNvPr id="15" name="Date Placeholder 12">
            <a:extLst>
              <a:ext uri="{FF2B5EF4-FFF2-40B4-BE49-F238E27FC236}">
                <a16:creationId xmlns:a16="http://schemas.microsoft.com/office/drawing/2014/main" id="{18D25101-8D3A-4FCE-AD45-EFF7381EE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376">
                <a:solidFill>
                  <a:schemeClr val="tx1"/>
                </a:solidFill>
                <a:latin typeface="+mn-lt"/>
                <a:ea typeface="Roboto Condensed Light" panose="02000000000000000000" pitchFamily="2" charset="0"/>
              </a:defRPr>
            </a:lvl1pPr>
          </a:lstStyle>
          <a:p>
            <a:fld id="{10CD0060-CF93-4A5C-B8B0-87FB8F1D783B}" type="datetime1">
              <a:rPr lang="zh-CN" altLang="en-US" smtClean="0"/>
              <a:t>2025/6/15</a:t>
            </a:fld>
            <a:endParaRPr lang="en-US" dirty="0"/>
          </a:p>
        </p:txBody>
      </p:sp>
      <p:sp>
        <p:nvSpPr>
          <p:cNvPr id="16" name="Slide Number Placeholder 13">
            <a:extLst>
              <a:ext uri="{FF2B5EF4-FFF2-40B4-BE49-F238E27FC236}">
                <a16:creationId xmlns:a16="http://schemas.microsoft.com/office/drawing/2014/main" id="{9FD5FD96-2F1C-A83C-31B3-F7A0C195B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5676" y="6473766"/>
            <a:ext cx="598375" cy="3083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376">
                <a:solidFill>
                  <a:schemeClr val="tx1"/>
                </a:solidFill>
                <a:latin typeface="+mn-lt"/>
                <a:ea typeface="Roboto Condensed Light" panose="02000000000000000000" pitchFamily="2" charset="0"/>
              </a:defRPr>
            </a:lvl1pPr>
          </a:lstStyle>
          <a:p>
            <a:fld id="{33867F2A-E750-44E7-A740-D3E09DF683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69038FDA-08BA-A66A-1241-36A63C59580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6504" y="6517136"/>
            <a:ext cx="1170551" cy="19509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5D4EFA1-A84C-F8AD-9799-5ACEE8E43DC7}"/>
              </a:ext>
            </a:extLst>
          </p:cNvPr>
          <p:cNvGrpSpPr/>
          <p:nvPr userDrawn="1"/>
        </p:nvGrpSpPr>
        <p:grpSpPr>
          <a:xfrm>
            <a:off x="1624922" y="6474583"/>
            <a:ext cx="1418460" cy="306766"/>
            <a:chOff x="3645356" y="188193"/>
            <a:chExt cx="5677387" cy="122780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D51C634-BBE7-C8AC-9A88-CD89B5500A4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8"/>
            <a:srcRect l="25668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A97D5C1-9506-E7FC-7C0D-931DA2D5FC0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8"/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917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7" r:id="rId3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389" rtl="0" eaLnBrk="1" latinLnBrk="0" hangingPunct="1">
        <a:lnSpc>
          <a:spcPct val="90000"/>
        </a:lnSpc>
        <a:spcBef>
          <a:spcPct val="0"/>
        </a:spcBef>
        <a:buNone/>
        <a:defRPr sz="3810" b="0" i="0" kern="1200" spc="-106" baseline="0">
          <a:ln w="15875" cmpd="sng">
            <a:noFill/>
            <a:round/>
          </a:ln>
          <a:solidFill>
            <a:schemeClr val="accent3"/>
          </a:solidFill>
          <a:latin typeface="+mj-lt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304795" indent="-304795" algn="l" defTabSz="761976" rtl="0" eaLnBrk="1" latinLnBrk="0" hangingPunct="1">
        <a:lnSpc>
          <a:spcPct val="100000"/>
        </a:lnSpc>
        <a:spcBef>
          <a:spcPts val="1270"/>
        </a:spcBef>
        <a:buClr>
          <a:schemeClr val="tx1"/>
        </a:buClr>
        <a:buSzPct val="90000"/>
        <a:buFont typeface="Arial" panose="020B0604020202020204" pitchFamily="34" charset="0"/>
        <a:buChar char="•"/>
        <a:defRPr sz="2540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1pPr>
      <a:lvl2pPr marL="533383" indent="-228597" algn="l" defTabSz="761976" rtl="0" eaLnBrk="1" latinLnBrk="0" hangingPunct="1">
        <a:lnSpc>
          <a:spcPct val="100000"/>
        </a:lnSpc>
        <a:spcBef>
          <a:spcPts val="635"/>
        </a:spcBef>
        <a:buClr>
          <a:schemeClr val="tx1"/>
        </a:buClr>
        <a:buSzPct val="90000"/>
        <a:buFont typeface="Arial" panose="020B0604020202020204" pitchFamily="34" charset="0"/>
        <a:buChar char="•"/>
        <a:defRPr sz="2117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2pPr>
      <a:lvl3pPr marL="761976" indent="-228597" algn="l" defTabSz="914389" rtl="0" eaLnBrk="1" latinLnBrk="0" hangingPunct="1">
        <a:lnSpc>
          <a:spcPct val="100000"/>
        </a:lnSpc>
        <a:spcBef>
          <a:spcPts val="635"/>
        </a:spcBef>
        <a:buClr>
          <a:schemeClr val="tx1"/>
        </a:buClr>
        <a:buSzPct val="90000"/>
        <a:buFont typeface="Arial" panose="020B0604020202020204" pitchFamily="34" charset="0"/>
        <a:buChar char="•"/>
        <a:defRPr sz="1905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3pPr>
      <a:lvl4pPr marL="990569" indent="-228597" algn="l" defTabSz="914389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270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4pPr>
      <a:lvl5pPr marL="1219162" indent="-228597" algn="l" defTabSz="914389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164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5pPr>
      <a:lvl6pPr marL="2514569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4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8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2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4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9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izhang@iis.ee.ethz.c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tbenz@iis.ee.ethz.ch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>
            <a:spLocks noGrp="1"/>
          </p:cNvSpPr>
          <p:nvPr>
            <p:ph type="title"/>
          </p:nvPr>
        </p:nvSpPr>
        <p:spPr>
          <a:xfrm>
            <a:off x="381484" y="1723799"/>
            <a:ext cx="10957075" cy="737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Calibri"/>
              <a:buNone/>
            </a:pPr>
            <a:r>
              <a:rPr lang="en-US" dirty="0"/>
              <a:t>SoftHier Bi-Weekly Meeting</a:t>
            </a:r>
            <a:endParaRPr dirty="0"/>
          </a:p>
        </p:txBody>
      </p:sp>
      <p:sp>
        <p:nvSpPr>
          <p:cNvPr id="64" name="Google Shape;64;p1"/>
          <p:cNvSpPr txBox="1">
            <a:spLocks noGrp="1"/>
          </p:cNvSpPr>
          <p:nvPr>
            <p:ph type="body" idx="2"/>
          </p:nvPr>
        </p:nvSpPr>
        <p:spPr>
          <a:xfrm>
            <a:off x="381487" y="3441348"/>
            <a:ext cx="6095742" cy="2278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90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Chi Zhang</a:t>
            </a:r>
            <a:r>
              <a:rPr lang="en-US"/>
              <a:t>		</a:t>
            </a:r>
            <a:r>
              <a:rPr lang="en-US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chizhang@iis.ee.ethz.ch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890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Thomas Benz</a:t>
            </a:r>
            <a:r>
              <a:rPr lang="en-US"/>
              <a:t>	 	</a:t>
            </a:r>
            <a:r>
              <a:rPr lang="en-US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tbenz@iis.ee.ethz.ch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890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Luca Colagrande</a:t>
            </a:r>
            <a:r>
              <a:rPr lang="en-US"/>
              <a:t>	</a:t>
            </a:r>
            <a:r>
              <a:rPr lang="en-US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colluca@iis.ee.ethz.ch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905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905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E141A-1AE2-D1F7-0B1D-7F759C82D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6189034-286C-7B44-2B4C-3E0A29D02EEB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>
              <a:buClrTx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MLA </a:t>
            </a:r>
            <a:r>
              <a:rPr lang="en-US" altLang="zh-CN" dirty="0">
                <a:solidFill>
                  <a:srgbClr val="168638"/>
                </a:solidFill>
                <a:latin typeface="Calibri"/>
              </a:rPr>
              <a:t>Decode Can Be </a:t>
            </a: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Compute-Bound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BBBEF41-00D6-CAB1-EA8E-C5433970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91899D-0AE1-42EF-819F-5A8E8B3C9C54}"/>
              </a:ext>
            </a:extLst>
          </p:cNvPr>
          <p:cNvSpPr/>
          <p:nvPr/>
        </p:nvSpPr>
        <p:spPr>
          <a:xfrm>
            <a:off x="846983" y="1588347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C01E13-8260-5398-A9D0-770DCDC191D4}"/>
              </a:ext>
            </a:extLst>
          </p:cNvPr>
          <p:cNvSpPr/>
          <p:nvPr/>
        </p:nvSpPr>
        <p:spPr>
          <a:xfrm>
            <a:off x="1802171" y="1232060"/>
            <a:ext cx="746441" cy="7464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2"/>
                </a:solidFill>
              </a:rPr>
              <a:t>W</a:t>
            </a:r>
            <a:r>
              <a:rPr lang="en-GB" sz="1050" baseline="-25000" dirty="0">
                <a:solidFill>
                  <a:schemeClr val="tx2"/>
                </a:solidFill>
              </a:rPr>
              <a:t>0</a:t>
            </a:r>
            <a:r>
              <a:rPr lang="en-GB" sz="900" baseline="30000" dirty="0">
                <a:solidFill>
                  <a:schemeClr val="tx2"/>
                </a:solidFill>
              </a:rPr>
              <a:t>UQK</a:t>
            </a:r>
            <a:endParaRPr lang="en-CH" sz="900" baseline="30000" dirty="0">
              <a:solidFill>
                <a:schemeClr val="tx2"/>
              </a:solidFill>
            </a:endParaRPr>
          </a:p>
        </p:txBody>
      </p:sp>
      <p:sp>
        <p:nvSpPr>
          <p:cNvPr id="12" name="文本框 151">
            <a:extLst>
              <a:ext uri="{FF2B5EF4-FFF2-40B4-BE49-F238E27FC236}">
                <a16:creationId xmlns:a16="http://schemas.microsoft.com/office/drawing/2014/main" id="{CDEFCB7A-36CE-1080-1449-7330F8451232}"/>
              </a:ext>
            </a:extLst>
          </p:cNvPr>
          <p:cNvSpPr txBox="1"/>
          <p:nvPr/>
        </p:nvSpPr>
        <p:spPr>
          <a:xfrm>
            <a:off x="1512147" y="1436004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9C98FF-2BB4-2E0B-2B35-9CC23CC94581}"/>
              </a:ext>
            </a:extLst>
          </p:cNvPr>
          <p:cNvSpPr/>
          <p:nvPr/>
        </p:nvSpPr>
        <p:spPr>
          <a:xfrm rot="5400000">
            <a:off x="3842017" y="862186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18" name="文本框 151">
            <a:extLst>
              <a:ext uri="{FF2B5EF4-FFF2-40B4-BE49-F238E27FC236}">
                <a16:creationId xmlns:a16="http://schemas.microsoft.com/office/drawing/2014/main" id="{EBECD9BE-EA56-380B-B54D-503CBFE9CA76}"/>
              </a:ext>
            </a:extLst>
          </p:cNvPr>
          <p:cNvSpPr txBox="1"/>
          <p:nvPr/>
        </p:nvSpPr>
        <p:spPr>
          <a:xfrm>
            <a:off x="3184038" y="1419070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919594-893E-73B2-DCAD-383E875B411C}"/>
              </a:ext>
            </a:extLst>
          </p:cNvPr>
          <p:cNvCxnSpPr>
            <a:cxnSpLocks/>
          </p:cNvCxnSpPr>
          <p:nvPr/>
        </p:nvCxnSpPr>
        <p:spPr>
          <a:xfrm>
            <a:off x="5059502" y="1612540"/>
            <a:ext cx="416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151">
            <a:extLst>
              <a:ext uri="{FF2B5EF4-FFF2-40B4-BE49-F238E27FC236}">
                <a16:creationId xmlns:a16="http://schemas.microsoft.com/office/drawing/2014/main" id="{3F6CBBC5-BAAF-5E36-078F-D723E1E448E9}"/>
              </a:ext>
            </a:extLst>
          </p:cNvPr>
          <p:cNvSpPr txBox="1"/>
          <p:nvPr/>
        </p:nvSpPr>
        <p:spPr>
          <a:xfrm>
            <a:off x="5059502" y="1321134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SoftMax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B08264-6713-52FD-535E-2A0E18A56514}"/>
              </a:ext>
            </a:extLst>
          </p:cNvPr>
          <p:cNvSpPr/>
          <p:nvPr/>
        </p:nvSpPr>
        <p:spPr>
          <a:xfrm>
            <a:off x="5582571" y="1588347"/>
            <a:ext cx="1285643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9C701F-255B-2E08-A871-CAFF99AC02D9}"/>
              </a:ext>
            </a:extLst>
          </p:cNvPr>
          <p:cNvSpPr/>
          <p:nvPr/>
        </p:nvSpPr>
        <p:spPr>
          <a:xfrm>
            <a:off x="7246039" y="872915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32" name="文本框 151">
            <a:extLst>
              <a:ext uri="{FF2B5EF4-FFF2-40B4-BE49-F238E27FC236}">
                <a16:creationId xmlns:a16="http://schemas.microsoft.com/office/drawing/2014/main" id="{FDC2CDCB-838B-72A6-6C4F-5663AF893487}"/>
              </a:ext>
            </a:extLst>
          </p:cNvPr>
          <p:cNvSpPr txBox="1"/>
          <p:nvPr/>
        </p:nvSpPr>
        <p:spPr>
          <a:xfrm>
            <a:off x="6852361" y="1436004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C50802-9CC5-B55B-83F0-52D11C36F218}"/>
              </a:ext>
            </a:extLst>
          </p:cNvPr>
          <p:cNvSpPr/>
          <p:nvPr/>
        </p:nvSpPr>
        <p:spPr>
          <a:xfrm>
            <a:off x="846983" y="3298766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5" name="文本框 151">
            <a:extLst>
              <a:ext uri="{FF2B5EF4-FFF2-40B4-BE49-F238E27FC236}">
                <a16:creationId xmlns:a16="http://schemas.microsoft.com/office/drawing/2014/main" id="{5EC0D3E5-60B8-F001-F2CC-4E33B5A209D2}"/>
              </a:ext>
            </a:extLst>
          </p:cNvPr>
          <p:cNvSpPr txBox="1"/>
          <p:nvPr/>
        </p:nvSpPr>
        <p:spPr>
          <a:xfrm>
            <a:off x="1512147" y="3146423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8F8B91-DAD4-F96B-5856-6D283A1100AF}"/>
              </a:ext>
            </a:extLst>
          </p:cNvPr>
          <p:cNvSpPr/>
          <p:nvPr/>
        </p:nvSpPr>
        <p:spPr>
          <a:xfrm rot="5400000">
            <a:off x="3842568" y="2620636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39" name="文本框 151">
            <a:extLst>
              <a:ext uri="{FF2B5EF4-FFF2-40B4-BE49-F238E27FC236}">
                <a16:creationId xmlns:a16="http://schemas.microsoft.com/office/drawing/2014/main" id="{0FAE05B0-B8C1-39CF-1414-A9EA27CABBB5}"/>
              </a:ext>
            </a:extLst>
          </p:cNvPr>
          <p:cNvSpPr txBox="1"/>
          <p:nvPr/>
        </p:nvSpPr>
        <p:spPr>
          <a:xfrm>
            <a:off x="3174546" y="3137956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D98B557-F8FA-D945-73D3-6ADEEE33ED46}"/>
              </a:ext>
            </a:extLst>
          </p:cNvPr>
          <p:cNvSpPr/>
          <p:nvPr/>
        </p:nvSpPr>
        <p:spPr>
          <a:xfrm>
            <a:off x="5582571" y="3298766"/>
            <a:ext cx="1285643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C5179AC-0D50-FD59-0683-34377FEE3165}"/>
              </a:ext>
            </a:extLst>
          </p:cNvPr>
          <p:cNvSpPr/>
          <p:nvPr/>
        </p:nvSpPr>
        <p:spPr>
          <a:xfrm>
            <a:off x="7246039" y="2583334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52" name="文本框 151">
            <a:extLst>
              <a:ext uri="{FF2B5EF4-FFF2-40B4-BE49-F238E27FC236}">
                <a16:creationId xmlns:a16="http://schemas.microsoft.com/office/drawing/2014/main" id="{4349A76E-324B-4B0D-6140-6F20319CEF67}"/>
              </a:ext>
            </a:extLst>
          </p:cNvPr>
          <p:cNvSpPr txBox="1"/>
          <p:nvPr/>
        </p:nvSpPr>
        <p:spPr>
          <a:xfrm>
            <a:off x="6852361" y="3146423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7707F31-F9F0-035A-6337-6FCC3A1EAA27}"/>
              </a:ext>
            </a:extLst>
          </p:cNvPr>
          <p:cNvSpPr/>
          <p:nvPr/>
        </p:nvSpPr>
        <p:spPr>
          <a:xfrm>
            <a:off x="846983" y="5572274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5" name="文本框 151">
            <a:extLst>
              <a:ext uri="{FF2B5EF4-FFF2-40B4-BE49-F238E27FC236}">
                <a16:creationId xmlns:a16="http://schemas.microsoft.com/office/drawing/2014/main" id="{A97DF8B3-7FCF-AA87-73A2-E08AFF4DD239}"/>
              </a:ext>
            </a:extLst>
          </p:cNvPr>
          <p:cNvSpPr txBox="1"/>
          <p:nvPr/>
        </p:nvSpPr>
        <p:spPr>
          <a:xfrm>
            <a:off x="1512147" y="5419931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56FEF72-CAC2-E286-61D4-B319A1123596}"/>
              </a:ext>
            </a:extLst>
          </p:cNvPr>
          <p:cNvSpPr/>
          <p:nvPr/>
        </p:nvSpPr>
        <p:spPr>
          <a:xfrm rot="5400000">
            <a:off x="3839003" y="4815805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59" name="文本框 151">
            <a:extLst>
              <a:ext uri="{FF2B5EF4-FFF2-40B4-BE49-F238E27FC236}">
                <a16:creationId xmlns:a16="http://schemas.microsoft.com/office/drawing/2014/main" id="{BE083629-3A6F-B12D-2483-E12BEF739F25}"/>
              </a:ext>
            </a:extLst>
          </p:cNvPr>
          <p:cNvSpPr txBox="1"/>
          <p:nvPr/>
        </p:nvSpPr>
        <p:spPr>
          <a:xfrm>
            <a:off x="3207319" y="5419931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2ABBE0A-AB1C-F86E-36DE-D777514D27CE}"/>
              </a:ext>
            </a:extLst>
          </p:cNvPr>
          <p:cNvSpPr/>
          <p:nvPr/>
        </p:nvSpPr>
        <p:spPr>
          <a:xfrm>
            <a:off x="5582571" y="5572274"/>
            <a:ext cx="1285643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47CB5E7-F3F5-EB33-F94C-A0225BCB0D40}"/>
              </a:ext>
            </a:extLst>
          </p:cNvPr>
          <p:cNvSpPr/>
          <p:nvPr/>
        </p:nvSpPr>
        <p:spPr>
          <a:xfrm>
            <a:off x="7246039" y="4856842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72" name="文本框 151">
            <a:extLst>
              <a:ext uri="{FF2B5EF4-FFF2-40B4-BE49-F238E27FC236}">
                <a16:creationId xmlns:a16="http://schemas.microsoft.com/office/drawing/2014/main" id="{53EC117B-079F-A6AA-0059-F2D1F76031E6}"/>
              </a:ext>
            </a:extLst>
          </p:cNvPr>
          <p:cNvSpPr txBox="1"/>
          <p:nvPr/>
        </p:nvSpPr>
        <p:spPr>
          <a:xfrm>
            <a:off x="6852361" y="5419931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93" name="文本框 151">
            <a:extLst>
              <a:ext uri="{FF2B5EF4-FFF2-40B4-BE49-F238E27FC236}">
                <a16:creationId xmlns:a16="http://schemas.microsoft.com/office/drawing/2014/main" id="{B1CE363E-499C-EF66-5FA9-B93281F0B8CC}"/>
              </a:ext>
            </a:extLst>
          </p:cNvPr>
          <p:cNvSpPr txBox="1"/>
          <p:nvPr/>
        </p:nvSpPr>
        <p:spPr>
          <a:xfrm>
            <a:off x="4658593" y="4135481"/>
            <a:ext cx="13254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……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4892E9F-2DFB-E9E3-C1E3-EAC905813FB1}"/>
              </a:ext>
            </a:extLst>
          </p:cNvPr>
          <p:cNvSpPr/>
          <p:nvPr/>
        </p:nvSpPr>
        <p:spPr>
          <a:xfrm>
            <a:off x="8670098" y="3579635"/>
            <a:ext cx="57761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7" name="文本框 151">
            <a:extLst>
              <a:ext uri="{FF2B5EF4-FFF2-40B4-BE49-F238E27FC236}">
                <a16:creationId xmlns:a16="http://schemas.microsoft.com/office/drawing/2014/main" id="{9893F28D-46A5-A609-4A9A-1335C46000BC}"/>
              </a:ext>
            </a:extLst>
          </p:cNvPr>
          <p:cNvSpPr txBox="1"/>
          <p:nvPr/>
        </p:nvSpPr>
        <p:spPr>
          <a:xfrm>
            <a:off x="9731757" y="3337734"/>
            <a:ext cx="437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…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98" name="Right Brace 97">
            <a:extLst>
              <a:ext uri="{FF2B5EF4-FFF2-40B4-BE49-F238E27FC236}">
                <a16:creationId xmlns:a16="http://schemas.microsoft.com/office/drawing/2014/main" id="{F1CB0529-B3F4-E1D4-D783-FEF51EB3FD5D}"/>
              </a:ext>
            </a:extLst>
          </p:cNvPr>
          <p:cNvSpPr/>
          <p:nvPr/>
        </p:nvSpPr>
        <p:spPr>
          <a:xfrm>
            <a:off x="8264421" y="1588347"/>
            <a:ext cx="342756" cy="4029646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9" name="文本框 151">
            <a:extLst>
              <a:ext uri="{FF2B5EF4-FFF2-40B4-BE49-F238E27FC236}">
                <a16:creationId xmlns:a16="http://schemas.microsoft.com/office/drawing/2014/main" id="{A75CED68-75B7-1667-F609-85E84137D3BB}"/>
              </a:ext>
            </a:extLst>
          </p:cNvPr>
          <p:cNvSpPr txBox="1"/>
          <p:nvPr/>
        </p:nvSpPr>
        <p:spPr>
          <a:xfrm>
            <a:off x="9972354" y="3707376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6F359AF-F101-C7BF-4D71-421438130564}"/>
              </a:ext>
            </a:extLst>
          </p:cNvPr>
          <p:cNvSpPr/>
          <p:nvPr/>
        </p:nvSpPr>
        <p:spPr>
          <a:xfrm>
            <a:off x="9736766" y="4107542"/>
            <a:ext cx="752792" cy="2176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W</a:t>
            </a:r>
            <a:r>
              <a:rPr lang="en-GB" sz="2400" b="1" baseline="30000" dirty="0">
                <a:solidFill>
                  <a:schemeClr val="tx1"/>
                </a:solidFill>
              </a:rPr>
              <a:t>VO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DF1141A-6A96-508D-57A3-7FFF1E9C797E}"/>
              </a:ext>
            </a:extLst>
          </p:cNvPr>
          <p:cNvSpPr/>
          <p:nvPr/>
        </p:nvSpPr>
        <p:spPr>
          <a:xfrm>
            <a:off x="11376270" y="3579634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C599EE7-5619-B3D1-9CAD-BE51821F225C}"/>
              </a:ext>
            </a:extLst>
          </p:cNvPr>
          <p:cNvCxnSpPr/>
          <p:nvPr/>
        </p:nvCxnSpPr>
        <p:spPr>
          <a:xfrm>
            <a:off x="10850372" y="3632477"/>
            <a:ext cx="347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文本框 151">
            <a:extLst>
              <a:ext uri="{FF2B5EF4-FFF2-40B4-BE49-F238E27FC236}">
                <a16:creationId xmlns:a16="http://schemas.microsoft.com/office/drawing/2014/main" id="{0B932470-ACD8-4787-3700-DBEAB2AFDD8A}"/>
              </a:ext>
            </a:extLst>
          </p:cNvPr>
          <p:cNvSpPr txBox="1"/>
          <p:nvPr/>
        </p:nvSpPr>
        <p:spPr>
          <a:xfrm>
            <a:off x="-65406" y="1436004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Head 0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5" name="文本框 151">
            <a:extLst>
              <a:ext uri="{FF2B5EF4-FFF2-40B4-BE49-F238E27FC236}">
                <a16:creationId xmlns:a16="http://schemas.microsoft.com/office/drawing/2014/main" id="{CDEF4EC6-AC55-1750-8C95-8FE1DF001E17}"/>
              </a:ext>
            </a:extLst>
          </p:cNvPr>
          <p:cNvSpPr txBox="1"/>
          <p:nvPr/>
        </p:nvSpPr>
        <p:spPr>
          <a:xfrm>
            <a:off x="-65406" y="3129489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Head 1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6" name="文本框 151">
            <a:extLst>
              <a:ext uri="{FF2B5EF4-FFF2-40B4-BE49-F238E27FC236}">
                <a16:creationId xmlns:a16="http://schemas.microsoft.com/office/drawing/2014/main" id="{BD1CA3F4-8665-F9EA-7D0F-93D3D82464C2}"/>
              </a:ext>
            </a:extLst>
          </p:cNvPr>
          <p:cNvSpPr txBox="1"/>
          <p:nvPr/>
        </p:nvSpPr>
        <p:spPr>
          <a:xfrm>
            <a:off x="-65406" y="5378894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Head h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335708-2963-239B-7364-AD0355F962C7}"/>
              </a:ext>
            </a:extLst>
          </p:cNvPr>
          <p:cNvCxnSpPr>
            <a:cxnSpLocks/>
          </p:cNvCxnSpPr>
          <p:nvPr/>
        </p:nvCxnSpPr>
        <p:spPr>
          <a:xfrm>
            <a:off x="5059502" y="3318501"/>
            <a:ext cx="416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151">
            <a:extLst>
              <a:ext uri="{FF2B5EF4-FFF2-40B4-BE49-F238E27FC236}">
                <a16:creationId xmlns:a16="http://schemas.microsoft.com/office/drawing/2014/main" id="{4E3783AC-F8BE-4E1E-748B-1C5DC3FBBE5E}"/>
              </a:ext>
            </a:extLst>
          </p:cNvPr>
          <p:cNvSpPr txBox="1"/>
          <p:nvPr/>
        </p:nvSpPr>
        <p:spPr>
          <a:xfrm>
            <a:off x="5059502" y="3027095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SoftMax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A76A02-ED87-D2F4-673D-CE73E3F20253}"/>
              </a:ext>
            </a:extLst>
          </p:cNvPr>
          <p:cNvCxnSpPr>
            <a:cxnSpLocks/>
          </p:cNvCxnSpPr>
          <p:nvPr/>
        </p:nvCxnSpPr>
        <p:spPr>
          <a:xfrm>
            <a:off x="5059502" y="5589661"/>
            <a:ext cx="416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51">
            <a:extLst>
              <a:ext uri="{FF2B5EF4-FFF2-40B4-BE49-F238E27FC236}">
                <a16:creationId xmlns:a16="http://schemas.microsoft.com/office/drawing/2014/main" id="{BD4E8462-B2CB-AF74-57F4-AC3CF2EF9500}"/>
              </a:ext>
            </a:extLst>
          </p:cNvPr>
          <p:cNvSpPr txBox="1"/>
          <p:nvPr/>
        </p:nvSpPr>
        <p:spPr>
          <a:xfrm>
            <a:off x="5059502" y="5298255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SoftMax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2104F7-6B16-5458-388C-5BFB840F535F}"/>
              </a:ext>
            </a:extLst>
          </p:cNvPr>
          <p:cNvSpPr/>
          <p:nvPr/>
        </p:nvSpPr>
        <p:spPr>
          <a:xfrm>
            <a:off x="1802171" y="2979781"/>
            <a:ext cx="746441" cy="74644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2"/>
                </a:solidFill>
              </a:rPr>
              <a:t>W</a:t>
            </a:r>
            <a:r>
              <a:rPr lang="en-GB" sz="1050" baseline="-25000" dirty="0">
                <a:solidFill>
                  <a:schemeClr val="tx2"/>
                </a:solidFill>
              </a:rPr>
              <a:t>1</a:t>
            </a:r>
            <a:r>
              <a:rPr lang="en-GB" sz="900" baseline="30000" dirty="0">
                <a:solidFill>
                  <a:schemeClr val="tx2"/>
                </a:solidFill>
              </a:rPr>
              <a:t>UQK</a:t>
            </a:r>
            <a:endParaRPr lang="en-CH" sz="900" baseline="30000" dirty="0">
              <a:solidFill>
                <a:schemeClr val="tx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00A06D-A6F6-952A-4C80-8014C35D7ABC}"/>
              </a:ext>
            </a:extLst>
          </p:cNvPr>
          <p:cNvSpPr/>
          <p:nvPr/>
        </p:nvSpPr>
        <p:spPr>
          <a:xfrm>
            <a:off x="1802171" y="5252719"/>
            <a:ext cx="746441" cy="74644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>
                <a:solidFill>
                  <a:schemeClr val="tx2"/>
                </a:solidFill>
              </a:rPr>
              <a:t>W</a:t>
            </a:r>
            <a:r>
              <a:rPr lang="en-GB" sz="1050" baseline="-25000" dirty="0" err="1">
                <a:solidFill>
                  <a:schemeClr val="tx2"/>
                </a:solidFill>
              </a:rPr>
              <a:t>h</a:t>
            </a:r>
            <a:r>
              <a:rPr lang="en-GB" sz="900" baseline="30000" dirty="0" err="1">
                <a:solidFill>
                  <a:schemeClr val="tx2"/>
                </a:solidFill>
              </a:rPr>
              <a:t>UQK</a:t>
            </a:r>
            <a:endParaRPr lang="en-CH" sz="900" baseline="30000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FD6172-E164-522C-0A81-036BF08ABB4C}"/>
              </a:ext>
            </a:extLst>
          </p:cNvPr>
          <p:cNvSpPr/>
          <p:nvPr/>
        </p:nvSpPr>
        <p:spPr>
          <a:xfrm>
            <a:off x="9247717" y="3579635"/>
            <a:ext cx="577619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4A723AB-D6D6-C4F4-723C-2107B9D5BA59}"/>
              </a:ext>
            </a:extLst>
          </p:cNvPr>
          <p:cNvSpPr/>
          <p:nvPr/>
        </p:nvSpPr>
        <p:spPr>
          <a:xfrm>
            <a:off x="10032769" y="3579635"/>
            <a:ext cx="577619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85863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656A6-B538-B278-6575-4B49CDF64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9DDEA44-DC71-B828-33D8-9F60773828B1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>
              <a:buClrTx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MLA </a:t>
            </a:r>
            <a:r>
              <a:rPr lang="en-US" altLang="zh-CN" dirty="0">
                <a:solidFill>
                  <a:srgbClr val="168638"/>
                </a:solidFill>
                <a:latin typeface="Calibri"/>
              </a:rPr>
              <a:t>Decode Can Be </a:t>
            </a: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Compute-Bound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DFAAD95-169D-C8A6-A2A1-800452FF6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77856F-4E73-0EBC-B7E0-7355ED41499F}"/>
              </a:ext>
            </a:extLst>
          </p:cNvPr>
          <p:cNvSpPr/>
          <p:nvPr/>
        </p:nvSpPr>
        <p:spPr>
          <a:xfrm>
            <a:off x="846983" y="1588347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3917EF-DFED-7B06-1A79-0E5B66E680C9}"/>
              </a:ext>
            </a:extLst>
          </p:cNvPr>
          <p:cNvSpPr/>
          <p:nvPr/>
        </p:nvSpPr>
        <p:spPr>
          <a:xfrm>
            <a:off x="1802171" y="1232060"/>
            <a:ext cx="746441" cy="7464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2"/>
                </a:solidFill>
              </a:rPr>
              <a:t>W</a:t>
            </a:r>
            <a:r>
              <a:rPr lang="en-GB" sz="1050" baseline="-25000" dirty="0">
                <a:solidFill>
                  <a:schemeClr val="tx2"/>
                </a:solidFill>
              </a:rPr>
              <a:t>0</a:t>
            </a:r>
            <a:r>
              <a:rPr lang="en-GB" sz="900" baseline="30000" dirty="0">
                <a:solidFill>
                  <a:schemeClr val="tx2"/>
                </a:solidFill>
              </a:rPr>
              <a:t>UQK</a:t>
            </a:r>
            <a:endParaRPr lang="en-CH" sz="900" baseline="30000" dirty="0">
              <a:solidFill>
                <a:schemeClr val="tx2"/>
              </a:solidFill>
            </a:endParaRPr>
          </a:p>
        </p:txBody>
      </p:sp>
      <p:sp>
        <p:nvSpPr>
          <p:cNvPr id="12" name="文本框 151">
            <a:extLst>
              <a:ext uri="{FF2B5EF4-FFF2-40B4-BE49-F238E27FC236}">
                <a16:creationId xmlns:a16="http://schemas.microsoft.com/office/drawing/2014/main" id="{EEE4BBDC-2A7F-47B5-0F1E-9EEC12F6B845}"/>
              </a:ext>
            </a:extLst>
          </p:cNvPr>
          <p:cNvSpPr txBox="1"/>
          <p:nvPr/>
        </p:nvSpPr>
        <p:spPr>
          <a:xfrm>
            <a:off x="1512147" y="1436004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0D909A-2C5C-C04B-D7A5-400C9D0E7CF4}"/>
              </a:ext>
            </a:extLst>
          </p:cNvPr>
          <p:cNvSpPr/>
          <p:nvPr/>
        </p:nvSpPr>
        <p:spPr>
          <a:xfrm rot="5400000">
            <a:off x="3842017" y="862186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18" name="文本框 151">
            <a:extLst>
              <a:ext uri="{FF2B5EF4-FFF2-40B4-BE49-F238E27FC236}">
                <a16:creationId xmlns:a16="http://schemas.microsoft.com/office/drawing/2014/main" id="{F49C25DA-6E41-1C73-F06B-9237D6072FF4}"/>
              </a:ext>
            </a:extLst>
          </p:cNvPr>
          <p:cNvSpPr txBox="1"/>
          <p:nvPr/>
        </p:nvSpPr>
        <p:spPr>
          <a:xfrm>
            <a:off x="3184038" y="1419070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6BA34B-2082-6953-A719-367C47AE385C}"/>
              </a:ext>
            </a:extLst>
          </p:cNvPr>
          <p:cNvCxnSpPr>
            <a:cxnSpLocks/>
          </p:cNvCxnSpPr>
          <p:nvPr/>
        </p:nvCxnSpPr>
        <p:spPr>
          <a:xfrm>
            <a:off x="5059502" y="1612540"/>
            <a:ext cx="416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151">
            <a:extLst>
              <a:ext uri="{FF2B5EF4-FFF2-40B4-BE49-F238E27FC236}">
                <a16:creationId xmlns:a16="http://schemas.microsoft.com/office/drawing/2014/main" id="{1BE8012A-12AA-724C-A97B-7757935DAEA6}"/>
              </a:ext>
            </a:extLst>
          </p:cNvPr>
          <p:cNvSpPr txBox="1"/>
          <p:nvPr/>
        </p:nvSpPr>
        <p:spPr>
          <a:xfrm>
            <a:off x="5059502" y="1321134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SoftMax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C0AE7F-BA8B-F8D3-F5D2-3E815D35652D}"/>
              </a:ext>
            </a:extLst>
          </p:cNvPr>
          <p:cNvSpPr/>
          <p:nvPr/>
        </p:nvSpPr>
        <p:spPr>
          <a:xfrm>
            <a:off x="5582571" y="1588347"/>
            <a:ext cx="1285643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A1068A-4FB5-E35D-CA8A-117B96D52E78}"/>
              </a:ext>
            </a:extLst>
          </p:cNvPr>
          <p:cNvSpPr/>
          <p:nvPr/>
        </p:nvSpPr>
        <p:spPr>
          <a:xfrm>
            <a:off x="7246039" y="872915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32" name="文本框 151">
            <a:extLst>
              <a:ext uri="{FF2B5EF4-FFF2-40B4-BE49-F238E27FC236}">
                <a16:creationId xmlns:a16="http://schemas.microsoft.com/office/drawing/2014/main" id="{DAA1DA89-DB6F-4EEA-0BB9-D6DD33BFAEC2}"/>
              </a:ext>
            </a:extLst>
          </p:cNvPr>
          <p:cNvSpPr txBox="1"/>
          <p:nvPr/>
        </p:nvSpPr>
        <p:spPr>
          <a:xfrm>
            <a:off x="6852361" y="1436004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104520-E1C0-7BA6-77C8-B0AD43B9216F}"/>
              </a:ext>
            </a:extLst>
          </p:cNvPr>
          <p:cNvSpPr/>
          <p:nvPr/>
        </p:nvSpPr>
        <p:spPr>
          <a:xfrm>
            <a:off x="846983" y="3298766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5" name="文本框 151">
            <a:extLst>
              <a:ext uri="{FF2B5EF4-FFF2-40B4-BE49-F238E27FC236}">
                <a16:creationId xmlns:a16="http://schemas.microsoft.com/office/drawing/2014/main" id="{7FBA2D74-5C72-3C13-9C82-7AF9A7F36BA8}"/>
              </a:ext>
            </a:extLst>
          </p:cNvPr>
          <p:cNvSpPr txBox="1"/>
          <p:nvPr/>
        </p:nvSpPr>
        <p:spPr>
          <a:xfrm>
            <a:off x="1512147" y="3146423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F662755-EB27-E076-D886-BB9A01F19395}"/>
              </a:ext>
            </a:extLst>
          </p:cNvPr>
          <p:cNvSpPr/>
          <p:nvPr/>
        </p:nvSpPr>
        <p:spPr>
          <a:xfrm rot="5400000">
            <a:off x="3842568" y="2620636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39" name="文本框 151">
            <a:extLst>
              <a:ext uri="{FF2B5EF4-FFF2-40B4-BE49-F238E27FC236}">
                <a16:creationId xmlns:a16="http://schemas.microsoft.com/office/drawing/2014/main" id="{5CA583B0-C285-0B17-D8D4-354FB7F52596}"/>
              </a:ext>
            </a:extLst>
          </p:cNvPr>
          <p:cNvSpPr txBox="1"/>
          <p:nvPr/>
        </p:nvSpPr>
        <p:spPr>
          <a:xfrm>
            <a:off x="3174546" y="3137956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4A28AE9-F92C-D774-3831-99B193EE176F}"/>
              </a:ext>
            </a:extLst>
          </p:cNvPr>
          <p:cNvSpPr/>
          <p:nvPr/>
        </p:nvSpPr>
        <p:spPr>
          <a:xfrm>
            <a:off x="5582571" y="3298766"/>
            <a:ext cx="1285643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49D3383-8BFF-0048-618F-7B743CD266AF}"/>
              </a:ext>
            </a:extLst>
          </p:cNvPr>
          <p:cNvSpPr/>
          <p:nvPr/>
        </p:nvSpPr>
        <p:spPr>
          <a:xfrm>
            <a:off x="7246039" y="2583334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52" name="文本框 151">
            <a:extLst>
              <a:ext uri="{FF2B5EF4-FFF2-40B4-BE49-F238E27FC236}">
                <a16:creationId xmlns:a16="http://schemas.microsoft.com/office/drawing/2014/main" id="{FD06BB7E-24CD-5036-261B-2FBF35E3A5E2}"/>
              </a:ext>
            </a:extLst>
          </p:cNvPr>
          <p:cNvSpPr txBox="1"/>
          <p:nvPr/>
        </p:nvSpPr>
        <p:spPr>
          <a:xfrm>
            <a:off x="6852361" y="3146423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20BCFCD-7DC3-EBAA-6E41-7B87C4080248}"/>
              </a:ext>
            </a:extLst>
          </p:cNvPr>
          <p:cNvSpPr/>
          <p:nvPr/>
        </p:nvSpPr>
        <p:spPr>
          <a:xfrm>
            <a:off x="846983" y="5572274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5" name="文本框 151">
            <a:extLst>
              <a:ext uri="{FF2B5EF4-FFF2-40B4-BE49-F238E27FC236}">
                <a16:creationId xmlns:a16="http://schemas.microsoft.com/office/drawing/2014/main" id="{82136533-88BB-1956-95A0-CD15F3CE2789}"/>
              </a:ext>
            </a:extLst>
          </p:cNvPr>
          <p:cNvSpPr txBox="1"/>
          <p:nvPr/>
        </p:nvSpPr>
        <p:spPr>
          <a:xfrm>
            <a:off x="1512147" y="5419931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39E05AF-FA15-6ECF-7363-C1FA0581E234}"/>
              </a:ext>
            </a:extLst>
          </p:cNvPr>
          <p:cNvSpPr/>
          <p:nvPr/>
        </p:nvSpPr>
        <p:spPr>
          <a:xfrm rot="5400000">
            <a:off x="3839003" y="4815805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59" name="文本框 151">
            <a:extLst>
              <a:ext uri="{FF2B5EF4-FFF2-40B4-BE49-F238E27FC236}">
                <a16:creationId xmlns:a16="http://schemas.microsoft.com/office/drawing/2014/main" id="{6DC761AE-AF1F-A3B2-1444-EE3E8707ABED}"/>
              </a:ext>
            </a:extLst>
          </p:cNvPr>
          <p:cNvSpPr txBox="1"/>
          <p:nvPr/>
        </p:nvSpPr>
        <p:spPr>
          <a:xfrm>
            <a:off x="3207319" y="5419931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31A34ED-E290-8119-55C8-62FC1F57527E}"/>
              </a:ext>
            </a:extLst>
          </p:cNvPr>
          <p:cNvSpPr/>
          <p:nvPr/>
        </p:nvSpPr>
        <p:spPr>
          <a:xfrm>
            <a:off x="5582571" y="5572274"/>
            <a:ext cx="1285643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43758AA-455E-3163-4422-60A54FE36A2C}"/>
              </a:ext>
            </a:extLst>
          </p:cNvPr>
          <p:cNvSpPr/>
          <p:nvPr/>
        </p:nvSpPr>
        <p:spPr>
          <a:xfrm>
            <a:off x="7246039" y="4856842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72" name="文本框 151">
            <a:extLst>
              <a:ext uri="{FF2B5EF4-FFF2-40B4-BE49-F238E27FC236}">
                <a16:creationId xmlns:a16="http://schemas.microsoft.com/office/drawing/2014/main" id="{8ED43050-280D-1449-B900-3B5194806D84}"/>
              </a:ext>
            </a:extLst>
          </p:cNvPr>
          <p:cNvSpPr txBox="1"/>
          <p:nvPr/>
        </p:nvSpPr>
        <p:spPr>
          <a:xfrm>
            <a:off x="6852361" y="5419931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93" name="文本框 151">
            <a:extLst>
              <a:ext uri="{FF2B5EF4-FFF2-40B4-BE49-F238E27FC236}">
                <a16:creationId xmlns:a16="http://schemas.microsoft.com/office/drawing/2014/main" id="{97587759-D02C-E689-03E6-8A482826B8C9}"/>
              </a:ext>
            </a:extLst>
          </p:cNvPr>
          <p:cNvSpPr txBox="1"/>
          <p:nvPr/>
        </p:nvSpPr>
        <p:spPr>
          <a:xfrm>
            <a:off x="4658593" y="4135481"/>
            <a:ext cx="13254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……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AB029D0-BD89-7347-7194-EE204D6D085D}"/>
              </a:ext>
            </a:extLst>
          </p:cNvPr>
          <p:cNvSpPr/>
          <p:nvPr/>
        </p:nvSpPr>
        <p:spPr>
          <a:xfrm>
            <a:off x="8670098" y="3579635"/>
            <a:ext cx="57761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7" name="文本框 151">
            <a:extLst>
              <a:ext uri="{FF2B5EF4-FFF2-40B4-BE49-F238E27FC236}">
                <a16:creationId xmlns:a16="http://schemas.microsoft.com/office/drawing/2014/main" id="{F136989C-D915-7D39-1200-7821403BDE90}"/>
              </a:ext>
            </a:extLst>
          </p:cNvPr>
          <p:cNvSpPr txBox="1"/>
          <p:nvPr/>
        </p:nvSpPr>
        <p:spPr>
          <a:xfrm>
            <a:off x="9731757" y="3337734"/>
            <a:ext cx="437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…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98" name="Right Brace 97">
            <a:extLst>
              <a:ext uri="{FF2B5EF4-FFF2-40B4-BE49-F238E27FC236}">
                <a16:creationId xmlns:a16="http://schemas.microsoft.com/office/drawing/2014/main" id="{B8344CE1-DD6B-973D-8D91-6841686FCC11}"/>
              </a:ext>
            </a:extLst>
          </p:cNvPr>
          <p:cNvSpPr/>
          <p:nvPr/>
        </p:nvSpPr>
        <p:spPr>
          <a:xfrm>
            <a:off x="8264421" y="1588347"/>
            <a:ext cx="342756" cy="4029646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9" name="文本框 151">
            <a:extLst>
              <a:ext uri="{FF2B5EF4-FFF2-40B4-BE49-F238E27FC236}">
                <a16:creationId xmlns:a16="http://schemas.microsoft.com/office/drawing/2014/main" id="{74192591-5191-C1E4-CEA8-562DDD0BEA38}"/>
              </a:ext>
            </a:extLst>
          </p:cNvPr>
          <p:cNvSpPr txBox="1"/>
          <p:nvPr/>
        </p:nvSpPr>
        <p:spPr>
          <a:xfrm>
            <a:off x="9972354" y="3707376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6D16E25-B492-A535-790B-22FDE346D0C5}"/>
              </a:ext>
            </a:extLst>
          </p:cNvPr>
          <p:cNvSpPr/>
          <p:nvPr/>
        </p:nvSpPr>
        <p:spPr>
          <a:xfrm>
            <a:off x="9736766" y="4107542"/>
            <a:ext cx="752792" cy="2176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W</a:t>
            </a:r>
            <a:r>
              <a:rPr lang="en-GB" sz="2400" b="1" baseline="30000" dirty="0">
                <a:solidFill>
                  <a:schemeClr val="tx1"/>
                </a:solidFill>
              </a:rPr>
              <a:t>VO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0D2228-281E-6B72-4368-F5333FCA2139}"/>
              </a:ext>
            </a:extLst>
          </p:cNvPr>
          <p:cNvSpPr/>
          <p:nvPr/>
        </p:nvSpPr>
        <p:spPr>
          <a:xfrm>
            <a:off x="11376270" y="3579634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047D64C-050C-2664-CC29-CC7B77252E52}"/>
              </a:ext>
            </a:extLst>
          </p:cNvPr>
          <p:cNvCxnSpPr/>
          <p:nvPr/>
        </p:nvCxnSpPr>
        <p:spPr>
          <a:xfrm>
            <a:off x="10850372" y="3632477"/>
            <a:ext cx="347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文本框 151">
            <a:extLst>
              <a:ext uri="{FF2B5EF4-FFF2-40B4-BE49-F238E27FC236}">
                <a16:creationId xmlns:a16="http://schemas.microsoft.com/office/drawing/2014/main" id="{5BB91B41-8DC3-89BE-0F0B-24DACCC04658}"/>
              </a:ext>
            </a:extLst>
          </p:cNvPr>
          <p:cNvSpPr txBox="1"/>
          <p:nvPr/>
        </p:nvSpPr>
        <p:spPr>
          <a:xfrm>
            <a:off x="-65406" y="1436004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Head 0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5" name="文本框 151">
            <a:extLst>
              <a:ext uri="{FF2B5EF4-FFF2-40B4-BE49-F238E27FC236}">
                <a16:creationId xmlns:a16="http://schemas.microsoft.com/office/drawing/2014/main" id="{966ECEB8-24FF-8B73-F69A-DAE94539FB06}"/>
              </a:ext>
            </a:extLst>
          </p:cNvPr>
          <p:cNvSpPr txBox="1"/>
          <p:nvPr/>
        </p:nvSpPr>
        <p:spPr>
          <a:xfrm>
            <a:off x="-65406" y="3129489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Head 1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6" name="文本框 151">
            <a:extLst>
              <a:ext uri="{FF2B5EF4-FFF2-40B4-BE49-F238E27FC236}">
                <a16:creationId xmlns:a16="http://schemas.microsoft.com/office/drawing/2014/main" id="{C2F6E580-80D4-C6DD-9330-BCAA1DC719DA}"/>
              </a:ext>
            </a:extLst>
          </p:cNvPr>
          <p:cNvSpPr txBox="1"/>
          <p:nvPr/>
        </p:nvSpPr>
        <p:spPr>
          <a:xfrm>
            <a:off x="-65406" y="5378894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Head h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CB4AE8-74E3-6607-A2A8-CF2594FBC135}"/>
              </a:ext>
            </a:extLst>
          </p:cNvPr>
          <p:cNvCxnSpPr>
            <a:cxnSpLocks/>
          </p:cNvCxnSpPr>
          <p:nvPr/>
        </p:nvCxnSpPr>
        <p:spPr>
          <a:xfrm>
            <a:off x="5059502" y="3318501"/>
            <a:ext cx="416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151">
            <a:extLst>
              <a:ext uri="{FF2B5EF4-FFF2-40B4-BE49-F238E27FC236}">
                <a16:creationId xmlns:a16="http://schemas.microsoft.com/office/drawing/2014/main" id="{8E88E392-D4EC-7774-0E69-B22AA5697D44}"/>
              </a:ext>
            </a:extLst>
          </p:cNvPr>
          <p:cNvSpPr txBox="1"/>
          <p:nvPr/>
        </p:nvSpPr>
        <p:spPr>
          <a:xfrm>
            <a:off x="5059502" y="3027095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SoftMax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88608B-212D-97BB-4E0E-EA84A5C3600C}"/>
              </a:ext>
            </a:extLst>
          </p:cNvPr>
          <p:cNvCxnSpPr>
            <a:cxnSpLocks/>
          </p:cNvCxnSpPr>
          <p:nvPr/>
        </p:nvCxnSpPr>
        <p:spPr>
          <a:xfrm>
            <a:off x="5059502" y="5589661"/>
            <a:ext cx="416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51">
            <a:extLst>
              <a:ext uri="{FF2B5EF4-FFF2-40B4-BE49-F238E27FC236}">
                <a16:creationId xmlns:a16="http://schemas.microsoft.com/office/drawing/2014/main" id="{4C46F79A-FB7F-60F0-20EB-46DA91D15B8E}"/>
              </a:ext>
            </a:extLst>
          </p:cNvPr>
          <p:cNvSpPr txBox="1"/>
          <p:nvPr/>
        </p:nvSpPr>
        <p:spPr>
          <a:xfrm>
            <a:off x="5059502" y="5298255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SoftMax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707319-23DA-B80A-5B32-4F19A0916611}"/>
              </a:ext>
            </a:extLst>
          </p:cNvPr>
          <p:cNvSpPr/>
          <p:nvPr/>
        </p:nvSpPr>
        <p:spPr>
          <a:xfrm>
            <a:off x="1802171" y="2979781"/>
            <a:ext cx="746441" cy="74644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2"/>
                </a:solidFill>
              </a:rPr>
              <a:t>W</a:t>
            </a:r>
            <a:r>
              <a:rPr lang="en-GB" sz="1050" baseline="-25000" dirty="0">
                <a:solidFill>
                  <a:schemeClr val="tx2"/>
                </a:solidFill>
              </a:rPr>
              <a:t>1</a:t>
            </a:r>
            <a:r>
              <a:rPr lang="en-GB" sz="900" baseline="30000" dirty="0">
                <a:solidFill>
                  <a:schemeClr val="tx2"/>
                </a:solidFill>
              </a:rPr>
              <a:t>UQK</a:t>
            </a:r>
            <a:endParaRPr lang="en-CH" sz="900" baseline="30000" dirty="0">
              <a:solidFill>
                <a:schemeClr val="tx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EBA239-0958-D3A9-D8A3-D4E9D6C736F6}"/>
              </a:ext>
            </a:extLst>
          </p:cNvPr>
          <p:cNvSpPr/>
          <p:nvPr/>
        </p:nvSpPr>
        <p:spPr>
          <a:xfrm>
            <a:off x="1802171" y="5252719"/>
            <a:ext cx="746441" cy="74644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>
                <a:solidFill>
                  <a:schemeClr val="tx2"/>
                </a:solidFill>
              </a:rPr>
              <a:t>W</a:t>
            </a:r>
            <a:r>
              <a:rPr lang="en-GB" sz="1050" baseline="-25000" dirty="0" err="1">
                <a:solidFill>
                  <a:schemeClr val="tx2"/>
                </a:solidFill>
              </a:rPr>
              <a:t>h</a:t>
            </a:r>
            <a:r>
              <a:rPr lang="en-GB" sz="900" baseline="30000" dirty="0" err="1">
                <a:solidFill>
                  <a:schemeClr val="tx2"/>
                </a:solidFill>
              </a:rPr>
              <a:t>UQK</a:t>
            </a:r>
            <a:endParaRPr lang="en-CH" sz="900" baseline="30000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EBC737-E75E-4357-E6BF-39C83C2EE983}"/>
              </a:ext>
            </a:extLst>
          </p:cNvPr>
          <p:cNvSpPr/>
          <p:nvPr/>
        </p:nvSpPr>
        <p:spPr>
          <a:xfrm>
            <a:off x="9247717" y="3579635"/>
            <a:ext cx="577619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B44E0E-BE19-2922-62C2-BB1163F88FFC}"/>
              </a:ext>
            </a:extLst>
          </p:cNvPr>
          <p:cNvSpPr/>
          <p:nvPr/>
        </p:nvSpPr>
        <p:spPr>
          <a:xfrm>
            <a:off x="10032769" y="3579635"/>
            <a:ext cx="577619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F2DCF0-BEE4-60A4-D1A3-6F44C24773FB}"/>
              </a:ext>
            </a:extLst>
          </p:cNvPr>
          <p:cNvSpPr/>
          <p:nvPr/>
        </p:nvSpPr>
        <p:spPr>
          <a:xfrm>
            <a:off x="3421027" y="722576"/>
            <a:ext cx="4750733" cy="57036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文本框 151">
            <a:extLst>
              <a:ext uri="{FF2B5EF4-FFF2-40B4-BE49-F238E27FC236}">
                <a16:creationId xmlns:a16="http://schemas.microsoft.com/office/drawing/2014/main" id="{E01BEC22-7661-92FA-1558-56FA0755CB64}"/>
              </a:ext>
            </a:extLst>
          </p:cNvPr>
          <p:cNvSpPr txBox="1"/>
          <p:nvPr/>
        </p:nvSpPr>
        <p:spPr>
          <a:xfrm>
            <a:off x="5476240" y="6135363"/>
            <a:ext cx="20817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Merge</a:t>
            </a:r>
            <a:endParaRPr kumimoji="0" lang="zh-CN" altLang="en-US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86B67C-5565-4061-4380-0307BFF36F32}"/>
              </a:ext>
            </a:extLst>
          </p:cNvPr>
          <p:cNvSpPr/>
          <p:nvPr/>
        </p:nvSpPr>
        <p:spPr>
          <a:xfrm>
            <a:off x="1" y="722576"/>
            <a:ext cx="2885074" cy="57036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文本框 151">
            <a:extLst>
              <a:ext uri="{FF2B5EF4-FFF2-40B4-BE49-F238E27FC236}">
                <a16:creationId xmlns:a16="http://schemas.microsoft.com/office/drawing/2014/main" id="{9E4AE043-2EE0-E737-CADB-465A16977F6A}"/>
              </a:ext>
            </a:extLst>
          </p:cNvPr>
          <p:cNvSpPr txBox="1"/>
          <p:nvPr/>
        </p:nvSpPr>
        <p:spPr>
          <a:xfrm>
            <a:off x="815144" y="6135363"/>
            <a:ext cx="20817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Merge</a:t>
            </a:r>
            <a:endParaRPr kumimoji="0" lang="zh-CN" altLang="en-US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8827979C-05BD-3F91-1BCB-3A3EFD2B67E7}"/>
              </a:ext>
            </a:extLst>
          </p:cNvPr>
          <p:cNvSpPr/>
          <p:nvPr/>
        </p:nvSpPr>
        <p:spPr>
          <a:xfrm>
            <a:off x="9731476" y="1242109"/>
            <a:ext cx="2304668" cy="106421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/>
                </a:solidFill>
              </a:rPr>
              <a:t>Inter head merging</a:t>
            </a:r>
            <a:endParaRPr lang="en-C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581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FF459-1B50-635F-A316-A5C371403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0A756F8-71E3-C249-6D8B-3BAFD2D4496F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>
              <a:buClrTx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MLA </a:t>
            </a:r>
            <a:r>
              <a:rPr lang="en-US" altLang="zh-CN" dirty="0">
                <a:solidFill>
                  <a:srgbClr val="168638"/>
                </a:solidFill>
                <a:latin typeface="Calibri"/>
              </a:rPr>
              <a:t>Decode Can Be </a:t>
            </a: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Compute-Bound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3364E86-3452-F6A4-FF19-DCFDA5094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E1E8FD-84EE-09B8-997D-B35D25C60201}"/>
              </a:ext>
            </a:extLst>
          </p:cNvPr>
          <p:cNvSpPr/>
          <p:nvPr/>
        </p:nvSpPr>
        <p:spPr>
          <a:xfrm>
            <a:off x="117232" y="1545978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0DE08C-332A-1391-5494-F2E6FDF39BBE}"/>
              </a:ext>
            </a:extLst>
          </p:cNvPr>
          <p:cNvSpPr/>
          <p:nvPr/>
        </p:nvSpPr>
        <p:spPr>
          <a:xfrm>
            <a:off x="1072420" y="1189691"/>
            <a:ext cx="746441" cy="7464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2"/>
                </a:solidFill>
              </a:rPr>
              <a:t>W</a:t>
            </a:r>
            <a:r>
              <a:rPr lang="en-GB" sz="1050" baseline="-25000" dirty="0">
                <a:solidFill>
                  <a:schemeClr val="tx2"/>
                </a:solidFill>
              </a:rPr>
              <a:t>0</a:t>
            </a:r>
            <a:r>
              <a:rPr lang="en-GB" sz="900" baseline="30000" dirty="0">
                <a:solidFill>
                  <a:schemeClr val="tx2"/>
                </a:solidFill>
              </a:rPr>
              <a:t>UQK</a:t>
            </a:r>
            <a:endParaRPr lang="en-CH" sz="900" baseline="30000" dirty="0">
              <a:solidFill>
                <a:schemeClr val="tx2"/>
              </a:solidFill>
            </a:endParaRPr>
          </a:p>
        </p:txBody>
      </p:sp>
      <p:sp>
        <p:nvSpPr>
          <p:cNvPr id="12" name="文本框 151">
            <a:extLst>
              <a:ext uri="{FF2B5EF4-FFF2-40B4-BE49-F238E27FC236}">
                <a16:creationId xmlns:a16="http://schemas.microsoft.com/office/drawing/2014/main" id="{0A28B7CF-1FDC-7794-D488-DC371655AD1F}"/>
              </a:ext>
            </a:extLst>
          </p:cNvPr>
          <p:cNvSpPr txBox="1"/>
          <p:nvPr/>
        </p:nvSpPr>
        <p:spPr>
          <a:xfrm>
            <a:off x="782396" y="1393635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87410C9-9C1E-F377-0D40-192ED372E055}"/>
              </a:ext>
            </a:extLst>
          </p:cNvPr>
          <p:cNvSpPr/>
          <p:nvPr/>
        </p:nvSpPr>
        <p:spPr>
          <a:xfrm>
            <a:off x="3758993" y="1567995"/>
            <a:ext cx="57805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7F986D2-FED2-4A00-EB31-01FDED9EEDA9}"/>
              </a:ext>
            </a:extLst>
          </p:cNvPr>
          <p:cNvSpPr/>
          <p:nvPr/>
        </p:nvSpPr>
        <p:spPr>
          <a:xfrm rot="5400000">
            <a:off x="3057603" y="2620636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39" name="文本框 151">
            <a:extLst>
              <a:ext uri="{FF2B5EF4-FFF2-40B4-BE49-F238E27FC236}">
                <a16:creationId xmlns:a16="http://schemas.microsoft.com/office/drawing/2014/main" id="{65D3051F-16CD-0E47-466D-1B9D74D6DA60}"/>
              </a:ext>
            </a:extLst>
          </p:cNvPr>
          <p:cNvSpPr txBox="1"/>
          <p:nvPr/>
        </p:nvSpPr>
        <p:spPr>
          <a:xfrm>
            <a:off x="2389581" y="3137956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CC10FEB-80C5-FB6D-EB8C-D0E1D29997D9}"/>
              </a:ext>
            </a:extLst>
          </p:cNvPr>
          <p:cNvSpPr/>
          <p:nvPr/>
        </p:nvSpPr>
        <p:spPr>
          <a:xfrm>
            <a:off x="5582571" y="3059747"/>
            <a:ext cx="1285643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3C054A2-BCB7-DE03-B5EA-E56C177DC0D2}"/>
              </a:ext>
            </a:extLst>
          </p:cNvPr>
          <p:cNvSpPr/>
          <p:nvPr/>
        </p:nvSpPr>
        <p:spPr>
          <a:xfrm>
            <a:off x="7246039" y="2583334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52" name="文本框 151">
            <a:extLst>
              <a:ext uri="{FF2B5EF4-FFF2-40B4-BE49-F238E27FC236}">
                <a16:creationId xmlns:a16="http://schemas.microsoft.com/office/drawing/2014/main" id="{70D693F2-5FD7-A457-4312-D54E34FC89CD}"/>
              </a:ext>
            </a:extLst>
          </p:cNvPr>
          <p:cNvSpPr txBox="1"/>
          <p:nvPr/>
        </p:nvSpPr>
        <p:spPr>
          <a:xfrm>
            <a:off x="6852361" y="3146423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3FC21FE-6767-76A0-F5B4-3811B672CE45}"/>
              </a:ext>
            </a:extLst>
          </p:cNvPr>
          <p:cNvSpPr/>
          <p:nvPr/>
        </p:nvSpPr>
        <p:spPr>
          <a:xfrm>
            <a:off x="5582571" y="3630919"/>
            <a:ext cx="1285643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6224A8F-1018-7B48-B06F-910092A8CF1D}"/>
              </a:ext>
            </a:extLst>
          </p:cNvPr>
          <p:cNvSpPr/>
          <p:nvPr/>
        </p:nvSpPr>
        <p:spPr>
          <a:xfrm>
            <a:off x="6463395" y="5435167"/>
            <a:ext cx="57761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7" name="文本框 151">
            <a:extLst>
              <a:ext uri="{FF2B5EF4-FFF2-40B4-BE49-F238E27FC236}">
                <a16:creationId xmlns:a16="http://schemas.microsoft.com/office/drawing/2014/main" id="{D6C1E379-E2F1-7A81-787B-AC62F67AF24B}"/>
              </a:ext>
            </a:extLst>
          </p:cNvPr>
          <p:cNvSpPr txBox="1"/>
          <p:nvPr/>
        </p:nvSpPr>
        <p:spPr>
          <a:xfrm>
            <a:off x="7525054" y="5193266"/>
            <a:ext cx="437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…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99" name="文本框 151">
            <a:extLst>
              <a:ext uri="{FF2B5EF4-FFF2-40B4-BE49-F238E27FC236}">
                <a16:creationId xmlns:a16="http://schemas.microsoft.com/office/drawing/2014/main" id="{CA56CD78-A4FA-CF49-B5A0-F061189623F0}"/>
              </a:ext>
            </a:extLst>
          </p:cNvPr>
          <p:cNvSpPr txBox="1"/>
          <p:nvPr/>
        </p:nvSpPr>
        <p:spPr>
          <a:xfrm>
            <a:off x="8447055" y="5254822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27D59F9-51FE-12DE-9628-5302EC1CD692}"/>
              </a:ext>
            </a:extLst>
          </p:cNvPr>
          <p:cNvSpPr/>
          <p:nvPr/>
        </p:nvSpPr>
        <p:spPr>
          <a:xfrm>
            <a:off x="8818083" y="4346770"/>
            <a:ext cx="752792" cy="2176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W</a:t>
            </a:r>
            <a:r>
              <a:rPr lang="en-GB" sz="2400" b="1" baseline="30000" dirty="0">
                <a:solidFill>
                  <a:schemeClr val="tx1"/>
                </a:solidFill>
              </a:rPr>
              <a:t>VO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01B7D7B-7BE4-146A-9B75-6A4247B0628F}"/>
              </a:ext>
            </a:extLst>
          </p:cNvPr>
          <p:cNvSpPr/>
          <p:nvPr/>
        </p:nvSpPr>
        <p:spPr>
          <a:xfrm>
            <a:off x="10255352" y="5389448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ECF30D7-25A6-B8CE-6809-F08770303DFA}"/>
              </a:ext>
            </a:extLst>
          </p:cNvPr>
          <p:cNvCxnSpPr/>
          <p:nvPr/>
        </p:nvCxnSpPr>
        <p:spPr>
          <a:xfrm>
            <a:off x="9729454" y="5442291"/>
            <a:ext cx="347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9208BA-9210-06BF-9EB0-074BCCC34A9D}"/>
              </a:ext>
            </a:extLst>
          </p:cNvPr>
          <p:cNvCxnSpPr>
            <a:cxnSpLocks/>
          </p:cNvCxnSpPr>
          <p:nvPr/>
        </p:nvCxnSpPr>
        <p:spPr>
          <a:xfrm>
            <a:off x="3464571" y="1605281"/>
            <a:ext cx="193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1BBD3E4-CBA0-FADF-80BD-BB52A4A93762}"/>
              </a:ext>
            </a:extLst>
          </p:cNvPr>
          <p:cNvSpPr/>
          <p:nvPr/>
        </p:nvSpPr>
        <p:spPr>
          <a:xfrm>
            <a:off x="1870610" y="1189691"/>
            <a:ext cx="746441" cy="74644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2"/>
                </a:solidFill>
              </a:rPr>
              <a:t>W</a:t>
            </a:r>
            <a:r>
              <a:rPr lang="en-GB" sz="1050" baseline="-25000" dirty="0">
                <a:solidFill>
                  <a:schemeClr val="tx2"/>
                </a:solidFill>
              </a:rPr>
              <a:t>1</a:t>
            </a:r>
            <a:r>
              <a:rPr lang="en-GB" sz="900" baseline="30000" dirty="0">
                <a:solidFill>
                  <a:schemeClr val="tx2"/>
                </a:solidFill>
              </a:rPr>
              <a:t>UQK</a:t>
            </a:r>
            <a:endParaRPr lang="en-CH" sz="900" baseline="30000" dirty="0">
              <a:solidFill>
                <a:schemeClr val="tx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C91048-129F-2B49-F736-6C63C9EFFB43}"/>
              </a:ext>
            </a:extLst>
          </p:cNvPr>
          <p:cNvSpPr/>
          <p:nvPr/>
        </p:nvSpPr>
        <p:spPr>
          <a:xfrm>
            <a:off x="2662811" y="1196989"/>
            <a:ext cx="746441" cy="74644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>
                <a:solidFill>
                  <a:schemeClr val="tx2"/>
                </a:solidFill>
              </a:rPr>
              <a:t>W</a:t>
            </a:r>
            <a:r>
              <a:rPr lang="en-GB" sz="1050" baseline="-25000" dirty="0" err="1">
                <a:solidFill>
                  <a:schemeClr val="tx2"/>
                </a:solidFill>
              </a:rPr>
              <a:t>h</a:t>
            </a:r>
            <a:r>
              <a:rPr lang="en-GB" sz="900" baseline="30000" dirty="0" err="1">
                <a:solidFill>
                  <a:schemeClr val="tx2"/>
                </a:solidFill>
              </a:rPr>
              <a:t>UQK</a:t>
            </a:r>
            <a:endParaRPr lang="en-CH" sz="900" baseline="30000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FCE5B4-799E-D7AF-BD39-702271BD6B9F}"/>
              </a:ext>
            </a:extLst>
          </p:cNvPr>
          <p:cNvSpPr/>
          <p:nvPr/>
        </p:nvSpPr>
        <p:spPr>
          <a:xfrm>
            <a:off x="7041014" y="5435167"/>
            <a:ext cx="577619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5BBF31-5D4A-DB90-73DF-9D6AF787CDD2}"/>
              </a:ext>
            </a:extLst>
          </p:cNvPr>
          <p:cNvSpPr/>
          <p:nvPr/>
        </p:nvSpPr>
        <p:spPr>
          <a:xfrm>
            <a:off x="7826066" y="5435167"/>
            <a:ext cx="577619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72ECAB-0926-CB1C-ADF1-E5BFC66C35EF}"/>
              </a:ext>
            </a:extLst>
          </p:cNvPr>
          <p:cNvSpPr/>
          <p:nvPr/>
        </p:nvSpPr>
        <p:spPr>
          <a:xfrm>
            <a:off x="4337051" y="1567995"/>
            <a:ext cx="578058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05FB54-4DF2-7EF2-13FB-31701125A660}"/>
              </a:ext>
            </a:extLst>
          </p:cNvPr>
          <p:cNvSpPr/>
          <p:nvPr/>
        </p:nvSpPr>
        <p:spPr>
          <a:xfrm>
            <a:off x="5187211" y="1567995"/>
            <a:ext cx="578058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2" name="文本框 151">
            <a:extLst>
              <a:ext uri="{FF2B5EF4-FFF2-40B4-BE49-F238E27FC236}">
                <a16:creationId xmlns:a16="http://schemas.microsoft.com/office/drawing/2014/main" id="{E75A0F50-17F8-3D46-6434-A8EF54700AFA}"/>
              </a:ext>
            </a:extLst>
          </p:cNvPr>
          <p:cNvSpPr txBox="1"/>
          <p:nvPr/>
        </p:nvSpPr>
        <p:spPr>
          <a:xfrm>
            <a:off x="4867462" y="1315145"/>
            <a:ext cx="437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…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36840D-A015-4224-3F93-0BDF32F45CB8}"/>
              </a:ext>
            </a:extLst>
          </p:cNvPr>
          <p:cNvSpPr/>
          <p:nvPr/>
        </p:nvSpPr>
        <p:spPr>
          <a:xfrm>
            <a:off x="1673008" y="3008779"/>
            <a:ext cx="57805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282A1A-1488-84DC-09ED-3E9A5B39F64B}"/>
              </a:ext>
            </a:extLst>
          </p:cNvPr>
          <p:cNvSpPr/>
          <p:nvPr/>
        </p:nvSpPr>
        <p:spPr>
          <a:xfrm>
            <a:off x="1673008" y="3071632"/>
            <a:ext cx="578058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9AB630-5AE9-0356-C180-4F966B3D9D72}"/>
              </a:ext>
            </a:extLst>
          </p:cNvPr>
          <p:cNvSpPr/>
          <p:nvPr/>
        </p:nvSpPr>
        <p:spPr>
          <a:xfrm>
            <a:off x="1673008" y="3628061"/>
            <a:ext cx="578058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4" name="文本框 151">
            <a:extLst>
              <a:ext uri="{FF2B5EF4-FFF2-40B4-BE49-F238E27FC236}">
                <a16:creationId xmlns:a16="http://schemas.microsoft.com/office/drawing/2014/main" id="{275677EA-7F47-5695-213D-641543AF2DAD}"/>
              </a:ext>
            </a:extLst>
          </p:cNvPr>
          <p:cNvSpPr txBox="1"/>
          <p:nvPr/>
        </p:nvSpPr>
        <p:spPr>
          <a:xfrm rot="5400000">
            <a:off x="1823165" y="3202360"/>
            <a:ext cx="437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…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E4609D-5C15-D32C-50DD-8024D25C1B43}"/>
              </a:ext>
            </a:extLst>
          </p:cNvPr>
          <p:cNvSpPr/>
          <p:nvPr/>
        </p:nvSpPr>
        <p:spPr>
          <a:xfrm>
            <a:off x="5582571" y="2992421"/>
            <a:ext cx="1285643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0" name="文本框 151">
            <a:extLst>
              <a:ext uri="{FF2B5EF4-FFF2-40B4-BE49-F238E27FC236}">
                <a16:creationId xmlns:a16="http://schemas.microsoft.com/office/drawing/2014/main" id="{75F2AE3D-C185-801D-A909-559855588E32}"/>
              </a:ext>
            </a:extLst>
          </p:cNvPr>
          <p:cNvSpPr txBox="1"/>
          <p:nvPr/>
        </p:nvSpPr>
        <p:spPr>
          <a:xfrm rot="5400000">
            <a:off x="6044359" y="3208711"/>
            <a:ext cx="437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…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C42DF30-A3B3-8F34-F8B8-32127D1A049C}"/>
              </a:ext>
            </a:extLst>
          </p:cNvPr>
          <p:cNvCxnSpPr/>
          <p:nvPr/>
        </p:nvCxnSpPr>
        <p:spPr>
          <a:xfrm>
            <a:off x="1528715" y="2992421"/>
            <a:ext cx="0" cy="7149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5A0DCD0-5885-80FB-567B-E0303787D88F}"/>
              </a:ext>
            </a:extLst>
          </p:cNvPr>
          <p:cNvCxnSpPr>
            <a:cxnSpLocks/>
          </p:cNvCxnSpPr>
          <p:nvPr/>
        </p:nvCxnSpPr>
        <p:spPr>
          <a:xfrm>
            <a:off x="4431142" y="3396872"/>
            <a:ext cx="870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151">
            <a:extLst>
              <a:ext uri="{FF2B5EF4-FFF2-40B4-BE49-F238E27FC236}">
                <a16:creationId xmlns:a16="http://schemas.microsoft.com/office/drawing/2014/main" id="{3DB50CAB-DE06-2D53-9604-57FF9CE6FD2E}"/>
              </a:ext>
            </a:extLst>
          </p:cNvPr>
          <p:cNvSpPr txBox="1"/>
          <p:nvPr/>
        </p:nvSpPr>
        <p:spPr>
          <a:xfrm>
            <a:off x="4431142" y="3105466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SoftMax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79E969E-49AF-91CD-DA05-8ABDD661214C}"/>
              </a:ext>
            </a:extLst>
          </p:cNvPr>
          <p:cNvCxnSpPr>
            <a:cxnSpLocks/>
          </p:cNvCxnSpPr>
          <p:nvPr/>
        </p:nvCxnSpPr>
        <p:spPr>
          <a:xfrm>
            <a:off x="8129704" y="3315547"/>
            <a:ext cx="193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0EB5818-BB12-7140-5BC3-D773516CC9B7}"/>
              </a:ext>
            </a:extLst>
          </p:cNvPr>
          <p:cNvSpPr/>
          <p:nvPr/>
        </p:nvSpPr>
        <p:spPr>
          <a:xfrm>
            <a:off x="8448270" y="2992420"/>
            <a:ext cx="57761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9F8D551-6609-3730-933A-09FF32397830}"/>
              </a:ext>
            </a:extLst>
          </p:cNvPr>
          <p:cNvSpPr/>
          <p:nvPr/>
        </p:nvSpPr>
        <p:spPr>
          <a:xfrm>
            <a:off x="8448270" y="3054498"/>
            <a:ext cx="577619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139C809-430E-38D9-417E-3B27C1480B1B}"/>
              </a:ext>
            </a:extLst>
          </p:cNvPr>
          <p:cNvSpPr/>
          <p:nvPr/>
        </p:nvSpPr>
        <p:spPr>
          <a:xfrm>
            <a:off x="8443673" y="3628061"/>
            <a:ext cx="577619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0" name="文本框 151">
            <a:extLst>
              <a:ext uri="{FF2B5EF4-FFF2-40B4-BE49-F238E27FC236}">
                <a16:creationId xmlns:a16="http://schemas.microsoft.com/office/drawing/2014/main" id="{1310D182-0B5A-F199-6B2C-BB90115DE4FE}"/>
              </a:ext>
            </a:extLst>
          </p:cNvPr>
          <p:cNvSpPr txBox="1"/>
          <p:nvPr/>
        </p:nvSpPr>
        <p:spPr>
          <a:xfrm rot="5400000">
            <a:off x="8588651" y="3208712"/>
            <a:ext cx="437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…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71" name="文本框 151">
            <a:extLst>
              <a:ext uri="{FF2B5EF4-FFF2-40B4-BE49-F238E27FC236}">
                <a16:creationId xmlns:a16="http://schemas.microsoft.com/office/drawing/2014/main" id="{DADAAC59-89F8-CDF2-6E73-BE7A5B57DEE7}"/>
              </a:ext>
            </a:extLst>
          </p:cNvPr>
          <p:cNvSpPr txBox="1"/>
          <p:nvPr/>
        </p:nvSpPr>
        <p:spPr>
          <a:xfrm>
            <a:off x="596942" y="3151386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Nb_head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4903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0004C-E421-027A-8BD4-61ED41764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A43D762-E45B-407B-3EF9-A1D3741822E6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>
              <a:buClrTx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MLA </a:t>
            </a:r>
            <a:r>
              <a:rPr lang="en-US" altLang="zh-CN" dirty="0">
                <a:solidFill>
                  <a:srgbClr val="168638"/>
                </a:solidFill>
                <a:latin typeface="Calibri"/>
              </a:rPr>
              <a:t>Decode Can Be </a:t>
            </a: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Compute-Bound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6EC96DB-F7A9-BC2B-ADF1-4891277D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B1DBF3-8332-C89F-33FA-823034213DC6}"/>
              </a:ext>
            </a:extLst>
          </p:cNvPr>
          <p:cNvSpPr/>
          <p:nvPr/>
        </p:nvSpPr>
        <p:spPr>
          <a:xfrm>
            <a:off x="117232" y="1545978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60A9D-D953-2111-0F96-7F4D440A783D}"/>
              </a:ext>
            </a:extLst>
          </p:cNvPr>
          <p:cNvSpPr/>
          <p:nvPr/>
        </p:nvSpPr>
        <p:spPr>
          <a:xfrm>
            <a:off x="1072420" y="1189691"/>
            <a:ext cx="746441" cy="7464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2"/>
                </a:solidFill>
              </a:rPr>
              <a:t>W</a:t>
            </a:r>
            <a:r>
              <a:rPr lang="en-GB" sz="1050" baseline="-25000" dirty="0">
                <a:solidFill>
                  <a:schemeClr val="tx2"/>
                </a:solidFill>
              </a:rPr>
              <a:t>0</a:t>
            </a:r>
            <a:r>
              <a:rPr lang="en-GB" sz="900" baseline="30000" dirty="0">
                <a:solidFill>
                  <a:schemeClr val="tx2"/>
                </a:solidFill>
              </a:rPr>
              <a:t>UQK</a:t>
            </a:r>
            <a:endParaRPr lang="en-CH" sz="900" baseline="30000" dirty="0">
              <a:solidFill>
                <a:schemeClr val="tx2"/>
              </a:solidFill>
            </a:endParaRPr>
          </a:p>
        </p:txBody>
      </p:sp>
      <p:sp>
        <p:nvSpPr>
          <p:cNvPr id="12" name="文本框 151">
            <a:extLst>
              <a:ext uri="{FF2B5EF4-FFF2-40B4-BE49-F238E27FC236}">
                <a16:creationId xmlns:a16="http://schemas.microsoft.com/office/drawing/2014/main" id="{96519C11-4680-25C2-AC1F-12E56D4079F7}"/>
              </a:ext>
            </a:extLst>
          </p:cNvPr>
          <p:cNvSpPr txBox="1"/>
          <p:nvPr/>
        </p:nvSpPr>
        <p:spPr>
          <a:xfrm>
            <a:off x="782396" y="1393635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C380C9-5905-DCF7-EF82-F44EC55077AC}"/>
              </a:ext>
            </a:extLst>
          </p:cNvPr>
          <p:cNvSpPr/>
          <p:nvPr/>
        </p:nvSpPr>
        <p:spPr>
          <a:xfrm>
            <a:off x="3758993" y="1567995"/>
            <a:ext cx="57805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8C72CD9-5E6A-01C9-99DD-FE9513253F5C}"/>
              </a:ext>
            </a:extLst>
          </p:cNvPr>
          <p:cNvSpPr/>
          <p:nvPr/>
        </p:nvSpPr>
        <p:spPr>
          <a:xfrm rot="5400000">
            <a:off x="3057603" y="2620636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39" name="文本框 151">
            <a:extLst>
              <a:ext uri="{FF2B5EF4-FFF2-40B4-BE49-F238E27FC236}">
                <a16:creationId xmlns:a16="http://schemas.microsoft.com/office/drawing/2014/main" id="{D50B10CF-42CD-164F-4100-F4CF5C614A93}"/>
              </a:ext>
            </a:extLst>
          </p:cNvPr>
          <p:cNvSpPr txBox="1"/>
          <p:nvPr/>
        </p:nvSpPr>
        <p:spPr>
          <a:xfrm>
            <a:off x="2389581" y="3137956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D5B9AC5-DBA3-DCC7-52B8-7FD13934D8A7}"/>
              </a:ext>
            </a:extLst>
          </p:cNvPr>
          <p:cNvSpPr/>
          <p:nvPr/>
        </p:nvSpPr>
        <p:spPr>
          <a:xfrm>
            <a:off x="5582571" y="3059747"/>
            <a:ext cx="1285643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6DB90F-568C-A989-D91E-3B6BDC833005}"/>
              </a:ext>
            </a:extLst>
          </p:cNvPr>
          <p:cNvSpPr/>
          <p:nvPr/>
        </p:nvSpPr>
        <p:spPr>
          <a:xfrm>
            <a:off x="7246039" y="2583334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52" name="文本框 151">
            <a:extLst>
              <a:ext uri="{FF2B5EF4-FFF2-40B4-BE49-F238E27FC236}">
                <a16:creationId xmlns:a16="http://schemas.microsoft.com/office/drawing/2014/main" id="{A8142803-E759-E1E7-B6A8-C0D397CDA713}"/>
              </a:ext>
            </a:extLst>
          </p:cNvPr>
          <p:cNvSpPr txBox="1"/>
          <p:nvPr/>
        </p:nvSpPr>
        <p:spPr>
          <a:xfrm>
            <a:off x="6852361" y="3146423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EB5DC8E-ECB4-27D5-0051-1CA30F3B7AC1}"/>
              </a:ext>
            </a:extLst>
          </p:cNvPr>
          <p:cNvSpPr/>
          <p:nvPr/>
        </p:nvSpPr>
        <p:spPr>
          <a:xfrm>
            <a:off x="5582571" y="3630919"/>
            <a:ext cx="1285643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A1B9F57-0C13-BADF-02CE-64296089DA8B}"/>
              </a:ext>
            </a:extLst>
          </p:cNvPr>
          <p:cNvSpPr/>
          <p:nvPr/>
        </p:nvSpPr>
        <p:spPr>
          <a:xfrm>
            <a:off x="6463395" y="5435167"/>
            <a:ext cx="57761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7" name="文本框 151">
            <a:extLst>
              <a:ext uri="{FF2B5EF4-FFF2-40B4-BE49-F238E27FC236}">
                <a16:creationId xmlns:a16="http://schemas.microsoft.com/office/drawing/2014/main" id="{F7514954-A661-FA18-030A-3BCEEE544634}"/>
              </a:ext>
            </a:extLst>
          </p:cNvPr>
          <p:cNvSpPr txBox="1"/>
          <p:nvPr/>
        </p:nvSpPr>
        <p:spPr>
          <a:xfrm>
            <a:off x="7525054" y="5193266"/>
            <a:ext cx="437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…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99" name="文本框 151">
            <a:extLst>
              <a:ext uri="{FF2B5EF4-FFF2-40B4-BE49-F238E27FC236}">
                <a16:creationId xmlns:a16="http://schemas.microsoft.com/office/drawing/2014/main" id="{C001FF43-988A-4973-DF1A-4D4200C05409}"/>
              </a:ext>
            </a:extLst>
          </p:cNvPr>
          <p:cNvSpPr txBox="1"/>
          <p:nvPr/>
        </p:nvSpPr>
        <p:spPr>
          <a:xfrm>
            <a:off x="8447055" y="5254822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69225D7-5E4A-4309-616B-002651E9D6F5}"/>
              </a:ext>
            </a:extLst>
          </p:cNvPr>
          <p:cNvSpPr/>
          <p:nvPr/>
        </p:nvSpPr>
        <p:spPr>
          <a:xfrm>
            <a:off x="8818083" y="4346770"/>
            <a:ext cx="752792" cy="2176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W</a:t>
            </a:r>
            <a:r>
              <a:rPr lang="en-GB" sz="2400" b="1" baseline="30000" dirty="0">
                <a:solidFill>
                  <a:schemeClr val="tx1"/>
                </a:solidFill>
              </a:rPr>
              <a:t>VO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ABEFC3C-1777-E63C-F3A0-690B45B1043B}"/>
              </a:ext>
            </a:extLst>
          </p:cNvPr>
          <p:cNvSpPr/>
          <p:nvPr/>
        </p:nvSpPr>
        <p:spPr>
          <a:xfrm>
            <a:off x="10255352" y="5389448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85D2B9F-9A4A-F542-FDD5-C214B1E96996}"/>
              </a:ext>
            </a:extLst>
          </p:cNvPr>
          <p:cNvCxnSpPr/>
          <p:nvPr/>
        </p:nvCxnSpPr>
        <p:spPr>
          <a:xfrm>
            <a:off x="9729454" y="5442291"/>
            <a:ext cx="347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3781A4-0581-9408-141F-27AF86A17345}"/>
              </a:ext>
            </a:extLst>
          </p:cNvPr>
          <p:cNvCxnSpPr>
            <a:cxnSpLocks/>
          </p:cNvCxnSpPr>
          <p:nvPr/>
        </p:nvCxnSpPr>
        <p:spPr>
          <a:xfrm>
            <a:off x="3464571" y="1605281"/>
            <a:ext cx="193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53BA32C-1690-9B7D-FA8C-CF132F8D4594}"/>
              </a:ext>
            </a:extLst>
          </p:cNvPr>
          <p:cNvSpPr/>
          <p:nvPr/>
        </p:nvSpPr>
        <p:spPr>
          <a:xfrm>
            <a:off x="1870610" y="1189691"/>
            <a:ext cx="746441" cy="74644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2"/>
                </a:solidFill>
              </a:rPr>
              <a:t>W</a:t>
            </a:r>
            <a:r>
              <a:rPr lang="en-GB" sz="1050" baseline="-25000" dirty="0">
                <a:solidFill>
                  <a:schemeClr val="tx2"/>
                </a:solidFill>
              </a:rPr>
              <a:t>1</a:t>
            </a:r>
            <a:r>
              <a:rPr lang="en-GB" sz="900" baseline="30000" dirty="0">
                <a:solidFill>
                  <a:schemeClr val="tx2"/>
                </a:solidFill>
              </a:rPr>
              <a:t>UQK</a:t>
            </a:r>
            <a:endParaRPr lang="en-CH" sz="900" baseline="30000" dirty="0">
              <a:solidFill>
                <a:schemeClr val="tx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B7824B-DBE0-7E52-8167-181A6CDDCDFD}"/>
              </a:ext>
            </a:extLst>
          </p:cNvPr>
          <p:cNvSpPr/>
          <p:nvPr/>
        </p:nvSpPr>
        <p:spPr>
          <a:xfrm>
            <a:off x="2662811" y="1196989"/>
            <a:ext cx="746441" cy="74644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>
                <a:solidFill>
                  <a:schemeClr val="tx2"/>
                </a:solidFill>
              </a:rPr>
              <a:t>W</a:t>
            </a:r>
            <a:r>
              <a:rPr lang="en-GB" sz="1050" baseline="-25000" dirty="0" err="1">
                <a:solidFill>
                  <a:schemeClr val="tx2"/>
                </a:solidFill>
              </a:rPr>
              <a:t>h</a:t>
            </a:r>
            <a:r>
              <a:rPr lang="en-GB" sz="900" baseline="30000" dirty="0" err="1">
                <a:solidFill>
                  <a:schemeClr val="tx2"/>
                </a:solidFill>
              </a:rPr>
              <a:t>UQK</a:t>
            </a:r>
            <a:endParaRPr lang="en-CH" sz="900" baseline="30000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4681B2-37DD-D565-A466-AA981B6C76F9}"/>
              </a:ext>
            </a:extLst>
          </p:cNvPr>
          <p:cNvSpPr/>
          <p:nvPr/>
        </p:nvSpPr>
        <p:spPr>
          <a:xfrm>
            <a:off x="7041014" y="5435167"/>
            <a:ext cx="577619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7F6433D-0E19-7E46-73EE-66DFB60A5881}"/>
              </a:ext>
            </a:extLst>
          </p:cNvPr>
          <p:cNvSpPr/>
          <p:nvPr/>
        </p:nvSpPr>
        <p:spPr>
          <a:xfrm>
            <a:off x="7826066" y="5435167"/>
            <a:ext cx="577619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DBEBBD-9285-F281-E182-B356E674A001}"/>
              </a:ext>
            </a:extLst>
          </p:cNvPr>
          <p:cNvSpPr/>
          <p:nvPr/>
        </p:nvSpPr>
        <p:spPr>
          <a:xfrm>
            <a:off x="4337051" y="1567995"/>
            <a:ext cx="578058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96ED61-C346-C035-3EC9-16A22075081C}"/>
              </a:ext>
            </a:extLst>
          </p:cNvPr>
          <p:cNvSpPr/>
          <p:nvPr/>
        </p:nvSpPr>
        <p:spPr>
          <a:xfrm>
            <a:off x="5187211" y="1567995"/>
            <a:ext cx="578058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2" name="文本框 151">
            <a:extLst>
              <a:ext uri="{FF2B5EF4-FFF2-40B4-BE49-F238E27FC236}">
                <a16:creationId xmlns:a16="http://schemas.microsoft.com/office/drawing/2014/main" id="{AE649385-A3E2-213E-7518-84296CCDECDE}"/>
              </a:ext>
            </a:extLst>
          </p:cNvPr>
          <p:cNvSpPr txBox="1"/>
          <p:nvPr/>
        </p:nvSpPr>
        <p:spPr>
          <a:xfrm>
            <a:off x="4867462" y="1315145"/>
            <a:ext cx="437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…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488470-DD99-FB7A-904B-89907F67F373}"/>
              </a:ext>
            </a:extLst>
          </p:cNvPr>
          <p:cNvSpPr/>
          <p:nvPr/>
        </p:nvSpPr>
        <p:spPr>
          <a:xfrm>
            <a:off x="1673008" y="3008779"/>
            <a:ext cx="57805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7A53E15-4BCD-A2CD-867E-25CDA231D7C1}"/>
              </a:ext>
            </a:extLst>
          </p:cNvPr>
          <p:cNvSpPr/>
          <p:nvPr/>
        </p:nvSpPr>
        <p:spPr>
          <a:xfrm>
            <a:off x="1673008" y="3071632"/>
            <a:ext cx="578058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9073F5-9729-3060-E8C9-5462D06BA3BC}"/>
              </a:ext>
            </a:extLst>
          </p:cNvPr>
          <p:cNvSpPr/>
          <p:nvPr/>
        </p:nvSpPr>
        <p:spPr>
          <a:xfrm>
            <a:off x="1673008" y="3628061"/>
            <a:ext cx="578058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4" name="文本框 151">
            <a:extLst>
              <a:ext uri="{FF2B5EF4-FFF2-40B4-BE49-F238E27FC236}">
                <a16:creationId xmlns:a16="http://schemas.microsoft.com/office/drawing/2014/main" id="{85872188-6B48-DE04-F89B-D4238A90AA7A}"/>
              </a:ext>
            </a:extLst>
          </p:cNvPr>
          <p:cNvSpPr txBox="1"/>
          <p:nvPr/>
        </p:nvSpPr>
        <p:spPr>
          <a:xfrm rot="5400000">
            <a:off x="1823165" y="3202360"/>
            <a:ext cx="437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…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C59E982-1DF8-A79E-79F3-9F43A0A37933}"/>
              </a:ext>
            </a:extLst>
          </p:cNvPr>
          <p:cNvSpPr/>
          <p:nvPr/>
        </p:nvSpPr>
        <p:spPr>
          <a:xfrm>
            <a:off x="5582571" y="2992421"/>
            <a:ext cx="1285643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0" name="文本框 151">
            <a:extLst>
              <a:ext uri="{FF2B5EF4-FFF2-40B4-BE49-F238E27FC236}">
                <a16:creationId xmlns:a16="http://schemas.microsoft.com/office/drawing/2014/main" id="{B79A4BF2-70CC-3B5D-8DB1-626A16A26451}"/>
              </a:ext>
            </a:extLst>
          </p:cNvPr>
          <p:cNvSpPr txBox="1"/>
          <p:nvPr/>
        </p:nvSpPr>
        <p:spPr>
          <a:xfrm rot="5400000">
            <a:off x="6044359" y="3208711"/>
            <a:ext cx="437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…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6679362-DAC3-D016-3C9C-F25601ABF0E7}"/>
              </a:ext>
            </a:extLst>
          </p:cNvPr>
          <p:cNvCxnSpPr/>
          <p:nvPr/>
        </p:nvCxnSpPr>
        <p:spPr>
          <a:xfrm>
            <a:off x="1528715" y="2992421"/>
            <a:ext cx="0" cy="7149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A5BA67E-6777-7C3A-5657-AACF651B61D5}"/>
              </a:ext>
            </a:extLst>
          </p:cNvPr>
          <p:cNvCxnSpPr>
            <a:cxnSpLocks/>
          </p:cNvCxnSpPr>
          <p:nvPr/>
        </p:nvCxnSpPr>
        <p:spPr>
          <a:xfrm>
            <a:off x="4431142" y="3396872"/>
            <a:ext cx="870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151">
            <a:extLst>
              <a:ext uri="{FF2B5EF4-FFF2-40B4-BE49-F238E27FC236}">
                <a16:creationId xmlns:a16="http://schemas.microsoft.com/office/drawing/2014/main" id="{F5AC3233-B036-2728-DCA1-1A14405E883D}"/>
              </a:ext>
            </a:extLst>
          </p:cNvPr>
          <p:cNvSpPr txBox="1"/>
          <p:nvPr/>
        </p:nvSpPr>
        <p:spPr>
          <a:xfrm>
            <a:off x="4431142" y="3105466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SoftMax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D464EAC-DF46-D4D8-A3B5-8F71667ED6F5}"/>
              </a:ext>
            </a:extLst>
          </p:cNvPr>
          <p:cNvCxnSpPr>
            <a:cxnSpLocks/>
          </p:cNvCxnSpPr>
          <p:nvPr/>
        </p:nvCxnSpPr>
        <p:spPr>
          <a:xfrm>
            <a:off x="8129704" y="3315547"/>
            <a:ext cx="193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C88CDEE0-B55B-62DB-B4C2-114763C48811}"/>
              </a:ext>
            </a:extLst>
          </p:cNvPr>
          <p:cNvSpPr/>
          <p:nvPr/>
        </p:nvSpPr>
        <p:spPr>
          <a:xfrm>
            <a:off x="8448270" y="2992420"/>
            <a:ext cx="57761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7D569A3-94E5-E9D5-F4B2-8ADCEDF68C85}"/>
              </a:ext>
            </a:extLst>
          </p:cNvPr>
          <p:cNvSpPr/>
          <p:nvPr/>
        </p:nvSpPr>
        <p:spPr>
          <a:xfrm>
            <a:off x="8448270" y="3054498"/>
            <a:ext cx="577619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5AB3033-4B18-7068-8C47-5EFF80499385}"/>
              </a:ext>
            </a:extLst>
          </p:cNvPr>
          <p:cNvSpPr/>
          <p:nvPr/>
        </p:nvSpPr>
        <p:spPr>
          <a:xfrm>
            <a:off x="8443673" y="3628061"/>
            <a:ext cx="577619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0" name="文本框 151">
            <a:extLst>
              <a:ext uri="{FF2B5EF4-FFF2-40B4-BE49-F238E27FC236}">
                <a16:creationId xmlns:a16="http://schemas.microsoft.com/office/drawing/2014/main" id="{B5661A3A-9F60-8D1D-EC57-DFC82C26672B}"/>
              </a:ext>
            </a:extLst>
          </p:cNvPr>
          <p:cNvSpPr txBox="1"/>
          <p:nvPr/>
        </p:nvSpPr>
        <p:spPr>
          <a:xfrm rot="5400000">
            <a:off x="8588651" y="3208712"/>
            <a:ext cx="437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…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E616795-71AF-26AC-9F58-643FAA5BE3CB}"/>
              </a:ext>
            </a:extLst>
          </p:cNvPr>
          <p:cNvCxnSpPr>
            <a:cxnSpLocks/>
          </p:cNvCxnSpPr>
          <p:nvPr/>
        </p:nvCxnSpPr>
        <p:spPr>
          <a:xfrm flipH="1">
            <a:off x="1982764" y="1820333"/>
            <a:ext cx="2643316" cy="938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D9DD65E-61CE-CDB3-F82A-FFEAB486D0FD}"/>
              </a:ext>
            </a:extLst>
          </p:cNvPr>
          <p:cNvCxnSpPr>
            <a:cxnSpLocks/>
          </p:cNvCxnSpPr>
          <p:nvPr/>
        </p:nvCxnSpPr>
        <p:spPr>
          <a:xfrm flipH="1">
            <a:off x="7142386" y="3869648"/>
            <a:ext cx="1590096" cy="1396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151">
            <a:extLst>
              <a:ext uri="{FF2B5EF4-FFF2-40B4-BE49-F238E27FC236}">
                <a16:creationId xmlns:a16="http://schemas.microsoft.com/office/drawing/2014/main" id="{68FD9FBC-6C7F-B6D6-F867-652D42B564EB}"/>
              </a:ext>
            </a:extLst>
          </p:cNvPr>
          <p:cNvSpPr txBox="1"/>
          <p:nvPr/>
        </p:nvSpPr>
        <p:spPr>
          <a:xfrm>
            <a:off x="3220108" y="2221190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Fold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70" name="文本框 151">
            <a:extLst>
              <a:ext uri="{FF2B5EF4-FFF2-40B4-BE49-F238E27FC236}">
                <a16:creationId xmlns:a16="http://schemas.microsoft.com/office/drawing/2014/main" id="{4B86DD2F-BDA6-2D67-8283-7F507AB05743}"/>
              </a:ext>
            </a:extLst>
          </p:cNvPr>
          <p:cNvSpPr txBox="1"/>
          <p:nvPr/>
        </p:nvSpPr>
        <p:spPr>
          <a:xfrm>
            <a:off x="7137788" y="4451389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Flat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" name="文本框 151">
            <a:extLst>
              <a:ext uri="{FF2B5EF4-FFF2-40B4-BE49-F238E27FC236}">
                <a16:creationId xmlns:a16="http://schemas.microsoft.com/office/drawing/2014/main" id="{810567FD-2F36-DDCB-0A5D-C33F786A40D3}"/>
              </a:ext>
            </a:extLst>
          </p:cNvPr>
          <p:cNvSpPr txBox="1"/>
          <p:nvPr/>
        </p:nvSpPr>
        <p:spPr>
          <a:xfrm>
            <a:off x="596942" y="3151386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Nb_head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1469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1A500-A71D-49D1-F803-419135C53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9CA555F-CE44-94B1-024B-7C5DA76E2604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>
              <a:buClrTx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MLA </a:t>
            </a:r>
            <a:r>
              <a:rPr lang="en-US" altLang="zh-CN" dirty="0">
                <a:solidFill>
                  <a:srgbClr val="168638"/>
                </a:solidFill>
                <a:latin typeface="Calibri"/>
              </a:rPr>
              <a:t>Decode Can Be </a:t>
            </a: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Compute-Bound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00D2AAC-A13B-CEB7-83F6-AD10E68A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9606FB-8B9E-6BB0-0911-51DFDC2E36EF}"/>
              </a:ext>
            </a:extLst>
          </p:cNvPr>
          <p:cNvSpPr/>
          <p:nvPr/>
        </p:nvSpPr>
        <p:spPr>
          <a:xfrm>
            <a:off x="117232" y="1545978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3034EF-6867-6587-DAFD-88DE758580D0}"/>
              </a:ext>
            </a:extLst>
          </p:cNvPr>
          <p:cNvSpPr/>
          <p:nvPr/>
        </p:nvSpPr>
        <p:spPr>
          <a:xfrm>
            <a:off x="1072420" y="1189691"/>
            <a:ext cx="746441" cy="7464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2"/>
                </a:solidFill>
              </a:rPr>
              <a:t>W</a:t>
            </a:r>
            <a:r>
              <a:rPr lang="en-GB" sz="1050" baseline="-25000" dirty="0">
                <a:solidFill>
                  <a:schemeClr val="tx2"/>
                </a:solidFill>
              </a:rPr>
              <a:t>0</a:t>
            </a:r>
            <a:r>
              <a:rPr lang="en-GB" sz="900" baseline="30000" dirty="0">
                <a:solidFill>
                  <a:schemeClr val="tx2"/>
                </a:solidFill>
              </a:rPr>
              <a:t>UQK</a:t>
            </a:r>
            <a:endParaRPr lang="en-CH" sz="900" baseline="30000" dirty="0">
              <a:solidFill>
                <a:schemeClr val="tx2"/>
              </a:solidFill>
            </a:endParaRPr>
          </a:p>
        </p:txBody>
      </p:sp>
      <p:sp>
        <p:nvSpPr>
          <p:cNvPr id="12" name="文本框 151">
            <a:extLst>
              <a:ext uri="{FF2B5EF4-FFF2-40B4-BE49-F238E27FC236}">
                <a16:creationId xmlns:a16="http://schemas.microsoft.com/office/drawing/2014/main" id="{274F488C-5DE2-40B4-0831-4969E922F06E}"/>
              </a:ext>
            </a:extLst>
          </p:cNvPr>
          <p:cNvSpPr txBox="1"/>
          <p:nvPr/>
        </p:nvSpPr>
        <p:spPr>
          <a:xfrm>
            <a:off x="782396" y="1393635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EB4195-AF99-5640-5A40-07249BEBACAA}"/>
              </a:ext>
            </a:extLst>
          </p:cNvPr>
          <p:cNvSpPr/>
          <p:nvPr/>
        </p:nvSpPr>
        <p:spPr>
          <a:xfrm>
            <a:off x="3758993" y="1567995"/>
            <a:ext cx="57805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E26B8D-D6A6-E1B8-B279-AC0F22E4F35F}"/>
              </a:ext>
            </a:extLst>
          </p:cNvPr>
          <p:cNvSpPr/>
          <p:nvPr/>
        </p:nvSpPr>
        <p:spPr>
          <a:xfrm rot="5400000">
            <a:off x="3057603" y="2620636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39" name="文本框 151">
            <a:extLst>
              <a:ext uri="{FF2B5EF4-FFF2-40B4-BE49-F238E27FC236}">
                <a16:creationId xmlns:a16="http://schemas.microsoft.com/office/drawing/2014/main" id="{E276CFEF-EE35-1F7A-9E3C-71BB03C9DD45}"/>
              </a:ext>
            </a:extLst>
          </p:cNvPr>
          <p:cNvSpPr txBox="1"/>
          <p:nvPr/>
        </p:nvSpPr>
        <p:spPr>
          <a:xfrm>
            <a:off x="2389581" y="3137956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CA1E5CD-1878-F8D1-C8E8-A8F15463D62B}"/>
              </a:ext>
            </a:extLst>
          </p:cNvPr>
          <p:cNvSpPr/>
          <p:nvPr/>
        </p:nvSpPr>
        <p:spPr>
          <a:xfrm>
            <a:off x="5582571" y="3059747"/>
            <a:ext cx="1285643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5373752-0EE2-E1B5-DE39-7DB6BCA4B328}"/>
              </a:ext>
            </a:extLst>
          </p:cNvPr>
          <p:cNvSpPr/>
          <p:nvPr/>
        </p:nvSpPr>
        <p:spPr>
          <a:xfrm>
            <a:off x="7246039" y="2583334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52" name="文本框 151">
            <a:extLst>
              <a:ext uri="{FF2B5EF4-FFF2-40B4-BE49-F238E27FC236}">
                <a16:creationId xmlns:a16="http://schemas.microsoft.com/office/drawing/2014/main" id="{2C216A9F-EBF4-12BF-1420-3A148F900CA0}"/>
              </a:ext>
            </a:extLst>
          </p:cNvPr>
          <p:cNvSpPr txBox="1"/>
          <p:nvPr/>
        </p:nvSpPr>
        <p:spPr>
          <a:xfrm>
            <a:off x="6852361" y="3146423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A5864FD-C021-94C3-6779-6A4354DC5B69}"/>
              </a:ext>
            </a:extLst>
          </p:cNvPr>
          <p:cNvSpPr/>
          <p:nvPr/>
        </p:nvSpPr>
        <p:spPr>
          <a:xfrm>
            <a:off x="5582571" y="3630919"/>
            <a:ext cx="1285643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062B345-8BF5-9FC1-74FA-3CC3C5244DD2}"/>
              </a:ext>
            </a:extLst>
          </p:cNvPr>
          <p:cNvSpPr/>
          <p:nvPr/>
        </p:nvSpPr>
        <p:spPr>
          <a:xfrm>
            <a:off x="6463395" y="5435167"/>
            <a:ext cx="57761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7" name="文本框 151">
            <a:extLst>
              <a:ext uri="{FF2B5EF4-FFF2-40B4-BE49-F238E27FC236}">
                <a16:creationId xmlns:a16="http://schemas.microsoft.com/office/drawing/2014/main" id="{2CE1FFE1-D6A9-5E2B-1949-E90A624500DF}"/>
              </a:ext>
            </a:extLst>
          </p:cNvPr>
          <p:cNvSpPr txBox="1"/>
          <p:nvPr/>
        </p:nvSpPr>
        <p:spPr>
          <a:xfrm>
            <a:off x="7525054" y="5193266"/>
            <a:ext cx="437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…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99" name="文本框 151">
            <a:extLst>
              <a:ext uri="{FF2B5EF4-FFF2-40B4-BE49-F238E27FC236}">
                <a16:creationId xmlns:a16="http://schemas.microsoft.com/office/drawing/2014/main" id="{C1D73647-45D2-168D-6775-399083DE1F27}"/>
              </a:ext>
            </a:extLst>
          </p:cNvPr>
          <p:cNvSpPr txBox="1"/>
          <p:nvPr/>
        </p:nvSpPr>
        <p:spPr>
          <a:xfrm>
            <a:off x="8447055" y="5254822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E21A5BF-49C2-530D-FAC1-7061D67E8F89}"/>
              </a:ext>
            </a:extLst>
          </p:cNvPr>
          <p:cNvSpPr/>
          <p:nvPr/>
        </p:nvSpPr>
        <p:spPr>
          <a:xfrm>
            <a:off x="8818083" y="4346770"/>
            <a:ext cx="752792" cy="2176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W</a:t>
            </a:r>
            <a:r>
              <a:rPr lang="en-GB" sz="2400" b="1" baseline="30000" dirty="0">
                <a:solidFill>
                  <a:schemeClr val="tx1"/>
                </a:solidFill>
              </a:rPr>
              <a:t>VO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17B4364-B1E4-0F7B-68F8-674D1F459255}"/>
              </a:ext>
            </a:extLst>
          </p:cNvPr>
          <p:cNvSpPr/>
          <p:nvPr/>
        </p:nvSpPr>
        <p:spPr>
          <a:xfrm>
            <a:off x="10255352" y="5389448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AD46936-72DA-30CF-3FFA-EFDE11BF48FB}"/>
              </a:ext>
            </a:extLst>
          </p:cNvPr>
          <p:cNvCxnSpPr/>
          <p:nvPr/>
        </p:nvCxnSpPr>
        <p:spPr>
          <a:xfrm>
            <a:off x="9729454" y="5442291"/>
            <a:ext cx="347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62F060-E47F-1508-C9FF-D78D4221C3A6}"/>
              </a:ext>
            </a:extLst>
          </p:cNvPr>
          <p:cNvCxnSpPr>
            <a:cxnSpLocks/>
          </p:cNvCxnSpPr>
          <p:nvPr/>
        </p:nvCxnSpPr>
        <p:spPr>
          <a:xfrm>
            <a:off x="3464571" y="1605281"/>
            <a:ext cx="193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8BFC7C4-A71A-D798-A95D-F8E24457D2A5}"/>
              </a:ext>
            </a:extLst>
          </p:cNvPr>
          <p:cNvSpPr/>
          <p:nvPr/>
        </p:nvSpPr>
        <p:spPr>
          <a:xfrm>
            <a:off x="1870610" y="1189691"/>
            <a:ext cx="746441" cy="74644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2"/>
                </a:solidFill>
              </a:rPr>
              <a:t>W</a:t>
            </a:r>
            <a:r>
              <a:rPr lang="en-GB" sz="1050" baseline="-25000" dirty="0">
                <a:solidFill>
                  <a:schemeClr val="tx2"/>
                </a:solidFill>
              </a:rPr>
              <a:t>1</a:t>
            </a:r>
            <a:r>
              <a:rPr lang="en-GB" sz="900" baseline="30000" dirty="0">
                <a:solidFill>
                  <a:schemeClr val="tx2"/>
                </a:solidFill>
              </a:rPr>
              <a:t>UQK</a:t>
            </a:r>
            <a:endParaRPr lang="en-CH" sz="900" baseline="30000" dirty="0">
              <a:solidFill>
                <a:schemeClr val="tx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B9A3CB-0395-7D49-C73D-B47DC2BC8C70}"/>
              </a:ext>
            </a:extLst>
          </p:cNvPr>
          <p:cNvSpPr/>
          <p:nvPr/>
        </p:nvSpPr>
        <p:spPr>
          <a:xfrm>
            <a:off x="2662811" y="1196989"/>
            <a:ext cx="746441" cy="74644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>
                <a:solidFill>
                  <a:schemeClr val="tx2"/>
                </a:solidFill>
              </a:rPr>
              <a:t>W</a:t>
            </a:r>
            <a:r>
              <a:rPr lang="en-GB" sz="1050" baseline="-25000" dirty="0" err="1">
                <a:solidFill>
                  <a:schemeClr val="tx2"/>
                </a:solidFill>
              </a:rPr>
              <a:t>h</a:t>
            </a:r>
            <a:r>
              <a:rPr lang="en-GB" sz="900" baseline="30000" dirty="0" err="1">
                <a:solidFill>
                  <a:schemeClr val="tx2"/>
                </a:solidFill>
              </a:rPr>
              <a:t>UQK</a:t>
            </a:r>
            <a:endParaRPr lang="en-CH" sz="900" baseline="30000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054F65-8C85-F85B-3639-5F3242E46035}"/>
              </a:ext>
            </a:extLst>
          </p:cNvPr>
          <p:cNvSpPr/>
          <p:nvPr/>
        </p:nvSpPr>
        <p:spPr>
          <a:xfrm>
            <a:off x="7041014" y="5435167"/>
            <a:ext cx="577619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C11504F-940A-6FB5-B980-EDF3462678B6}"/>
              </a:ext>
            </a:extLst>
          </p:cNvPr>
          <p:cNvSpPr/>
          <p:nvPr/>
        </p:nvSpPr>
        <p:spPr>
          <a:xfrm>
            <a:off x="7826066" y="5435167"/>
            <a:ext cx="577619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0E9D04-4221-99D8-FEFF-DFF5C26CD682}"/>
              </a:ext>
            </a:extLst>
          </p:cNvPr>
          <p:cNvSpPr/>
          <p:nvPr/>
        </p:nvSpPr>
        <p:spPr>
          <a:xfrm>
            <a:off x="4337051" y="1567995"/>
            <a:ext cx="578058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AA48DB-6648-4BB5-6D33-CA0DB13021D7}"/>
              </a:ext>
            </a:extLst>
          </p:cNvPr>
          <p:cNvSpPr/>
          <p:nvPr/>
        </p:nvSpPr>
        <p:spPr>
          <a:xfrm>
            <a:off x="5187211" y="1567995"/>
            <a:ext cx="578058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2" name="文本框 151">
            <a:extLst>
              <a:ext uri="{FF2B5EF4-FFF2-40B4-BE49-F238E27FC236}">
                <a16:creationId xmlns:a16="http://schemas.microsoft.com/office/drawing/2014/main" id="{CF723249-5A2D-9A58-1622-0831D7B773AD}"/>
              </a:ext>
            </a:extLst>
          </p:cNvPr>
          <p:cNvSpPr txBox="1"/>
          <p:nvPr/>
        </p:nvSpPr>
        <p:spPr>
          <a:xfrm>
            <a:off x="4867462" y="1315145"/>
            <a:ext cx="437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…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8644CF-E055-990F-4FC4-6BB4BEE8DFAF}"/>
              </a:ext>
            </a:extLst>
          </p:cNvPr>
          <p:cNvSpPr/>
          <p:nvPr/>
        </p:nvSpPr>
        <p:spPr>
          <a:xfrm>
            <a:off x="1673008" y="3008779"/>
            <a:ext cx="57805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AE9C4D-566D-040B-3765-2BA2C007231A}"/>
              </a:ext>
            </a:extLst>
          </p:cNvPr>
          <p:cNvSpPr/>
          <p:nvPr/>
        </p:nvSpPr>
        <p:spPr>
          <a:xfrm>
            <a:off x="1673008" y="3071632"/>
            <a:ext cx="578058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5542A1-F448-CF91-97DE-B9BBA43F44EB}"/>
              </a:ext>
            </a:extLst>
          </p:cNvPr>
          <p:cNvSpPr/>
          <p:nvPr/>
        </p:nvSpPr>
        <p:spPr>
          <a:xfrm>
            <a:off x="1673008" y="3628061"/>
            <a:ext cx="578058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4" name="文本框 151">
            <a:extLst>
              <a:ext uri="{FF2B5EF4-FFF2-40B4-BE49-F238E27FC236}">
                <a16:creationId xmlns:a16="http://schemas.microsoft.com/office/drawing/2014/main" id="{54EBD768-9A89-338D-A553-FC03264874CA}"/>
              </a:ext>
            </a:extLst>
          </p:cNvPr>
          <p:cNvSpPr txBox="1"/>
          <p:nvPr/>
        </p:nvSpPr>
        <p:spPr>
          <a:xfrm rot="5400000">
            <a:off x="1823165" y="3202360"/>
            <a:ext cx="437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…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150D7D7-3B29-408D-894A-FA5CF1CE6662}"/>
              </a:ext>
            </a:extLst>
          </p:cNvPr>
          <p:cNvSpPr/>
          <p:nvPr/>
        </p:nvSpPr>
        <p:spPr>
          <a:xfrm>
            <a:off x="5582571" y="2992421"/>
            <a:ext cx="1285643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0" name="文本框 151">
            <a:extLst>
              <a:ext uri="{FF2B5EF4-FFF2-40B4-BE49-F238E27FC236}">
                <a16:creationId xmlns:a16="http://schemas.microsoft.com/office/drawing/2014/main" id="{D81127DA-2261-BDBF-A68F-FF89BF9ABAAB}"/>
              </a:ext>
            </a:extLst>
          </p:cNvPr>
          <p:cNvSpPr txBox="1"/>
          <p:nvPr/>
        </p:nvSpPr>
        <p:spPr>
          <a:xfrm rot="5400000">
            <a:off x="6044359" y="3208711"/>
            <a:ext cx="437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…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34B68BF-170C-E5F3-C005-BD98EA62828B}"/>
              </a:ext>
            </a:extLst>
          </p:cNvPr>
          <p:cNvCxnSpPr/>
          <p:nvPr/>
        </p:nvCxnSpPr>
        <p:spPr>
          <a:xfrm>
            <a:off x="1528715" y="2992421"/>
            <a:ext cx="0" cy="7149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0256AE4-57EA-D0DE-0003-1F3E39FE883E}"/>
              </a:ext>
            </a:extLst>
          </p:cNvPr>
          <p:cNvCxnSpPr>
            <a:cxnSpLocks/>
          </p:cNvCxnSpPr>
          <p:nvPr/>
        </p:nvCxnSpPr>
        <p:spPr>
          <a:xfrm>
            <a:off x="4431142" y="3396872"/>
            <a:ext cx="870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151">
            <a:extLst>
              <a:ext uri="{FF2B5EF4-FFF2-40B4-BE49-F238E27FC236}">
                <a16:creationId xmlns:a16="http://schemas.microsoft.com/office/drawing/2014/main" id="{8C91B88B-7F4C-A4EE-FDB6-4D8C9F3D1E86}"/>
              </a:ext>
            </a:extLst>
          </p:cNvPr>
          <p:cNvSpPr txBox="1"/>
          <p:nvPr/>
        </p:nvSpPr>
        <p:spPr>
          <a:xfrm>
            <a:off x="4431142" y="3105466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SoftMax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B00BE28-98A5-1660-2546-E053026978F8}"/>
              </a:ext>
            </a:extLst>
          </p:cNvPr>
          <p:cNvCxnSpPr>
            <a:cxnSpLocks/>
          </p:cNvCxnSpPr>
          <p:nvPr/>
        </p:nvCxnSpPr>
        <p:spPr>
          <a:xfrm>
            <a:off x="8129704" y="3315547"/>
            <a:ext cx="193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AFA5C011-755F-F479-AD88-6A38A9B32882}"/>
              </a:ext>
            </a:extLst>
          </p:cNvPr>
          <p:cNvSpPr/>
          <p:nvPr/>
        </p:nvSpPr>
        <p:spPr>
          <a:xfrm>
            <a:off x="8448270" y="2992420"/>
            <a:ext cx="57761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C86D2B3-3E41-0BB5-EE6B-91762A291094}"/>
              </a:ext>
            </a:extLst>
          </p:cNvPr>
          <p:cNvSpPr/>
          <p:nvPr/>
        </p:nvSpPr>
        <p:spPr>
          <a:xfrm>
            <a:off x="8448270" y="3054498"/>
            <a:ext cx="577619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F032806-0003-D5C9-0764-3815928F9746}"/>
              </a:ext>
            </a:extLst>
          </p:cNvPr>
          <p:cNvSpPr/>
          <p:nvPr/>
        </p:nvSpPr>
        <p:spPr>
          <a:xfrm>
            <a:off x="8443673" y="3628061"/>
            <a:ext cx="577619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0" name="文本框 151">
            <a:extLst>
              <a:ext uri="{FF2B5EF4-FFF2-40B4-BE49-F238E27FC236}">
                <a16:creationId xmlns:a16="http://schemas.microsoft.com/office/drawing/2014/main" id="{DA41DE52-4C1E-5148-70ED-D0705AF7ECDB}"/>
              </a:ext>
            </a:extLst>
          </p:cNvPr>
          <p:cNvSpPr txBox="1"/>
          <p:nvPr/>
        </p:nvSpPr>
        <p:spPr>
          <a:xfrm rot="5400000">
            <a:off x="8588651" y="3208712"/>
            <a:ext cx="437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…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4049E0B-3FD6-B0CC-7433-92DDA82E71A8}"/>
              </a:ext>
            </a:extLst>
          </p:cNvPr>
          <p:cNvCxnSpPr>
            <a:cxnSpLocks/>
          </p:cNvCxnSpPr>
          <p:nvPr/>
        </p:nvCxnSpPr>
        <p:spPr>
          <a:xfrm flipH="1">
            <a:off x="1982764" y="1820333"/>
            <a:ext cx="2643316" cy="938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E5A5775-B58C-AC4F-8392-2F7994B3420F}"/>
              </a:ext>
            </a:extLst>
          </p:cNvPr>
          <p:cNvCxnSpPr>
            <a:cxnSpLocks/>
          </p:cNvCxnSpPr>
          <p:nvPr/>
        </p:nvCxnSpPr>
        <p:spPr>
          <a:xfrm flipH="1">
            <a:off x="7142386" y="3869648"/>
            <a:ext cx="1590096" cy="1396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151">
            <a:extLst>
              <a:ext uri="{FF2B5EF4-FFF2-40B4-BE49-F238E27FC236}">
                <a16:creationId xmlns:a16="http://schemas.microsoft.com/office/drawing/2014/main" id="{67CD197A-6000-A818-73B9-9EE608CB9196}"/>
              </a:ext>
            </a:extLst>
          </p:cNvPr>
          <p:cNvSpPr txBox="1"/>
          <p:nvPr/>
        </p:nvSpPr>
        <p:spPr>
          <a:xfrm>
            <a:off x="3220108" y="2221190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Fold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70" name="文本框 151">
            <a:extLst>
              <a:ext uri="{FF2B5EF4-FFF2-40B4-BE49-F238E27FC236}">
                <a16:creationId xmlns:a16="http://schemas.microsoft.com/office/drawing/2014/main" id="{19B59226-7919-F671-F46B-E04C9482D330}"/>
              </a:ext>
            </a:extLst>
          </p:cNvPr>
          <p:cNvSpPr txBox="1"/>
          <p:nvPr/>
        </p:nvSpPr>
        <p:spPr>
          <a:xfrm>
            <a:off x="7137788" y="4451389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Flat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0678F905-5525-F003-FBAE-83813D2CF8A6}"/>
              </a:ext>
            </a:extLst>
          </p:cNvPr>
          <p:cNvSpPr/>
          <p:nvPr/>
        </p:nvSpPr>
        <p:spPr>
          <a:xfrm>
            <a:off x="5985453" y="769109"/>
            <a:ext cx="3954413" cy="106421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/>
                </a:solidFill>
              </a:rPr>
              <a:t>Memory-bound for weight-related operation</a:t>
            </a:r>
            <a:endParaRPr lang="en-CH" b="1" dirty="0">
              <a:solidFill>
                <a:schemeClr val="tx1"/>
              </a:solidFill>
            </a:endParaRPr>
          </a:p>
        </p:txBody>
      </p:sp>
      <p:sp>
        <p:nvSpPr>
          <p:cNvPr id="6" name="文本框 151">
            <a:extLst>
              <a:ext uri="{FF2B5EF4-FFF2-40B4-BE49-F238E27FC236}">
                <a16:creationId xmlns:a16="http://schemas.microsoft.com/office/drawing/2014/main" id="{FE4EF249-20F2-0333-2C5C-7485A69768C3}"/>
              </a:ext>
            </a:extLst>
          </p:cNvPr>
          <p:cNvSpPr txBox="1"/>
          <p:nvPr/>
        </p:nvSpPr>
        <p:spPr>
          <a:xfrm>
            <a:off x="596942" y="3151386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Nb_head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4A036AD7-5AB8-9292-0220-024464AC8E9E}"/>
              </a:ext>
            </a:extLst>
          </p:cNvPr>
          <p:cNvSpPr/>
          <p:nvPr/>
        </p:nvSpPr>
        <p:spPr>
          <a:xfrm>
            <a:off x="8981328" y="1951062"/>
            <a:ext cx="3154924" cy="106421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/>
                </a:solidFill>
              </a:rPr>
              <a:t>Compute-bound for the key MHA</a:t>
            </a:r>
            <a:endParaRPr lang="en-C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418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9D54F-73E5-45BD-5A01-801B02471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384C9DC-DB92-56D1-AE81-08A235A6360F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>
              <a:buClrTx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MLA </a:t>
            </a:r>
            <a:r>
              <a:rPr lang="en-US" altLang="zh-CN" dirty="0">
                <a:solidFill>
                  <a:srgbClr val="168638"/>
                </a:solidFill>
                <a:latin typeface="Calibri"/>
              </a:rPr>
              <a:t>Decode Can Be </a:t>
            </a: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Compute-Bound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96A942C-9AB8-F2CE-80D1-368F157C8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EDFA8C-74F5-320D-44F9-78CBD8A20A9D}"/>
              </a:ext>
            </a:extLst>
          </p:cNvPr>
          <p:cNvSpPr/>
          <p:nvPr/>
        </p:nvSpPr>
        <p:spPr>
          <a:xfrm>
            <a:off x="117232" y="1347858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17FABB-A3E5-0959-1204-071AEE88C956}"/>
              </a:ext>
            </a:extLst>
          </p:cNvPr>
          <p:cNvSpPr/>
          <p:nvPr/>
        </p:nvSpPr>
        <p:spPr>
          <a:xfrm>
            <a:off x="1072420" y="1189691"/>
            <a:ext cx="746441" cy="7464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2"/>
                </a:solidFill>
              </a:rPr>
              <a:t>W</a:t>
            </a:r>
            <a:r>
              <a:rPr lang="en-GB" sz="1050" baseline="-25000" dirty="0">
                <a:solidFill>
                  <a:schemeClr val="tx2"/>
                </a:solidFill>
              </a:rPr>
              <a:t>0</a:t>
            </a:r>
            <a:r>
              <a:rPr lang="en-GB" sz="900" baseline="30000" dirty="0">
                <a:solidFill>
                  <a:schemeClr val="tx2"/>
                </a:solidFill>
              </a:rPr>
              <a:t>UQK</a:t>
            </a:r>
            <a:endParaRPr lang="en-CH" sz="900" baseline="30000" dirty="0">
              <a:solidFill>
                <a:schemeClr val="tx2"/>
              </a:solidFill>
            </a:endParaRPr>
          </a:p>
        </p:txBody>
      </p:sp>
      <p:sp>
        <p:nvSpPr>
          <p:cNvPr id="12" name="文本框 151">
            <a:extLst>
              <a:ext uri="{FF2B5EF4-FFF2-40B4-BE49-F238E27FC236}">
                <a16:creationId xmlns:a16="http://schemas.microsoft.com/office/drawing/2014/main" id="{1818C779-D39E-B6E0-116E-597A9A60E947}"/>
              </a:ext>
            </a:extLst>
          </p:cNvPr>
          <p:cNvSpPr txBox="1"/>
          <p:nvPr/>
        </p:nvSpPr>
        <p:spPr>
          <a:xfrm>
            <a:off x="782396" y="1393635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CEB459-E179-7CFC-B3C3-F04A6A3736C7}"/>
              </a:ext>
            </a:extLst>
          </p:cNvPr>
          <p:cNvSpPr/>
          <p:nvPr/>
        </p:nvSpPr>
        <p:spPr>
          <a:xfrm>
            <a:off x="3758993" y="1369875"/>
            <a:ext cx="57805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8D9EBF4-A8C2-BC7C-32F2-FF4E1917B735}"/>
              </a:ext>
            </a:extLst>
          </p:cNvPr>
          <p:cNvSpPr/>
          <p:nvPr/>
        </p:nvSpPr>
        <p:spPr>
          <a:xfrm rot="5400000">
            <a:off x="3057603" y="2620636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 </a:t>
            </a:r>
            <a:r>
              <a:rPr lang="en-GB" sz="1800" b="1" dirty="0">
                <a:solidFill>
                  <a:schemeClr val="tx1"/>
                </a:solidFill>
              </a:rPr>
              <a:t>of Usr0</a:t>
            </a:r>
            <a:endParaRPr lang="en-CH" sz="1800" b="1" dirty="0">
              <a:solidFill>
                <a:schemeClr val="tx1"/>
              </a:solidFill>
            </a:endParaRPr>
          </a:p>
        </p:txBody>
      </p:sp>
      <p:sp>
        <p:nvSpPr>
          <p:cNvPr id="39" name="文本框 151">
            <a:extLst>
              <a:ext uri="{FF2B5EF4-FFF2-40B4-BE49-F238E27FC236}">
                <a16:creationId xmlns:a16="http://schemas.microsoft.com/office/drawing/2014/main" id="{7A52DB48-FBAB-9C92-ADA6-A62DB01B7A2F}"/>
              </a:ext>
            </a:extLst>
          </p:cNvPr>
          <p:cNvSpPr txBox="1"/>
          <p:nvPr/>
        </p:nvSpPr>
        <p:spPr>
          <a:xfrm>
            <a:off x="2389581" y="3137956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A933733-9A1E-14A7-2D6C-10A8C20FAEA7}"/>
              </a:ext>
            </a:extLst>
          </p:cNvPr>
          <p:cNvSpPr/>
          <p:nvPr/>
        </p:nvSpPr>
        <p:spPr>
          <a:xfrm>
            <a:off x="5606136" y="2583334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 </a:t>
            </a:r>
            <a:r>
              <a:rPr lang="en-GB" sz="1800" b="1" dirty="0">
                <a:solidFill>
                  <a:schemeClr val="tx1"/>
                </a:solidFill>
              </a:rPr>
              <a:t>of user0</a:t>
            </a:r>
            <a:endParaRPr lang="en-CH" sz="1800" b="1" dirty="0">
              <a:solidFill>
                <a:schemeClr val="tx1"/>
              </a:solidFill>
            </a:endParaRPr>
          </a:p>
        </p:txBody>
      </p:sp>
      <p:sp>
        <p:nvSpPr>
          <p:cNvPr id="52" name="文本框 151">
            <a:extLst>
              <a:ext uri="{FF2B5EF4-FFF2-40B4-BE49-F238E27FC236}">
                <a16:creationId xmlns:a16="http://schemas.microsoft.com/office/drawing/2014/main" id="{A440C256-E660-C819-4BD5-7640C6E04282}"/>
              </a:ext>
            </a:extLst>
          </p:cNvPr>
          <p:cNvSpPr txBox="1"/>
          <p:nvPr/>
        </p:nvSpPr>
        <p:spPr>
          <a:xfrm>
            <a:off x="5212458" y="3146423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364427E-31BB-2B71-6BA8-DB84E75DEB2D}"/>
              </a:ext>
            </a:extLst>
          </p:cNvPr>
          <p:cNvSpPr/>
          <p:nvPr/>
        </p:nvSpPr>
        <p:spPr>
          <a:xfrm>
            <a:off x="7652627" y="3982228"/>
            <a:ext cx="57761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7" name="文本框 151">
            <a:extLst>
              <a:ext uri="{FF2B5EF4-FFF2-40B4-BE49-F238E27FC236}">
                <a16:creationId xmlns:a16="http://schemas.microsoft.com/office/drawing/2014/main" id="{0BE20C19-22AF-226F-6CF9-3A9B2742B80F}"/>
              </a:ext>
            </a:extLst>
          </p:cNvPr>
          <p:cNvSpPr txBox="1"/>
          <p:nvPr/>
        </p:nvSpPr>
        <p:spPr>
          <a:xfrm>
            <a:off x="8714286" y="3918128"/>
            <a:ext cx="437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…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99" name="文本框 151">
            <a:extLst>
              <a:ext uri="{FF2B5EF4-FFF2-40B4-BE49-F238E27FC236}">
                <a16:creationId xmlns:a16="http://schemas.microsoft.com/office/drawing/2014/main" id="{E81CD836-AD22-5DE5-50B3-206A5FC78BD1}"/>
              </a:ext>
            </a:extLst>
          </p:cNvPr>
          <p:cNvSpPr txBox="1"/>
          <p:nvPr/>
        </p:nvSpPr>
        <p:spPr>
          <a:xfrm>
            <a:off x="9636287" y="3979684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6F4DECE-FCEB-BEA3-120F-2744E74D1766}"/>
              </a:ext>
            </a:extLst>
          </p:cNvPr>
          <p:cNvSpPr/>
          <p:nvPr/>
        </p:nvSpPr>
        <p:spPr>
          <a:xfrm>
            <a:off x="10007315" y="3071632"/>
            <a:ext cx="752792" cy="2176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W</a:t>
            </a:r>
            <a:r>
              <a:rPr lang="en-GB" sz="2400" b="1" baseline="30000" dirty="0">
                <a:solidFill>
                  <a:schemeClr val="tx1"/>
                </a:solidFill>
              </a:rPr>
              <a:t>VO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6748C46-B8B3-C526-097D-B6EDCE6F7FD6}"/>
              </a:ext>
            </a:extLst>
          </p:cNvPr>
          <p:cNvSpPr/>
          <p:nvPr/>
        </p:nvSpPr>
        <p:spPr>
          <a:xfrm>
            <a:off x="11444584" y="3936509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86D052D-E475-43DF-7678-CAD3411237F4}"/>
              </a:ext>
            </a:extLst>
          </p:cNvPr>
          <p:cNvCxnSpPr/>
          <p:nvPr/>
        </p:nvCxnSpPr>
        <p:spPr>
          <a:xfrm>
            <a:off x="10918686" y="4167153"/>
            <a:ext cx="347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15479DB-3C46-7702-35B9-9C1CC6452F65}"/>
              </a:ext>
            </a:extLst>
          </p:cNvPr>
          <p:cNvCxnSpPr>
            <a:cxnSpLocks/>
          </p:cNvCxnSpPr>
          <p:nvPr/>
        </p:nvCxnSpPr>
        <p:spPr>
          <a:xfrm>
            <a:off x="3464571" y="1605281"/>
            <a:ext cx="193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7C09283-29BF-F8D4-E8B1-9CE1EEB13D6B}"/>
              </a:ext>
            </a:extLst>
          </p:cNvPr>
          <p:cNvSpPr/>
          <p:nvPr/>
        </p:nvSpPr>
        <p:spPr>
          <a:xfrm>
            <a:off x="1870610" y="1189691"/>
            <a:ext cx="746441" cy="74644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2"/>
                </a:solidFill>
              </a:rPr>
              <a:t>W</a:t>
            </a:r>
            <a:r>
              <a:rPr lang="en-GB" sz="1050" baseline="-25000" dirty="0">
                <a:solidFill>
                  <a:schemeClr val="tx2"/>
                </a:solidFill>
              </a:rPr>
              <a:t>1</a:t>
            </a:r>
            <a:r>
              <a:rPr lang="en-GB" sz="900" baseline="30000" dirty="0">
                <a:solidFill>
                  <a:schemeClr val="tx2"/>
                </a:solidFill>
              </a:rPr>
              <a:t>UQK</a:t>
            </a:r>
            <a:endParaRPr lang="en-CH" sz="900" baseline="30000" dirty="0">
              <a:solidFill>
                <a:schemeClr val="tx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9AEE4A-9BB5-0C97-63EF-FE83EA8C14C5}"/>
              </a:ext>
            </a:extLst>
          </p:cNvPr>
          <p:cNvSpPr/>
          <p:nvPr/>
        </p:nvSpPr>
        <p:spPr>
          <a:xfrm>
            <a:off x="2662811" y="1196989"/>
            <a:ext cx="746441" cy="74644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>
                <a:solidFill>
                  <a:schemeClr val="tx2"/>
                </a:solidFill>
              </a:rPr>
              <a:t>W</a:t>
            </a:r>
            <a:r>
              <a:rPr lang="en-GB" sz="1050" baseline="-25000" dirty="0" err="1">
                <a:solidFill>
                  <a:schemeClr val="tx2"/>
                </a:solidFill>
              </a:rPr>
              <a:t>h</a:t>
            </a:r>
            <a:r>
              <a:rPr lang="en-GB" sz="900" baseline="30000" dirty="0" err="1">
                <a:solidFill>
                  <a:schemeClr val="tx2"/>
                </a:solidFill>
              </a:rPr>
              <a:t>UQK</a:t>
            </a:r>
            <a:endParaRPr lang="en-CH" sz="900" baseline="30000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C17E2C-BE2A-AE91-8BFA-6ABFEB2021AB}"/>
              </a:ext>
            </a:extLst>
          </p:cNvPr>
          <p:cNvSpPr/>
          <p:nvPr/>
        </p:nvSpPr>
        <p:spPr>
          <a:xfrm>
            <a:off x="8230246" y="3982228"/>
            <a:ext cx="577619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0BEF910-2D2E-DAB4-9ED3-65D94B5BCCB2}"/>
              </a:ext>
            </a:extLst>
          </p:cNvPr>
          <p:cNvSpPr/>
          <p:nvPr/>
        </p:nvSpPr>
        <p:spPr>
          <a:xfrm>
            <a:off x="9015298" y="3982228"/>
            <a:ext cx="577619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DB8AF1-7309-8A38-EBCB-26FC2025D01F}"/>
              </a:ext>
            </a:extLst>
          </p:cNvPr>
          <p:cNvSpPr/>
          <p:nvPr/>
        </p:nvSpPr>
        <p:spPr>
          <a:xfrm>
            <a:off x="4337051" y="1369875"/>
            <a:ext cx="578058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5110E8-57D2-7CED-B5A2-F9F9DF128B99}"/>
              </a:ext>
            </a:extLst>
          </p:cNvPr>
          <p:cNvSpPr/>
          <p:nvPr/>
        </p:nvSpPr>
        <p:spPr>
          <a:xfrm>
            <a:off x="5187211" y="1369875"/>
            <a:ext cx="578058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2" name="文本框 151">
            <a:extLst>
              <a:ext uri="{FF2B5EF4-FFF2-40B4-BE49-F238E27FC236}">
                <a16:creationId xmlns:a16="http://schemas.microsoft.com/office/drawing/2014/main" id="{B8A5FCB6-EBD9-CAFC-B5E9-4E0DBD73DF32}"/>
              </a:ext>
            </a:extLst>
          </p:cNvPr>
          <p:cNvSpPr txBox="1"/>
          <p:nvPr/>
        </p:nvSpPr>
        <p:spPr>
          <a:xfrm>
            <a:off x="4867462" y="1315145"/>
            <a:ext cx="437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…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55043C-537A-F29C-C079-2AD6F1B132F6}"/>
              </a:ext>
            </a:extLst>
          </p:cNvPr>
          <p:cNvSpPr/>
          <p:nvPr/>
        </p:nvSpPr>
        <p:spPr>
          <a:xfrm>
            <a:off x="1673008" y="3008779"/>
            <a:ext cx="57805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BD5BA09-045B-7B62-C814-E5A9ABB81DCA}"/>
              </a:ext>
            </a:extLst>
          </p:cNvPr>
          <p:cNvSpPr/>
          <p:nvPr/>
        </p:nvSpPr>
        <p:spPr>
          <a:xfrm>
            <a:off x="1673008" y="3071632"/>
            <a:ext cx="578058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2A19016-2080-1807-3945-BEB8A9963F78}"/>
              </a:ext>
            </a:extLst>
          </p:cNvPr>
          <p:cNvSpPr/>
          <p:nvPr/>
        </p:nvSpPr>
        <p:spPr>
          <a:xfrm>
            <a:off x="1673008" y="3628061"/>
            <a:ext cx="578058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4" name="文本框 151">
            <a:extLst>
              <a:ext uri="{FF2B5EF4-FFF2-40B4-BE49-F238E27FC236}">
                <a16:creationId xmlns:a16="http://schemas.microsoft.com/office/drawing/2014/main" id="{1F092A53-0A1F-E91E-6198-52C2A92FA84B}"/>
              </a:ext>
            </a:extLst>
          </p:cNvPr>
          <p:cNvSpPr txBox="1"/>
          <p:nvPr/>
        </p:nvSpPr>
        <p:spPr>
          <a:xfrm rot="5400000">
            <a:off x="1823165" y="3202360"/>
            <a:ext cx="437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…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DF35C1-B491-4B36-5FAA-7623939C9A2C}"/>
              </a:ext>
            </a:extLst>
          </p:cNvPr>
          <p:cNvCxnSpPr/>
          <p:nvPr/>
        </p:nvCxnSpPr>
        <p:spPr>
          <a:xfrm>
            <a:off x="1528715" y="2992421"/>
            <a:ext cx="0" cy="7149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A740AA7-ED1E-9398-ECB0-F462B9D34819}"/>
              </a:ext>
            </a:extLst>
          </p:cNvPr>
          <p:cNvCxnSpPr>
            <a:cxnSpLocks/>
          </p:cNvCxnSpPr>
          <p:nvPr/>
        </p:nvCxnSpPr>
        <p:spPr>
          <a:xfrm>
            <a:off x="4431142" y="3396872"/>
            <a:ext cx="870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151">
            <a:extLst>
              <a:ext uri="{FF2B5EF4-FFF2-40B4-BE49-F238E27FC236}">
                <a16:creationId xmlns:a16="http://schemas.microsoft.com/office/drawing/2014/main" id="{ECB9AF6E-DBF8-D383-19D3-CC57E2312087}"/>
              </a:ext>
            </a:extLst>
          </p:cNvPr>
          <p:cNvSpPr txBox="1"/>
          <p:nvPr/>
        </p:nvSpPr>
        <p:spPr>
          <a:xfrm>
            <a:off x="4431142" y="3105466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SoftMax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BCCAA64-4C8D-56CC-7B1A-095424EE2F84}"/>
              </a:ext>
            </a:extLst>
          </p:cNvPr>
          <p:cNvCxnSpPr>
            <a:cxnSpLocks/>
          </p:cNvCxnSpPr>
          <p:nvPr/>
        </p:nvCxnSpPr>
        <p:spPr>
          <a:xfrm>
            <a:off x="6489801" y="3315547"/>
            <a:ext cx="193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D9533B6-5AB0-43BA-05BA-CEE969070412}"/>
              </a:ext>
            </a:extLst>
          </p:cNvPr>
          <p:cNvSpPr/>
          <p:nvPr/>
        </p:nvSpPr>
        <p:spPr>
          <a:xfrm>
            <a:off x="6808367" y="2992420"/>
            <a:ext cx="57761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57798C7-3604-2155-8B28-691B109B7664}"/>
              </a:ext>
            </a:extLst>
          </p:cNvPr>
          <p:cNvSpPr/>
          <p:nvPr/>
        </p:nvSpPr>
        <p:spPr>
          <a:xfrm>
            <a:off x="6808367" y="3054498"/>
            <a:ext cx="577619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CCB4BC6-0D66-31F2-AD17-BF4F93236BAA}"/>
              </a:ext>
            </a:extLst>
          </p:cNvPr>
          <p:cNvSpPr/>
          <p:nvPr/>
        </p:nvSpPr>
        <p:spPr>
          <a:xfrm>
            <a:off x="6803770" y="3628061"/>
            <a:ext cx="577619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0" name="文本框 151">
            <a:extLst>
              <a:ext uri="{FF2B5EF4-FFF2-40B4-BE49-F238E27FC236}">
                <a16:creationId xmlns:a16="http://schemas.microsoft.com/office/drawing/2014/main" id="{9D4D7B03-70B8-2FDD-6566-04D337B3CFE4}"/>
              </a:ext>
            </a:extLst>
          </p:cNvPr>
          <p:cNvSpPr txBox="1"/>
          <p:nvPr/>
        </p:nvSpPr>
        <p:spPr>
          <a:xfrm rot="5400000">
            <a:off x="6948748" y="3208712"/>
            <a:ext cx="437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…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A2D2025-FF21-00D5-DB33-9704D6AF4B9E}"/>
              </a:ext>
            </a:extLst>
          </p:cNvPr>
          <p:cNvCxnSpPr>
            <a:cxnSpLocks/>
          </p:cNvCxnSpPr>
          <p:nvPr/>
        </p:nvCxnSpPr>
        <p:spPr>
          <a:xfrm flipH="1">
            <a:off x="1982764" y="1820333"/>
            <a:ext cx="2643316" cy="938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151">
            <a:extLst>
              <a:ext uri="{FF2B5EF4-FFF2-40B4-BE49-F238E27FC236}">
                <a16:creationId xmlns:a16="http://schemas.microsoft.com/office/drawing/2014/main" id="{B729294F-BA9B-2C76-779B-C15B40045B4A}"/>
              </a:ext>
            </a:extLst>
          </p:cNvPr>
          <p:cNvSpPr txBox="1"/>
          <p:nvPr/>
        </p:nvSpPr>
        <p:spPr>
          <a:xfrm>
            <a:off x="3220108" y="2221190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Fold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70" name="文本框 151">
            <a:extLst>
              <a:ext uri="{FF2B5EF4-FFF2-40B4-BE49-F238E27FC236}">
                <a16:creationId xmlns:a16="http://schemas.microsoft.com/office/drawing/2014/main" id="{AD0D1536-5191-A006-0603-1E5BDDA8ED3A}"/>
              </a:ext>
            </a:extLst>
          </p:cNvPr>
          <p:cNvSpPr txBox="1"/>
          <p:nvPr/>
        </p:nvSpPr>
        <p:spPr>
          <a:xfrm>
            <a:off x="7480990" y="3396872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Flat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7283388B-F161-E2BA-E63A-FBE3038C4E05}"/>
              </a:ext>
            </a:extLst>
          </p:cNvPr>
          <p:cNvSpPr/>
          <p:nvPr/>
        </p:nvSpPr>
        <p:spPr>
          <a:xfrm>
            <a:off x="5985454" y="769109"/>
            <a:ext cx="4774654" cy="106421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/>
                </a:solidFill>
              </a:rPr>
              <a:t>Batching various user’s token: </a:t>
            </a:r>
          </a:p>
          <a:p>
            <a:pPr algn="ctr"/>
            <a:r>
              <a:rPr lang="en-GB" b="1" dirty="0">
                <a:solidFill>
                  <a:schemeClr val="accent3"/>
                </a:solidFill>
              </a:rPr>
              <a:t>Weight related operation -&gt; Compute-bound</a:t>
            </a:r>
          </a:p>
        </p:txBody>
      </p:sp>
      <p:sp>
        <p:nvSpPr>
          <p:cNvPr id="6" name="文本框 151">
            <a:extLst>
              <a:ext uri="{FF2B5EF4-FFF2-40B4-BE49-F238E27FC236}">
                <a16:creationId xmlns:a16="http://schemas.microsoft.com/office/drawing/2014/main" id="{5CEB9204-D0E0-CA31-23D6-C487C6F32DED}"/>
              </a:ext>
            </a:extLst>
          </p:cNvPr>
          <p:cNvSpPr txBox="1"/>
          <p:nvPr/>
        </p:nvSpPr>
        <p:spPr>
          <a:xfrm>
            <a:off x="596942" y="3151386"/>
            <a:ext cx="12856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Nb_head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Of user0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75D985-5726-131D-0D54-576E89B1CAF0}"/>
              </a:ext>
            </a:extLst>
          </p:cNvPr>
          <p:cNvSpPr/>
          <p:nvPr/>
        </p:nvSpPr>
        <p:spPr>
          <a:xfrm>
            <a:off x="117232" y="1409858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7EDC3B-42CD-ADF5-1638-7541535DE848}"/>
              </a:ext>
            </a:extLst>
          </p:cNvPr>
          <p:cNvSpPr/>
          <p:nvPr/>
        </p:nvSpPr>
        <p:spPr>
          <a:xfrm>
            <a:off x="3758993" y="1431875"/>
            <a:ext cx="57805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C7039-D6A1-F891-0B9F-5107CC3F3D69}"/>
              </a:ext>
            </a:extLst>
          </p:cNvPr>
          <p:cNvSpPr/>
          <p:nvPr/>
        </p:nvSpPr>
        <p:spPr>
          <a:xfrm>
            <a:off x="4337051" y="1431875"/>
            <a:ext cx="578058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568611-421F-E548-4122-C5DA080EDCAF}"/>
              </a:ext>
            </a:extLst>
          </p:cNvPr>
          <p:cNvSpPr/>
          <p:nvPr/>
        </p:nvSpPr>
        <p:spPr>
          <a:xfrm>
            <a:off x="5187211" y="1431875"/>
            <a:ext cx="578058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0DE7D7-A7C1-50EF-025F-F6CA9EA14D60}"/>
              </a:ext>
            </a:extLst>
          </p:cNvPr>
          <p:cNvSpPr/>
          <p:nvPr/>
        </p:nvSpPr>
        <p:spPr>
          <a:xfrm>
            <a:off x="117232" y="1471858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FD8920-EDFB-B30B-B405-41E205C40531}"/>
              </a:ext>
            </a:extLst>
          </p:cNvPr>
          <p:cNvSpPr/>
          <p:nvPr/>
        </p:nvSpPr>
        <p:spPr>
          <a:xfrm>
            <a:off x="3758993" y="1493875"/>
            <a:ext cx="57805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C57F72-9DF4-3B71-E5B8-56E37D2F44BB}"/>
              </a:ext>
            </a:extLst>
          </p:cNvPr>
          <p:cNvSpPr/>
          <p:nvPr/>
        </p:nvSpPr>
        <p:spPr>
          <a:xfrm>
            <a:off x="4337051" y="1493875"/>
            <a:ext cx="578058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B8B53D-0CDA-B9D7-45C8-1B1890F0DB74}"/>
              </a:ext>
            </a:extLst>
          </p:cNvPr>
          <p:cNvSpPr/>
          <p:nvPr/>
        </p:nvSpPr>
        <p:spPr>
          <a:xfrm>
            <a:off x="5187211" y="1493875"/>
            <a:ext cx="578058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5B789A-0ECB-39E4-B186-26D8EB2C774E}"/>
              </a:ext>
            </a:extLst>
          </p:cNvPr>
          <p:cNvSpPr/>
          <p:nvPr/>
        </p:nvSpPr>
        <p:spPr>
          <a:xfrm>
            <a:off x="117232" y="1533858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BEB0E0C-EFDA-CE20-F784-8083D65312C7}"/>
              </a:ext>
            </a:extLst>
          </p:cNvPr>
          <p:cNvSpPr/>
          <p:nvPr/>
        </p:nvSpPr>
        <p:spPr>
          <a:xfrm>
            <a:off x="3758993" y="1555875"/>
            <a:ext cx="57805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2C30E29-EFF7-0841-CCB3-B0CDAC1457FE}"/>
              </a:ext>
            </a:extLst>
          </p:cNvPr>
          <p:cNvSpPr/>
          <p:nvPr/>
        </p:nvSpPr>
        <p:spPr>
          <a:xfrm>
            <a:off x="4337051" y="1555875"/>
            <a:ext cx="578058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880A17-15F5-D9F4-2DF4-DD4010ED05B9}"/>
              </a:ext>
            </a:extLst>
          </p:cNvPr>
          <p:cNvSpPr/>
          <p:nvPr/>
        </p:nvSpPr>
        <p:spPr>
          <a:xfrm>
            <a:off x="5187211" y="1555875"/>
            <a:ext cx="578058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D6C876-4E82-ED62-92DD-02C40CFCA94E}"/>
              </a:ext>
            </a:extLst>
          </p:cNvPr>
          <p:cNvSpPr/>
          <p:nvPr/>
        </p:nvSpPr>
        <p:spPr>
          <a:xfrm>
            <a:off x="117232" y="1595858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70AA152-8786-0BF5-ED8D-CB4AB9A79951}"/>
              </a:ext>
            </a:extLst>
          </p:cNvPr>
          <p:cNvSpPr/>
          <p:nvPr/>
        </p:nvSpPr>
        <p:spPr>
          <a:xfrm>
            <a:off x="3758993" y="1617875"/>
            <a:ext cx="57805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2CFB9B3-6727-B371-8163-57D3E1A80E01}"/>
              </a:ext>
            </a:extLst>
          </p:cNvPr>
          <p:cNvSpPr/>
          <p:nvPr/>
        </p:nvSpPr>
        <p:spPr>
          <a:xfrm>
            <a:off x="4337051" y="1617875"/>
            <a:ext cx="578058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C77286-DF95-B931-D0CE-AEB592278AF3}"/>
              </a:ext>
            </a:extLst>
          </p:cNvPr>
          <p:cNvSpPr/>
          <p:nvPr/>
        </p:nvSpPr>
        <p:spPr>
          <a:xfrm>
            <a:off x="5187211" y="1617875"/>
            <a:ext cx="578058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458F42-4CFF-CA95-79BD-88377EABEF19}"/>
              </a:ext>
            </a:extLst>
          </p:cNvPr>
          <p:cNvSpPr/>
          <p:nvPr/>
        </p:nvSpPr>
        <p:spPr>
          <a:xfrm>
            <a:off x="117232" y="1657858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A410B1F-4D8B-3A37-CD52-B071C9F3FD5D}"/>
              </a:ext>
            </a:extLst>
          </p:cNvPr>
          <p:cNvSpPr/>
          <p:nvPr/>
        </p:nvSpPr>
        <p:spPr>
          <a:xfrm>
            <a:off x="3758993" y="1679875"/>
            <a:ext cx="57805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BDD060E-E3C8-7D19-9084-D848854EE80B}"/>
              </a:ext>
            </a:extLst>
          </p:cNvPr>
          <p:cNvSpPr/>
          <p:nvPr/>
        </p:nvSpPr>
        <p:spPr>
          <a:xfrm>
            <a:off x="4337051" y="1679875"/>
            <a:ext cx="578058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3807D0D-D58A-B3B3-F16C-19E459CFAA7F}"/>
              </a:ext>
            </a:extLst>
          </p:cNvPr>
          <p:cNvSpPr/>
          <p:nvPr/>
        </p:nvSpPr>
        <p:spPr>
          <a:xfrm>
            <a:off x="5187211" y="1679875"/>
            <a:ext cx="578058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3673D4A-6A4E-CA7F-5EAB-648FEB3553FE}"/>
              </a:ext>
            </a:extLst>
          </p:cNvPr>
          <p:cNvSpPr/>
          <p:nvPr/>
        </p:nvSpPr>
        <p:spPr>
          <a:xfrm>
            <a:off x="117232" y="1719858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5BCFB44-E6D7-259B-8A2D-85D38B4C712E}"/>
              </a:ext>
            </a:extLst>
          </p:cNvPr>
          <p:cNvSpPr/>
          <p:nvPr/>
        </p:nvSpPr>
        <p:spPr>
          <a:xfrm>
            <a:off x="3758993" y="1741875"/>
            <a:ext cx="57805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5F597A0-1946-4803-E6A2-37CEDD40C8EB}"/>
              </a:ext>
            </a:extLst>
          </p:cNvPr>
          <p:cNvSpPr/>
          <p:nvPr/>
        </p:nvSpPr>
        <p:spPr>
          <a:xfrm>
            <a:off x="4337051" y="1741875"/>
            <a:ext cx="578058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9994EE5-84E6-0BC6-4A9A-0CC6DF676B2C}"/>
              </a:ext>
            </a:extLst>
          </p:cNvPr>
          <p:cNvSpPr/>
          <p:nvPr/>
        </p:nvSpPr>
        <p:spPr>
          <a:xfrm>
            <a:off x="5187211" y="1741875"/>
            <a:ext cx="578058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565895C-486A-C16F-0380-7C39C4727A3C}"/>
              </a:ext>
            </a:extLst>
          </p:cNvPr>
          <p:cNvCxnSpPr>
            <a:cxnSpLocks/>
          </p:cNvCxnSpPr>
          <p:nvPr/>
        </p:nvCxnSpPr>
        <p:spPr>
          <a:xfrm>
            <a:off x="5846731" y="1368116"/>
            <a:ext cx="0" cy="4522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151">
            <a:extLst>
              <a:ext uri="{FF2B5EF4-FFF2-40B4-BE49-F238E27FC236}">
                <a16:creationId xmlns:a16="http://schemas.microsoft.com/office/drawing/2014/main" id="{5FD09B53-4AFD-624D-F357-8CE7D262A848}"/>
              </a:ext>
            </a:extLst>
          </p:cNvPr>
          <p:cNvSpPr txBox="1"/>
          <p:nvPr/>
        </p:nvSpPr>
        <p:spPr>
          <a:xfrm>
            <a:off x="5802477" y="1723931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Nb_user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779D3F7-6EC1-6C57-3278-4C7C8CD328C5}"/>
              </a:ext>
            </a:extLst>
          </p:cNvPr>
          <p:cNvSpPr/>
          <p:nvPr/>
        </p:nvSpPr>
        <p:spPr>
          <a:xfrm rot="5400000">
            <a:off x="3034446" y="4306073"/>
            <a:ext cx="841440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 </a:t>
            </a:r>
          </a:p>
          <a:p>
            <a:pPr algn="ctr"/>
            <a:r>
              <a:rPr lang="en-GB" sz="1800" b="1" dirty="0">
                <a:solidFill>
                  <a:schemeClr val="tx1"/>
                </a:solidFill>
              </a:rPr>
              <a:t>of User1</a:t>
            </a:r>
            <a:endParaRPr lang="en-CH" sz="1800" b="1" dirty="0">
              <a:solidFill>
                <a:schemeClr val="tx1"/>
              </a:solidFill>
            </a:endParaRPr>
          </a:p>
        </p:txBody>
      </p:sp>
      <p:sp>
        <p:nvSpPr>
          <p:cNvPr id="71" name="文本框 151">
            <a:extLst>
              <a:ext uri="{FF2B5EF4-FFF2-40B4-BE49-F238E27FC236}">
                <a16:creationId xmlns:a16="http://schemas.microsoft.com/office/drawing/2014/main" id="{E82E8B65-8765-523E-A31D-87955C9804C0}"/>
              </a:ext>
            </a:extLst>
          </p:cNvPr>
          <p:cNvSpPr txBox="1"/>
          <p:nvPr/>
        </p:nvSpPr>
        <p:spPr>
          <a:xfrm>
            <a:off x="2389581" y="4823393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25D94C8-A987-28B7-622F-4DE68D99EF1F}"/>
              </a:ext>
            </a:extLst>
          </p:cNvPr>
          <p:cNvSpPr/>
          <p:nvPr/>
        </p:nvSpPr>
        <p:spPr>
          <a:xfrm>
            <a:off x="5606136" y="4268771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 </a:t>
            </a:r>
            <a:r>
              <a:rPr lang="en-GB" sz="1800" b="1" dirty="0">
                <a:solidFill>
                  <a:schemeClr val="tx1"/>
                </a:solidFill>
              </a:rPr>
              <a:t>of user1</a:t>
            </a:r>
            <a:endParaRPr lang="en-CH" sz="1800" b="1" dirty="0">
              <a:solidFill>
                <a:schemeClr val="tx1"/>
              </a:solidFill>
            </a:endParaRPr>
          </a:p>
        </p:txBody>
      </p:sp>
      <p:sp>
        <p:nvSpPr>
          <p:cNvPr id="73" name="文本框 151">
            <a:extLst>
              <a:ext uri="{FF2B5EF4-FFF2-40B4-BE49-F238E27FC236}">
                <a16:creationId xmlns:a16="http://schemas.microsoft.com/office/drawing/2014/main" id="{73C18F48-ECB5-7A8D-C156-747A32CBA789}"/>
              </a:ext>
            </a:extLst>
          </p:cNvPr>
          <p:cNvSpPr txBox="1"/>
          <p:nvPr/>
        </p:nvSpPr>
        <p:spPr>
          <a:xfrm>
            <a:off x="5212458" y="4831860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F1E7385-9A0E-AFA0-0AA9-A86E9D18FF7C}"/>
              </a:ext>
            </a:extLst>
          </p:cNvPr>
          <p:cNvSpPr/>
          <p:nvPr/>
        </p:nvSpPr>
        <p:spPr>
          <a:xfrm>
            <a:off x="1673008" y="4694216"/>
            <a:ext cx="57805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8A217DD-8675-0FAB-F089-F74DC2679495}"/>
              </a:ext>
            </a:extLst>
          </p:cNvPr>
          <p:cNvSpPr/>
          <p:nvPr/>
        </p:nvSpPr>
        <p:spPr>
          <a:xfrm>
            <a:off x="1673008" y="4757069"/>
            <a:ext cx="578058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8C4527F-62D4-235A-7369-55B8FF680393}"/>
              </a:ext>
            </a:extLst>
          </p:cNvPr>
          <p:cNvSpPr/>
          <p:nvPr/>
        </p:nvSpPr>
        <p:spPr>
          <a:xfrm>
            <a:off x="1673008" y="5313498"/>
            <a:ext cx="578058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7" name="文本框 151">
            <a:extLst>
              <a:ext uri="{FF2B5EF4-FFF2-40B4-BE49-F238E27FC236}">
                <a16:creationId xmlns:a16="http://schemas.microsoft.com/office/drawing/2014/main" id="{A99598DA-372B-A101-66A9-EB85834FFBEA}"/>
              </a:ext>
            </a:extLst>
          </p:cNvPr>
          <p:cNvSpPr txBox="1"/>
          <p:nvPr/>
        </p:nvSpPr>
        <p:spPr>
          <a:xfrm rot="5400000">
            <a:off x="1823165" y="4887797"/>
            <a:ext cx="437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…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FCC7276-2DCD-F526-ACAD-D413A1026D2D}"/>
              </a:ext>
            </a:extLst>
          </p:cNvPr>
          <p:cNvCxnSpPr/>
          <p:nvPr/>
        </p:nvCxnSpPr>
        <p:spPr>
          <a:xfrm>
            <a:off x="1528715" y="4677858"/>
            <a:ext cx="0" cy="7149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B1D57F1-9336-2F09-21D7-7EFC58375D32}"/>
              </a:ext>
            </a:extLst>
          </p:cNvPr>
          <p:cNvCxnSpPr>
            <a:cxnSpLocks/>
          </p:cNvCxnSpPr>
          <p:nvPr/>
        </p:nvCxnSpPr>
        <p:spPr>
          <a:xfrm>
            <a:off x="4431142" y="5082309"/>
            <a:ext cx="870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本框 151">
            <a:extLst>
              <a:ext uri="{FF2B5EF4-FFF2-40B4-BE49-F238E27FC236}">
                <a16:creationId xmlns:a16="http://schemas.microsoft.com/office/drawing/2014/main" id="{A3C49FEC-82CB-9FB0-AAA0-D6C298578639}"/>
              </a:ext>
            </a:extLst>
          </p:cNvPr>
          <p:cNvSpPr txBox="1"/>
          <p:nvPr/>
        </p:nvSpPr>
        <p:spPr>
          <a:xfrm>
            <a:off x="4431142" y="4790903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SoftMax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3A6B501-E082-76D0-DAE6-674E3A136250}"/>
              </a:ext>
            </a:extLst>
          </p:cNvPr>
          <p:cNvCxnSpPr>
            <a:cxnSpLocks/>
          </p:cNvCxnSpPr>
          <p:nvPr/>
        </p:nvCxnSpPr>
        <p:spPr>
          <a:xfrm>
            <a:off x="6489801" y="5000984"/>
            <a:ext cx="193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3B2EA6DE-AD1C-233C-2B4E-E7C5FC88E99B}"/>
              </a:ext>
            </a:extLst>
          </p:cNvPr>
          <p:cNvSpPr/>
          <p:nvPr/>
        </p:nvSpPr>
        <p:spPr>
          <a:xfrm>
            <a:off x="6808367" y="4677857"/>
            <a:ext cx="57761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531EB08-8279-20C5-7AD2-4FC0AD18606E}"/>
              </a:ext>
            </a:extLst>
          </p:cNvPr>
          <p:cNvSpPr/>
          <p:nvPr/>
        </p:nvSpPr>
        <p:spPr>
          <a:xfrm>
            <a:off x="6808367" y="4739935"/>
            <a:ext cx="577619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D8B8C23-9233-AED5-07D3-1CB8C6092726}"/>
              </a:ext>
            </a:extLst>
          </p:cNvPr>
          <p:cNvSpPr/>
          <p:nvPr/>
        </p:nvSpPr>
        <p:spPr>
          <a:xfrm>
            <a:off x="6803770" y="5313498"/>
            <a:ext cx="577619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5" name="文本框 151">
            <a:extLst>
              <a:ext uri="{FF2B5EF4-FFF2-40B4-BE49-F238E27FC236}">
                <a16:creationId xmlns:a16="http://schemas.microsoft.com/office/drawing/2014/main" id="{11DB9E7F-D8CF-C61D-E113-EB7780811D71}"/>
              </a:ext>
            </a:extLst>
          </p:cNvPr>
          <p:cNvSpPr txBox="1"/>
          <p:nvPr/>
        </p:nvSpPr>
        <p:spPr>
          <a:xfrm rot="5400000">
            <a:off x="6948748" y="4894149"/>
            <a:ext cx="437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…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86" name="文本框 151">
            <a:extLst>
              <a:ext uri="{FF2B5EF4-FFF2-40B4-BE49-F238E27FC236}">
                <a16:creationId xmlns:a16="http://schemas.microsoft.com/office/drawing/2014/main" id="{0B42EBCA-8AFB-148E-6358-CC98E5D403DC}"/>
              </a:ext>
            </a:extLst>
          </p:cNvPr>
          <p:cNvSpPr txBox="1"/>
          <p:nvPr/>
        </p:nvSpPr>
        <p:spPr>
          <a:xfrm>
            <a:off x="596942" y="4888315"/>
            <a:ext cx="12856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Nb_head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Of user1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87" name="文本框 151">
            <a:extLst>
              <a:ext uri="{FF2B5EF4-FFF2-40B4-BE49-F238E27FC236}">
                <a16:creationId xmlns:a16="http://schemas.microsoft.com/office/drawing/2014/main" id="{8DA6DF43-E97B-9D11-0089-DF95D9ACE0D5}"/>
              </a:ext>
            </a:extLst>
          </p:cNvPr>
          <p:cNvSpPr txBox="1"/>
          <p:nvPr/>
        </p:nvSpPr>
        <p:spPr>
          <a:xfrm rot="5400000">
            <a:off x="4162046" y="6001533"/>
            <a:ext cx="6874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……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88" name="Right Brace 87">
            <a:extLst>
              <a:ext uri="{FF2B5EF4-FFF2-40B4-BE49-F238E27FC236}">
                <a16:creationId xmlns:a16="http://schemas.microsoft.com/office/drawing/2014/main" id="{C6000FDC-8262-114F-B2CC-9F59B02DC907}"/>
              </a:ext>
            </a:extLst>
          </p:cNvPr>
          <p:cNvSpPr/>
          <p:nvPr/>
        </p:nvSpPr>
        <p:spPr>
          <a:xfrm>
            <a:off x="7445194" y="2904588"/>
            <a:ext cx="108514" cy="2556599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366232B-B642-9C01-AA54-8C48C188787A}"/>
              </a:ext>
            </a:extLst>
          </p:cNvPr>
          <p:cNvSpPr/>
          <p:nvPr/>
        </p:nvSpPr>
        <p:spPr>
          <a:xfrm>
            <a:off x="7652627" y="4043832"/>
            <a:ext cx="57761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7ED92B3-15B8-E338-E69D-D2AAC7DFACE5}"/>
              </a:ext>
            </a:extLst>
          </p:cNvPr>
          <p:cNvSpPr/>
          <p:nvPr/>
        </p:nvSpPr>
        <p:spPr>
          <a:xfrm>
            <a:off x="11444584" y="3998113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1536B64-C356-1A0C-98E9-809FCFEE2F55}"/>
              </a:ext>
            </a:extLst>
          </p:cNvPr>
          <p:cNvSpPr/>
          <p:nvPr/>
        </p:nvSpPr>
        <p:spPr>
          <a:xfrm>
            <a:off x="8230246" y="4043832"/>
            <a:ext cx="577619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28F1473-78BF-652A-211F-7CB7D442EE07}"/>
              </a:ext>
            </a:extLst>
          </p:cNvPr>
          <p:cNvSpPr/>
          <p:nvPr/>
        </p:nvSpPr>
        <p:spPr>
          <a:xfrm>
            <a:off x="9015298" y="4043832"/>
            <a:ext cx="577619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D1FE538-846F-7255-467D-D4B008C4DE57}"/>
              </a:ext>
            </a:extLst>
          </p:cNvPr>
          <p:cNvSpPr/>
          <p:nvPr/>
        </p:nvSpPr>
        <p:spPr>
          <a:xfrm>
            <a:off x="7652627" y="4105436"/>
            <a:ext cx="57761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5EF67B1-743E-11E7-FA6C-0AD2CFEE55D0}"/>
              </a:ext>
            </a:extLst>
          </p:cNvPr>
          <p:cNvSpPr/>
          <p:nvPr/>
        </p:nvSpPr>
        <p:spPr>
          <a:xfrm>
            <a:off x="11444584" y="4059717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5C3E0D6-9713-3C43-33E9-C2E7AB5448E5}"/>
              </a:ext>
            </a:extLst>
          </p:cNvPr>
          <p:cNvSpPr/>
          <p:nvPr/>
        </p:nvSpPr>
        <p:spPr>
          <a:xfrm>
            <a:off x="8230246" y="4105436"/>
            <a:ext cx="577619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34F2771-A314-5F36-708A-5F85C000E43F}"/>
              </a:ext>
            </a:extLst>
          </p:cNvPr>
          <p:cNvSpPr/>
          <p:nvPr/>
        </p:nvSpPr>
        <p:spPr>
          <a:xfrm>
            <a:off x="9015298" y="4105436"/>
            <a:ext cx="577619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22BBDA6-4E72-B40B-1F4D-4DCC4C823486}"/>
              </a:ext>
            </a:extLst>
          </p:cNvPr>
          <p:cNvSpPr/>
          <p:nvPr/>
        </p:nvSpPr>
        <p:spPr>
          <a:xfrm>
            <a:off x="7652627" y="4167040"/>
            <a:ext cx="57761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DB8A403-C92E-1246-3A93-EBA52DB99BC3}"/>
              </a:ext>
            </a:extLst>
          </p:cNvPr>
          <p:cNvSpPr/>
          <p:nvPr/>
        </p:nvSpPr>
        <p:spPr>
          <a:xfrm>
            <a:off x="11444584" y="4121321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069998B-01AB-549E-52A8-DD8041E66727}"/>
              </a:ext>
            </a:extLst>
          </p:cNvPr>
          <p:cNvSpPr/>
          <p:nvPr/>
        </p:nvSpPr>
        <p:spPr>
          <a:xfrm>
            <a:off x="8230246" y="4167040"/>
            <a:ext cx="577619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1A67135-053B-A293-3667-837C6310551A}"/>
              </a:ext>
            </a:extLst>
          </p:cNvPr>
          <p:cNvSpPr/>
          <p:nvPr/>
        </p:nvSpPr>
        <p:spPr>
          <a:xfrm>
            <a:off x="9015298" y="4167040"/>
            <a:ext cx="577619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5BDE223-D0D2-CA26-A7DB-FFB5EF4E80EF}"/>
              </a:ext>
            </a:extLst>
          </p:cNvPr>
          <p:cNvSpPr/>
          <p:nvPr/>
        </p:nvSpPr>
        <p:spPr>
          <a:xfrm>
            <a:off x="7652627" y="4228644"/>
            <a:ext cx="57761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E7BF8CA-2E80-84F0-CB9B-426DF8637917}"/>
              </a:ext>
            </a:extLst>
          </p:cNvPr>
          <p:cNvSpPr/>
          <p:nvPr/>
        </p:nvSpPr>
        <p:spPr>
          <a:xfrm>
            <a:off x="11444584" y="4182925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4E21968-0473-B1F4-67EA-74C43DC8E1F6}"/>
              </a:ext>
            </a:extLst>
          </p:cNvPr>
          <p:cNvSpPr/>
          <p:nvPr/>
        </p:nvSpPr>
        <p:spPr>
          <a:xfrm>
            <a:off x="8230246" y="4228644"/>
            <a:ext cx="577619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C6550D9-389E-BC08-A641-F94E9FF7700A}"/>
              </a:ext>
            </a:extLst>
          </p:cNvPr>
          <p:cNvSpPr/>
          <p:nvPr/>
        </p:nvSpPr>
        <p:spPr>
          <a:xfrm>
            <a:off x="9015298" y="4228644"/>
            <a:ext cx="577619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D303442-3AB7-D572-B92C-7BABB18D6B28}"/>
              </a:ext>
            </a:extLst>
          </p:cNvPr>
          <p:cNvSpPr/>
          <p:nvPr/>
        </p:nvSpPr>
        <p:spPr>
          <a:xfrm>
            <a:off x="7652627" y="4290248"/>
            <a:ext cx="57761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80CE0A0-DE0A-8627-3320-4F2402221BB2}"/>
              </a:ext>
            </a:extLst>
          </p:cNvPr>
          <p:cNvSpPr/>
          <p:nvPr/>
        </p:nvSpPr>
        <p:spPr>
          <a:xfrm>
            <a:off x="11444584" y="4244529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81AC5C5-3B16-D75C-532B-F5AED5EECA9D}"/>
              </a:ext>
            </a:extLst>
          </p:cNvPr>
          <p:cNvSpPr/>
          <p:nvPr/>
        </p:nvSpPr>
        <p:spPr>
          <a:xfrm>
            <a:off x="8230246" y="4290248"/>
            <a:ext cx="577619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0F106C2-7476-07FA-8756-486204723CE8}"/>
              </a:ext>
            </a:extLst>
          </p:cNvPr>
          <p:cNvSpPr/>
          <p:nvPr/>
        </p:nvSpPr>
        <p:spPr>
          <a:xfrm>
            <a:off x="9015298" y="4290248"/>
            <a:ext cx="577619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D491D03-BFE0-7237-E101-D67AFA1D9D61}"/>
              </a:ext>
            </a:extLst>
          </p:cNvPr>
          <p:cNvSpPr/>
          <p:nvPr/>
        </p:nvSpPr>
        <p:spPr>
          <a:xfrm>
            <a:off x="7652627" y="4351852"/>
            <a:ext cx="57761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47A8687-55C1-E1E9-A037-4D1849262C01}"/>
              </a:ext>
            </a:extLst>
          </p:cNvPr>
          <p:cNvSpPr/>
          <p:nvPr/>
        </p:nvSpPr>
        <p:spPr>
          <a:xfrm>
            <a:off x="11444584" y="4306133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6C25C81-E9A7-899C-3FE4-5F3A3A48E8E6}"/>
              </a:ext>
            </a:extLst>
          </p:cNvPr>
          <p:cNvSpPr/>
          <p:nvPr/>
        </p:nvSpPr>
        <p:spPr>
          <a:xfrm>
            <a:off x="8230246" y="4351852"/>
            <a:ext cx="577619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FA8E816-FCED-9D70-9259-BBD253EC7099}"/>
              </a:ext>
            </a:extLst>
          </p:cNvPr>
          <p:cNvSpPr/>
          <p:nvPr/>
        </p:nvSpPr>
        <p:spPr>
          <a:xfrm>
            <a:off x="9015298" y="4351852"/>
            <a:ext cx="577619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9" name="Thought Bubble: Cloud 118">
            <a:extLst>
              <a:ext uri="{FF2B5EF4-FFF2-40B4-BE49-F238E27FC236}">
                <a16:creationId xmlns:a16="http://schemas.microsoft.com/office/drawing/2014/main" id="{1CD19185-4814-B400-A411-F365CDD6CD09}"/>
              </a:ext>
            </a:extLst>
          </p:cNvPr>
          <p:cNvSpPr/>
          <p:nvPr/>
        </p:nvSpPr>
        <p:spPr>
          <a:xfrm>
            <a:off x="6003699" y="5644740"/>
            <a:ext cx="6143962" cy="1064217"/>
          </a:xfrm>
          <a:prstGeom prst="cloudCallout">
            <a:avLst>
              <a:gd name="adj1" fmla="val -40969"/>
              <a:gd name="adj2" fmla="val -415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/>
                </a:solidFill>
              </a:rPr>
              <a:t>Batching does not help for the Key MHA part</a:t>
            </a:r>
          </a:p>
          <a:p>
            <a:pPr algn="ctr"/>
            <a:r>
              <a:rPr lang="en-GB" b="1" dirty="0">
                <a:solidFill>
                  <a:schemeClr val="accent3"/>
                </a:solidFill>
              </a:rPr>
              <a:t>(User has their own context, </a:t>
            </a:r>
            <a:r>
              <a:rPr lang="en-GB" b="1" dirty="0" err="1">
                <a:solidFill>
                  <a:schemeClr val="accent3"/>
                </a:solidFill>
              </a:rPr>
              <a:t>ie</a:t>
            </a:r>
            <a:r>
              <a:rPr lang="en-GB" b="1" dirty="0">
                <a:solidFill>
                  <a:schemeClr val="accent3"/>
                </a:solidFill>
              </a:rPr>
              <a:t>. KV cache)</a:t>
            </a:r>
            <a:endParaRPr lang="en-C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776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>
          <a:extLst>
            <a:ext uri="{FF2B5EF4-FFF2-40B4-BE49-F238E27FC236}">
              <a16:creationId xmlns:a16="http://schemas.microsoft.com/office/drawing/2014/main" id="{675748A0-940E-BC8E-2229-46069F4F7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>
            <a:extLst>
              <a:ext uri="{FF2B5EF4-FFF2-40B4-BE49-F238E27FC236}">
                <a16:creationId xmlns:a16="http://schemas.microsoft.com/office/drawing/2014/main" id="{88B33887-F36F-F67A-2C80-AE54D6504160}"/>
              </a:ext>
            </a:extLst>
          </p:cNvPr>
          <p:cNvSpPr txBox="1"/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bri"/>
              <a:buNone/>
            </a:pPr>
            <a:r>
              <a:rPr lang="en-US" sz="3600" b="0" i="0" u="none" strike="noStrike" cap="none" dirty="0" err="1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FlatMLA</a:t>
            </a:r>
            <a:r>
              <a:rPr lang="en-US" sz="3600" b="0" i="0" u="none" strike="noStrike" cap="none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 Decode Results</a:t>
            </a:r>
            <a:endParaRPr sz="3600" b="0" i="0" u="none" strike="noStrike" cap="none" dirty="0">
              <a:solidFill>
                <a:srgbClr val="168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">
            <a:extLst>
              <a:ext uri="{FF2B5EF4-FFF2-40B4-BE49-F238E27FC236}">
                <a16:creationId xmlns:a16="http://schemas.microsoft.com/office/drawing/2014/main" id="{A8BA3836-A63A-CF26-9A8B-0C6FC21AE5A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00183" y="6583096"/>
            <a:ext cx="846138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3E0C25A-5E1E-D7E4-9A36-09EC9F26EA0E}"/>
              </a:ext>
            </a:extLst>
          </p:cNvPr>
          <p:cNvSpPr txBox="1">
            <a:spLocks/>
          </p:cNvSpPr>
          <p:nvPr/>
        </p:nvSpPr>
        <p:spPr>
          <a:xfrm>
            <a:off x="316499" y="685801"/>
            <a:ext cx="3549823" cy="5116285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dirty="0" err="1">
                <a:solidFill>
                  <a:srgbClr val="000000"/>
                </a:solidFill>
                <a:latin typeface="Calibri Light"/>
              </a:rPr>
              <a:t>FlatMLA</a:t>
            </a: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 implementation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Key idea of FlatAttention + </a:t>
            </a:r>
            <a:r>
              <a:rPr lang="en-US" altLang="zh-CN" sz="1977" dirty="0" err="1">
                <a:solidFill>
                  <a:srgbClr val="000000"/>
                </a:solidFill>
                <a:latin typeface="Calibri Light"/>
              </a:rPr>
              <a:t>FlashMLA</a:t>
            </a:r>
            <a:endParaRPr lang="en-US" altLang="zh-CN" sz="1977" dirty="0">
              <a:solidFill>
                <a:srgbClr val="000000"/>
              </a:solidFill>
              <a:latin typeface="Calibri Light"/>
            </a:endParaRPr>
          </a:p>
          <a:p>
            <a:pPr>
              <a:defRPr/>
            </a:pPr>
            <a:r>
              <a:rPr lang="en-US" altLang="zh-CN" sz="2435" dirty="0">
                <a:solidFill>
                  <a:srgbClr val="000000"/>
                </a:solidFill>
                <a:latin typeface="Calibri Light"/>
              </a:rPr>
              <a:t>SoftHier</a:t>
            </a:r>
          </a:p>
          <a:p>
            <a:pPr lvl="1">
              <a:defRPr/>
            </a:pPr>
            <a:r>
              <a:rPr lang="en-US" altLang="zh-CN" sz="2012" dirty="0">
                <a:solidFill>
                  <a:srgbClr val="000000"/>
                </a:solidFill>
                <a:latin typeface="Calibri Light"/>
              </a:rPr>
              <a:t>32x32 tiles, 1024 TFLOPS @FP16, 4TB/s HBM BW</a:t>
            </a:r>
          </a:p>
          <a:p>
            <a:pPr>
              <a:defRPr/>
            </a:pPr>
            <a:r>
              <a:rPr lang="en-US" altLang="zh-CN" sz="2435" dirty="0">
                <a:solidFill>
                  <a:srgbClr val="000000"/>
                </a:solidFill>
                <a:latin typeface="Calibri Light"/>
              </a:rPr>
              <a:t>MLA decode</a:t>
            </a:r>
          </a:p>
          <a:p>
            <a:pPr lvl="1">
              <a:defRPr/>
            </a:pPr>
            <a:r>
              <a:rPr lang="en-US" altLang="zh-CN" sz="2012" dirty="0">
                <a:solidFill>
                  <a:srgbClr val="000000"/>
                </a:solidFill>
                <a:latin typeface="Calibri Light"/>
              </a:rPr>
              <a:t>Batch size = 1024</a:t>
            </a:r>
          </a:p>
          <a:p>
            <a:pPr lvl="1">
              <a:defRPr/>
            </a:pPr>
            <a:r>
              <a:rPr lang="en-US" altLang="zh-CN" sz="2012" dirty="0">
                <a:solidFill>
                  <a:srgbClr val="000000"/>
                </a:solidFill>
                <a:latin typeface="Calibri Light"/>
              </a:rPr>
              <a:t>Assume every user has the same KV cache length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B33BA43-D054-1DB7-A2A1-99FC8508BB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6904766"/>
              </p:ext>
            </p:extLst>
          </p:nvPr>
        </p:nvGraphicFramePr>
        <p:xfrm>
          <a:off x="4704176" y="791242"/>
          <a:ext cx="6616494" cy="5629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6999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>
          <a:extLst>
            <a:ext uri="{FF2B5EF4-FFF2-40B4-BE49-F238E27FC236}">
              <a16:creationId xmlns:a16="http://schemas.microsoft.com/office/drawing/2014/main" id="{83D213B8-1B44-D8C3-BD4E-4A71D4F74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>
            <a:extLst>
              <a:ext uri="{FF2B5EF4-FFF2-40B4-BE49-F238E27FC236}">
                <a16:creationId xmlns:a16="http://schemas.microsoft.com/office/drawing/2014/main" id="{52B24CBC-246D-A713-7BC5-2D9482B7DF9D}"/>
              </a:ext>
            </a:extLst>
          </p:cNvPr>
          <p:cNvSpPr txBox="1"/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bri"/>
              <a:buNone/>
            </a:pPr>
            <a:r>
              <a:rPr lang="en-US" sz="3600" b="0" i="0" u="none" strike="noStrike" cap="none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On-Going Progress</a:t>
            </a:r>
            <a:endParaRPr sz="3600" b="0" i="0" u="none" strike="noStrike" cap="none" dirty="0">
              <a:solidFill>
                <a:srgbClr val="168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">
            <a:extLst>
              <a:ext uri="{FF2B5EF4-FFF2-40B4-BE49-F238E27FC236}">
                <a16:creationId xmlns:a16="http://schemas.microsoft.com/office/drawing/2014/main" id="{9C2D995F-FC9D-3A5F-71E2-BC443D7D3C6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00183" y="6583096"/>
            <a:ext cx="846138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F11AF70-FF5B-88AD-9C0E-A96335C43A73}"/>
              </a:ext>
            </a:extLst>
          </p:cNvPr>
          <p:cNvSpPr txBox="1">
            <a:spLocks/>
          </p:cNvSpPr>
          <p:nvPr/>
        </p:nvSpPr>
        <p:spPr>
          <a:xfrm>
            <a:off x="316499" y="685801"/>
            <a:ext cx="9900927" cy="5116285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dirty="0" err="1">
                <a:solidFill>
                  <a:srgbClr val="000000"/>
                </a:solidFill>
                <a:latin typeface="Calibri Light"/>
              </a:rPr>
              <a:t>DeepSeekMoE</a:t>
            </a:r>
            <a:endParaRPr lang="en-US" altLang="zh-CN" sz="2400" dirty="0">
              <a:solidFill>
                <a:srgbClr val="000000"/>
              </a:solidFill>
              <a:latin typeface="Calibri Light"/>
            </a:endParaRPr>
          </a:p>
          <a:p>
            <a:pPr>
              <a:defRPr/>
            </a:pPr>
            <a:r>
              <a:rPr lang="en-US" altLang="zh-CN" sz="2435" dirty="0">
                <a:solidFill>
                  <a:srgbClr val="000000"/>
                </a:solidFill>
                <a:latin typeface="Calibri Light"/>
              </a:rPr>
              <a:t>End-to-end DeepSeek Decode will be evaluated soon</a:t>
            </a:r>
          </a:p>
          <a:p>
            <a:pPr>
              <a:defRPr/>
            </a:pPr>
            <a:r>
              <a:rPr lang="en-US" altLang="zh-CN" sz="2435" dirty="0">
                <a:solidFill>
                  <a:srgbClr val="000000"/>
                </a:solidFill>
                <a:latin typeface="Calibri Light"/>
              </a:rPr>
              <a:t>Hopefully to present the end-to-end performance in the next meeting</a:t>
            </a:r>
            <a:endParaRPr lang="en-US" altLang="zh-CN" sz="2012" dirty="0">
              <a:solidFill>
                <a:srgbClr val="000000"/>
              </a:solidFill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961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bri"/>
              <a:buNone/>
            </a:pPr>
            <a:r>
              <a:rPr lang="en-US" sz="3600" b="0" i="0" u="none" strike="noStrike" cap="none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SoftHier Progress General Updates</a:t>
            </a:r>
            <a:endParaRPr sz="3600" b="0" i="0" u="none" strike="noStrike" cap="none" dirty="0">
              <a:solidFill>
                <a:srgbClr val="168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"/>
          <p:cNvSpPr txBox="1">
            <a:spLocks noGrp="1"/>
          </p:cNvSpPr>
          <p:nvPr>
            <p:ph type="sldNum" idx="12"/>
          </p:nvPr>
        </p:nvSpPr>
        <p:spPr>
          <a:xfrm>
            <a:off x="11400183" y="6583096"/>
            <a:ext cx="846138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F9791A3-751E-0936-B276-2CA1AF34111C}"/>
              </a:ext>
            </a:extLst>
          </p:cNvPr>
          <p:cNvSpPr txBox="1">
            <a:spLocks/>
          </p:cNvSpPr>
          <p:nvPr/>
        </p:nvSpPr>
        <p:spPr>
          <a:xfrm>
            <a:off x="316499" y="685801"/>
            <a:ext cx="9883943" cy="5116285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SoftHier Programming Model Update</a:t>
            </a:r>
          </a:p>
          <a:p>
            <a:pPr>
              <a:defRPr/>
            </a:pPr>
            <a:r>
              <a:rPr lang="en-US" altLang="zh-CN" sz="2435" dirty="0">
                <a:solidFill>
                  <a:srgbClr val="000000"/>
                </a:solidFill>
                <a:latin typeface="Calibri Light"/>
              </a:rPr>
              <a:t>DeepSeek-V3 + SoftHier</a:t>
            </a:r>
          </a:p>
          <a:p>
            <a:pPr lvl="1">
              <a:defRPr/>
            </a:pPr>
            <a:r>
              <a:rPr lang="en-US" altLang="zh-CN" sz="2012" dirty="0" err="1">
                <a:solidFill>
                  <a:srgbClr val="000000"/>
                </a:solidFill>
                <a:latin typeface="Calibri Light"/>
              </a:rPr>
              <a:t>DeepSeekMLA</a:t>
            </a:r>
            <a:r>
              <a:rPr lang="en-US" altLang="zh-CN" sz="2012" dirty="0">
                <a:solidFill>
                  <a:srgbClr val="000000"/>
                </a:solidFill>
                <a:latin typeface="Calibri Light"/>
              </a:rPr>
              <a:t> decode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>
          <a:extLst>
            <a:ext uri="{FF2B5EF4-FFF2-40B4-BE49-F238E27FC236}">
              <a16:creationId xmlns:a16="http://schemas.microsoft.com/office/drawing/2014/main" id="{0C0C38B8-E039-3E25-F70B-DFC09D705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>
            <a:extLst>
              <a:ext uri="{FF2B5EF4-FFF2-40B4-BE49-F238E27FC236}">
                <a16:creationId xmlns:a16="http://schemas.microsoft.com/office/drawing/2014/main" id="{5102034E-8DEE-30F7-0A98-3EE17F5BF19C}"/>
              </a:ext>
            </a:extLst>
          </p:cNvPr>
          <p:cNvSpPr txBox="1"/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bri"/>
              <a:buNone/>
            </a:pPr>
            <a:r>
              <a:rPr lang="en-US" sz="3600" b="0" i="0" u="none" strike="noStrike" cap="none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Programing Model Update</a:t>
            </a:r>
            <a:endParaRPr sz="3600" b="0" i="0" u="none" strike="noStrike" cap="none" dirty="0">
              <a:solidFill>
                <a:srgbClr val="168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">
            <a:extLst>
              <a:ext uri="{FF2B5EF4-FFF2-40B4-BE49-F238E27FC236}">
                <a16:creationId xmlns:a16="http://schemas.microsoft.com/office/drawing/2014/main" id="{F743371A-A992-0BE7-A8C4-589BB10D035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00183" y="6583096"/>
            <a:ext cx="846138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33E044F-2805-E35B-62AA-5F1DAD18EBA4}"/>
              </a:ext>
            </a:extLst>
          </p:cNvPr>
          <p:cNvSpPr txBox="1">
            <a:spLocks/>
          </p:cNvSpPr>
          <p:nvPr/>
        </p:nvSpPr>
        <p:spPr>
          <a:xfrm>
            <a:off x="316499" y="685801"/>
            <a:ext cx="4648693" cy="6001808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The original 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Distributed Main Memory Model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Granularity: number of tiles on the edge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Previous programming need:</a:t>
            </a:r>
          </a:p>
          <a:p>
            <a:pPr lvl="2">
              <a:defRPr/>
            </a:pP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Manually split matrix</a:t>
            </a:r>
          </a:p>
          <a:p>
            <a:pPr lvl="2">
              <a:defRPr/>
            </a:pP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Taking care of how tiles are distributed in different channels</a:t>
            </a:r>
          </a:p>
          <a:p>
            <a:pPr lvl="2">
              <a:defRPr/>
            </a:pP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Careful programming to avoid channel conflicts</a:t>
            </a:r>
            <a:endParaRPr lang="en-US" altLang="zh-CN" sz="1130" dirty="0">
              <a:solidFill>
                <a:srgbClr val="000000"/>
              </a:solidFill>
              <a:latin typeface="Calibri Light"/>
            </a:endParaRPr>
          </a:p>
          <a:p>
            <a:pPr lvl="1">
              <a:defRPr/>
            </a:pPr>
            <a:r>
              <a:rPr lang="en-GB" altLang="zh-CN" sz="1977" dirty="0">
                <a:solidFill>
                  <a:srgbClr val="000000"/>
                </a:solidFill>
                <a:latin typeface="Calibri Light"/>
              </a:rPr>
              <a:t>Inefficiency of </a:t>
            </a:r>
            <a:r>
              <a:rPr lang="en-GB" altLang="zh-CN" sz="1977" dirty="0" err="1">
                <a:solidFill>
                  <a:srgbClr val="000000"/>
                </a:solidFill>
                <a:latin typeface="Calibri Light"/>
              </a:rPr>
              <a:t>programbility</a:t>
            </a:r>
            <a:r>
              <a:rPr lang="en-GB" altLang="zh-CN" sz="1977" dirty="0">
                <a:solidFill>
                  <a:srgbClr val="000000"/>
                </a:solidFill>
                <a:latin typeface="Calibri Light"/>
              </a:rPr>
              <a:t>, portability and </a:t>
            </a:r>
            <a:r>
              <a:rPr lang="en-GB" altLang="zh-CN" sz="1977" dirty="0" err="1">
                <a:solidFill>
                  <a:srgbClr val="000000"/>
                </a:solidFill>
                <a:latin typeface="Calibri Light"/>
              </a:rPr>
              <a:t>extenbility</a:t>
            </a: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 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D0E3C9C-C643-0C05-DE24-088301C29B3D}"/>
              </a:ext>
            </a:extLst>
          </p:cNvPr>
          <p:cNvGrpSpPr/>
          <p:nvPr/>
        </p:nvGrpSpPr>
        <p:grpSpPr>
          <a:xfrm>
            <a:off x="7870272" y="1618256"/>
            <a:ext cx="3529911" cy="3621488"/>
            <a:chOff x="7270958" y="1744215"/>
            <a:chExt cx="4040170" cy="4144985"/>
          </a:xfrm>
        </p:grpSpPr>
        <p:grpSp>
          <p:nvGrpSpPr>
            <p:cNvPr id="4" name="组合 15">
              <a:extLst>
                <a:ext uri="{FF2B5EF4-FFF2-40B4-BE49-F238E27FC236}">
                  <a16:creationId xmlns:a16="http://schemas.microsoft.com/office/drawing/2014/main" id="{B3645AB2-1080-7D6D-66AE-168BD9C98FF0}"/>
                </a:ext>
              </a:extLst>
            </p:cNvPr>
            <p:cNvGrpSpPr/>
            <p:nvPr/>
          </p:nvGrpSpPr>
          <p:grpSpPr>
            <a:xfrm>
              <a:off x="7434104" y="1828547"/>
              <a:ext cx="3769138" cy="3924895"/>
              <a:chOff x="3770120" y="903514"/>
              <a:chExt cx="2304308" cy="2399530"/>
            </a:xfrm>
          </p:grpSpPr>
          <p:sp>
            <p:nvSpPr>
              <p:cNvPr id="103" name="矩形 16">
                <a:extLst>
                  <a:ext uri="{FF2B5EF4-FFF2-40B4-BE49-F238E27FC236}">
                    <a16:creationId xmlns:a16="http://schemas.microsoft.com/office/drawing/2014/main" id="{5EEBAF0F-EB0F-7CB7-47E6-D077EE01A4FA}"/>
                  </a:ext>
                </a:extLst>
              </p:cNvPr>
              <p:cNvSpPr/>
              <p:nvPr/>
            </p:nvSpPr>
            <p:spPr>
              <a:xfrm>
                <a:off x="3770120" y="903514"/>
                <a:ext cx="549234" cy="57538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Tile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104" name="矩形 17">
                <a:extLst>
                  <a:ext uri="{FF2B5EF4-FFF2-40B4-BE49-F238E27FC236}">
                    <a16:creationId xmlns:a16="http://schemas.microsoft.com/office/drawing/2014/main" id="{D9E36998-AFC4-FF78-1BB0-EE57383DD3C5}"/>
                  </a:ext>
                </a:extLst>
              </p:cNvPr>
              <p:cNvSpPr/>
              <p:nvPr/>
            </p:nvSpPr>
            <p:spPr>
              <a:xfrm>
                <a:off x="4353001" y="903514"/>
                <a:ext cx="549234" cy="57538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Tile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105" name="矩形 18">
                <a:extLst>
                  <a:ext uri="{FF2B5EF4-FFF2-40B4-BE49-F238E27FC236}">
                    <a16:creationId xmlns:a16="http://schemas.microsoft.com/office/drawing/2014/main" id="{8EF003D3-2A3D-D65E-EFF8-287E53B8E3F3}"/>
                  </a:ext>
                </a:extLst>
              </p:cNvPr>
              <p:cNvSpPr/>
              <p:nvPr/>
            </p:nvSpPr>
            <p:spPr>
              <a:xfrm>
                <a:off x="4942313" y="903514"/>
                <a:ext cx="549234" cy="57538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Tile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106" name="矩形 19">
                <a:extLst>
                  <a:ext uri="{FF2B5EF4-FFF2-40B4-BE49-F238E27FC236}">
                    <a16:creationId xmlns:a16="http://schemas.microsoft.com/office/drawing/2014/main" id="{7A9A66D1-E2BC-4C1C-FAE6-BE31301D75DB}"/>
                  </a:ext>
                </a:extLst>
              </p:cNvPr>
              <p:cNvSpPr/>
              <p:nvPr/>
            </p:nvSpPr>
            <p:spPr>
              <a:xfrm>
                <a:off x="5525194" y="903514"/>
                <a:ext cx="549234" cy="575389"/>
              </a:xfrm>
              <a:prstGeom prst="rect">
                <a:avLst/>
              </a:prstGeom>
              <a:solidFill>
                <a:srgbClr val="ABABAB">
                  <a:lumMod val="40000"/>
                  <a:lumOff val="60000"/>
                </a:srgbClr>
              </a:solidFill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Tile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107" name="矩形 20">
                <a:extLst>
                  <a:ext uri="{FF2B5EF4-FFF2-40B4-BE49-F238E27FC236}">
                    <a16:creationId xmlns:a16="http://schemas.microsoft.com/office/drawing/2014/main" id="{D3268435-B219-684B-97C4-0231D5068877}"/>
                  </a:ext>
                </a:extLst>
              </p:cNvPr>
              <p:cNvSpPr/>
              <p:nvPr/>
            </p:nvSpPr>
            <p:spPr>
              <a:xfrm>
                <a:off x="3770120" y="1511561"/>
                <a:ext cx="549234" cy="57538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Tile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108" name="矩形 21">
                <a:extLst>
                  <a:ext uri="{FF2B5EF4-FFF2-40B4-BE49-F238E27FC236}">
                    <a16:creationId xmlns:a16="http://schemas.microsoft.com/office/drawing/2014/main" id="{B98FDA49-FD86-29A0-C5FE-2B78E1753E28}"/>
                  </a:ext>
                </a:extLst>
              </p:cNvPr>
              <p:cNvSpPr/>
              <p:nvPr/>
            </p:nvSpPr>
            <p:spPr>
              <a:xfrm>
                <a:off x="4353001" y="1511561"/>
                <a:ext cx="549234" cy="57538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Tile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109" name="矩形 22">
                <a:extLst>
                  <a:ext uri="{FF2B5EF4-FFF2-40B4-BE49-F238E27FC236}">
                    <a16:creationId xmlns:a16="http://schemas.microsoft.com/office/drawing/2014/main" id="{87B345C1-9FD5-1AD4-874D-4CAE19E04D6F}"/>
                  </a:ext>
                </a:extLst>
              </p:cNvPr>
              <p:cNvSpPr/>
              <p:nvPr/>
            </p:nvSpPr>
            <p:spPr>
              <a:xfrm>
                <a:off x="4942313" y="1511561"/>
                <a:ext cx="549234" cy="57538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Tile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110" name="矩形 23">
                <a:extLst>
                  <a:ext uri="{FF2B5EF4-FFF2-40B4-BE49-F238E27FC236}">
                    <a16:creationId xmlns:a16="http://schemas.microsoft.com/office/drawing/2014/main" id="{A9AC56A9-BD7A-EB95-7AA6-AB5EEBA365D9}"/>
                  </a:ext>
                </a:extLst>
              </p:cNvPr>
              <p:cNvSpPr/>
              <p:nvPr/>
            </p:nvSpPr>
            <p:spPr>
              <a:xfrm>
                <a:off x="5525194" y="1511561"/>
                <a:ext cx="549234" cy="57538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Tile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111" name="矩形 24">
                <a:extLst>
                  <a:ext uri="{FF2B5EF4-FFF2-40B4-BE49-F238E27FC236}">
                    <a16:creationId xmlns:a16="http://schemas.microsoft.com/office/drawing/2014/main" id="{D2BA56F4-EEB8-CD90-C26A-19D3A749B8AE}"/>
                  </a:ext>
                </a:extLst>
              </p:cNvPr>
              <p:cNvSpPr/>
              <p:nvPr/>
            </p:nvSpPr>
            <p:spPr>
              <a:xfrm>
                <a:off x="3770120" y="2119608"/>
                <a:ext cx="549234" cy="57538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Tile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112" name="矩形 25">
                <a:extLst>
                  <a:ext uri="{FF2B5EF4-FFF2-40B4-BE49-F238E27FC236}">
                    <a16:creationId xmlns:a16="http://schemas.microsoft.com/office/drawing/2014/main" id="{70D9F65A-581E-AF01-B05A-0990BB8C207C}"/>
                  </a:ext>
                </a:extLst>
              </p:cNvPr>
              <p:cNvSpPr/>
              <p:nvPr/>
            </p:nvSpPr>
            <p:spPr>
              <a:xfrm>
                <a:off x="4353001" y="2119608"/>
                <a:ext cx="549234" cy="57538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Tile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113" name="矩形 26">
                <a:extLst>
                  <a:ext uri="{FF2B5EF4-FFF2-40B4-BE49-F238E27FC236}">
                    <a16:creationId xmlns:a16="http://schemas.microsoft.com/office/drawing/2014/main" id="{59840EB4-D241-E2E9-61D4-FBB7A215878C}"/>
                  </a:ext>
                </a:extLst>
              </p:cNvPr>
              <p:cNvSpPr/>
              <p:nvPr/>
            </p:nvSpPr>
            <p:spPr>
              <a:xfrm>
                <a:off x="4942313" y="2119608"/>
                <a:ext cx="549234" cy="57538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Tile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114" name="矩形 27">
                <a:extLst>
                  <a:ext uri="{FF2B5EF4-FFF2-40B4-BE49-F238E27FC236}">
                    <a16:creationId xmlns:a16="http://schemas.microsoft.com/office/drawing/2014/main" id="{6C930869-A304-9C68-7C5B-70A7B187E51E}"/>
                  </a:ext>
                </a:extLst>
              </p:cNvPr>
              <p:cNvSpPr/>
              <p:nvPr/>
            </p:nvSpPr>
            <p:spPr>
              <a:xfrm>
                <a:off x="5525194" y="2119608"/>
                <a:ext cx="549234" cy="57538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Tile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115" name="矩形 28">
                <a:extLst>
                  <a:ext uri="{FF2B5EF4-FFF2-40B4-BE49-F238E27FC236}">
                    <a16:creationId xmlns:a16="http://schemas.microsoft.com/office/drawing/2014/main" id="{80D69AE9-9ECF-F2B0-2B27-9F4EA3F12736}"/>
                  </a:ext>
                </a:extLst>
              </p:cNvPr>
              <p:cNvSpPr/>
              <p:nvPr/>
            </p:nvSpPr>
            <p:spPr>
              <a:xfrm>
                <a:off x="3770120" y="2727655"/>
                <a:ext cx="549234" cy="57538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Tile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116" name="矩形 29">
                <a:extLst>
                  <a:ext uri="{FF2B5EF4-FFF2-40B4-BE49-F238E27FC236}">
                    <a16:creationId xmlns:a16="http://schemas.microsoft.com/office/drawing/2014/main" id="{2E5783CC-321A-3E8A-FC6C-3D56C5EE65F4}"/>
                  </a:ext>
                </a:extLst>
              </p:cNvPr>
              <p:cNvSpPr/>
              <p:nvPr/>
            </p:nvSpPr>
            <p:spPr>
              <a:xfrm>
                <a:off x="4353001" y="2727655"/>
                <a:ext cx="549234" cy="57538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Tile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117" name="矩形 30">
                <a:extLst>
                  <a:ext uri="{FF2B5EF4-FFF2-40B4-BE49-F238E27FC236}">
                    <a16:creationId xmlns:a16="http://schemas.microsoft.com/office/drawing/2014/main" id="{78BD4270-FD65-2C51-E196-CC3A3ACC3811}"/>
                  </a:ext>
                </a:extLst>
              </p:cNvPr>
              <p:cNvSpPr/>
              <p:nvPr/>
            </p:nvSpPr>
            <p:spPr>
              <a:xfrm>
                <a:off x="4942313" y="2727655"/>
                <a:ext cx="549234" cy="57538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Tile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118" name="矩形 31">
                <a:extLst>
                  <a:ext uri="{FF2B5EF4-FFF2-40B4-BE49-F238E27FC236}">
                    <a16:creationId xmlns:a16="http://schemas.microsoft.com/office/drawing/2014/main" id="{1C4EB8EE-51A0-D648-371A-121BE1BDEB86}"/>
                  </a:ext>
                </a:extLst>
              </p:cNvPr>
              <p:cNvSpPr/>
              <p:nvPr/>
            </p:nvSpPr>
            <p:spPr>
              <a:xfrm>
                <a:off x="5525194" y="2727655"/>
                <a:ext cx="549234" cy="57538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Tile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</p:grpSp>
        <p:sp>
          <p:nvSpPr>
            <p:cNvPr id="5" name="矩形 32">
              <a:extLst>
                <a:ext uri="{FF2B5EF4-FFF2-40B4-BE49-F238E27FC236}">
                  <a16:creationId xmlns:a16="http://schemas.microsoft.com/office/drawing/2014/main" id="{B39A90A0-5B5F-2946-08EC-FB289B3F3943}"/>
                </a:ext>
              </a:extLst>
            </p:cNvPr>
            <p:cNvSpPr/>
            <p:nvPr/>
          </p:nvSpPr>
          <p:spPr>
            <a:xfrm>
              <a:off x="7433596" y="2418343"/>
              <a:ext cx="336571" cy="350919"/>
            </a:xfrm>
            <a:prstGeom prst="rect">
              <a:avLst/>
            </a:prstGeom>
            <a:solidFill>
              <a:srgbClr val="F2954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R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6" name="矩形 33">
              <a:extLst>
                <a:ext uri="{FF2B5EF4-FFF2-40B4-BE49-F238E27FC236}">
                  <a16:creationId xmlns:a16="http://schemas.microsoft.com/office/drawing/2014/main" id="{9464318C-A0B4-09B7-901B-4099F918D72B}"/>
                </a:ext>
              </a:extLst>
            </p:cNvPr>
            <p:cNvSpPr/>
            <p:nvPr/>
          </p:nvSpPr>
          <p:spPr>
            <a:xfrm>
              <a:off x="8394021" y="2418343"/>
              <a:ext cx="336571" cy="350919"/>
            </a:xfrm>
            <a:prstGeom prst="rect">
              <a:avLst/>
            </a:prstGeom>
            <a:solidFill>
              <a:srgbClr val="F2954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R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7" name="矩形 34">
              <a:extLst>
                <a:ext uri="{FF2B5EF4-FFF2-40B4-BE49-F238E27FC236}">
                  <a16:creationId xmlns:a16="http://schemas.microsoft.com/office/drawing/2014/main" id="{99905C71-A45D-4286-E8A0-AFF2A515BF66}"/>
                </a:ext>
              </a:extLst>
            </p:cNvPr>
            <p:cNvSpPr/>
            <p:nvPr/>
          </p:nvSpPr>
          <p:spPr>
            <a:xfrm>
              <a:off x="9354449" y="2418343"/>
              <a:ext cx="336571" cy="350919"/>
            </a:xfrm>
            <a:prstGeom prst="rect">
              <a:avLst/>
            </a:prstGeom>
            <a:solidFill>
              <a:srgbClr val="F2954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R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8" name="矩形 35">
              <a:extLst>
                <a:ext uri="{FF2B5EF4-FFF2-40B4-BE49-F238E27FC236}">
                  <a16:creationId xmlns:a16="http://schemas.microsoft.com/office/drawing/2014/main" id="{69E572E3-45D0-D12C-861E-84CA7D339C17}"/>
                </a:ext>
              </a:extLst>
            </p:cNvPr>
            <p:cNvSpPr/>
            <p:nvPr/>
          </p:nvSpPr>
          <p:spPr>
            <a:xfrm>
              <a:off x="10314876" y="2418343"/>
              <a:ext cx="336571" cy="350919"/>
            </a:xfrm>
            <a:prstGeom prst="rect">
              <a:avLst/>
            </a:prstGeom>
            <a:solidFill>
              <a:srgbClr val="F2954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R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9" name="矩形 36">
              <a:extLst>
                <a:ext uri="{FF2B5EF4-FFF2-40B4-BE49-F238E27FC236}">
                  <a16:creationId xmlns:a16="http://schemas.microsoft.com/office/drawing/2014/main" id="{6AFD96BD-EA30-CD95-8739-4B33151BFC1D}"/>
                </a:ext>
              </a:extLst>
            </p:cNvPr>
            <p:cNvSpPr/>
            <p:nvPr/>
          </p:nvSpPr>
          <p:spPr>
            <a:xfrm>
              <a:off x="7433596" y="3409649"/>
              <a:ext cx="336571" cy="350919"/>
            </a:xfrm>
            <a:prstGeom prst="rect">
              <a:avLst/>
            </a:prstGeom>
            <a:solidFill>
              <a:srgbClr val="F2954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R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0" name="矩形 37">
              <a:extLst>
                <a:ext uri="{FF2B5EF4-FFF2-40B4-BE49-F238E27FC236}">
                  <a16:creationId xmlns:a16="http://schemas.microsoft.com/office/drawing/2014/main" id="{8E5CE858-5CA7-0959-516A-33C618D0A417}"/>
                </a:ext>
              </a:extLst>
            </p:cNvPr>
            <p:cNvSpPr/>
            <p:nvPr/>
          </p:nvSpPr>
          <p:spPr>
            <a:xfrm>
              <a:off x="8394021" y="3409649"/>
              <a:ext cx="336571" cy="350919"/>
            </a:xfrm>
            <a:prstGeom prst="rect">
              <a:avLst/>
            </a:prstGeom>
            <a:solidFill>
              <a:srgbClr val="F2954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R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1" name="矩形 38">
              <a:extLst>
                <a:ext uri="{FF2B5EF4-FFF2-40B4-BE49-F238E27FC236}">
                  <a16:creationId xmlns:a16="http://schemas.microsoft.com/office/drawing/2014/main" id="{F114229F-02F3-50EA-4E52-12DB3695758F}"/>
                </a:ext>
              </a:extLst>
            </p:cNvPr>
            <p:cNvSpPr/>
            <p:nvPr/>
          </p:nvSpPr>
          <p:spPr>
            <a:xfrm>
              <a:off x="9354449" y="3409649"/>
              <a:ext cx="336571" cy="350919"/>
            </a:xfrm>
            <a:prstGeom prst="rect">
              <a:avLst/>
            </a:prstGeom>
            <a:solidFill>
              <a:srgbClr val="F2954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R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2" name="矩形 39">
              <a:extLst>
                <a:ext uri="{FF2B5EF4-FFF2-40B4-BE49-F238E27FC236}">
                  <a16:creationId xmlns:a16="http://schemas.microsoft.com/office/drawing/2014/main" id="{8193D182-1698-BE97-1D67-A8B9A05F8AA3}"/>
                </a:ext>
              </a:extLst>
            </p:cNvPr>
            <p:cNvSpPr/>
            <p:nvPr/>
          </p:nvSpPr>
          <p:spPr>
            <a:xfrm>
              <a:off x="10314876" y="3409649"/>
              <a:ext cx="336571" cy="350919"/>
            </a:xfrm>
            <a:prstGeom prst="rect">
              <a:avLst/>
            </a:prstGeom>
            <a:solidFill>
              <a:srgbClr val="F2954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R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3" name="矩形 40">
              <a:extLst>
                <a:ext uri="{FF2B5EF4-FFF2-40B4-BE49-F238E27FC236}">
                  <a16:creationId xmlns:a16="http://schemas.microsoft.com/office/drawing/2014/main" id="{ADF616D5-17BA-BD8A-E4FB-29B17385E5AE}"/>
                </a:ext>
              </a:extLst>
            </p:cNvPr>
            <p:cNvSpPr/>
            <p:nvPr/>
          </p:nvSpPr>
          <p:spPr>
            <a:xfrm>
              <a:off x="7433596" y="4400956"/>
              <a:ext cx="336571" cy="350919"/>
            </a:xfrm>
            <a:prstGeom prst="rect">
              <a:avLst/>
            </a:prstGeom>
            <a:solidFill>
              <a:srgbClr val="F2954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R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4" name="矩形 41">
              <a:extLst>
                <a:ext uri="{FF2B5EF4-FFF2-40B4-BE49-F238E27FC236}">
                  <a16:creationId xmlns:a16="http://schemas.microsoft.com/office/drawing/2014/main" id="{B40066B9-342A-C8C8-220D-13F5CBC18B05}"/>
                </a:ext>
              </a:extLst>
            </p:cNvPr>
            <p:cNvSpPr/>
            <p:nvPr/>
          </p:nvSpPr>
          <p:spPr>
            <a:xfrm>
              <a:off x="8394021" y="4400956"/>
              <a:ext cx="336571" cy="350919"/>
            </a:xfrm>
            <a:prstGeom prst="rect">
              <a:avLst/>
            </a:prstGeom>
            <a:solidFill>
              <a:srgbClr val="F2954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R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5" name="矩形 42">
              <a:extLst>
                <a:ext uri="{FF2B5EF4-FFF2-40B4-BE49-F238E27FC236}">
                  <a16:creationId xmlns:a16="http://schemas.microsoft.com/office/drawing/2014/main" id="{CB32888C-7185-B618-CFDA-D6580002DAA6}"/>
                </a:ext>
              </a:extLst>
            </p:cNvPr>
            <p:cNvSpPr/>
            <p:nvPr/>
          </p:nvSpPr>
          <p:spPr>
            <a:xfrm>
              <a:off x="9354449" y="4400956"/>
              <a:ext cx="336571" cy="350919"/>
            </a:xfrm>
            <a:prstGeom prst="rect">
              <a:avLst/>
            </a:prstGeom>
            <a:solidFill>
              <a:srgbClr val="F2954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R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6" name="矩形 43">
              <a:extLst>
                <a:ext uri="{FF2B5EF4-FFF2-40B4-BE49-F238E27FC236}">
                  <a16:creationId xmlns:a16="http://schemas.microsoft.com/office/drawing/2014/main" id="{D97E4D6B-A6B7-4242-A006-4727204A0C59}"/>
                </a:ext>
              </a:extLst>
            </p:cNvPr>
            <p:cNvSpPr/>
            <p:nvPr/>
          </p:nvSpPr>
          <p:spPr>
            <a:xfrm>
              <a:off x="10314876" y="4400956"/>
              <a:ext cx="336571" cy="350919"/>
            </a:xfrm>
            <a:prstGeom prst="rect">
              <a:avLst/>
            </a:prstGeom>
            <a:solidFill>
              <a:srgbClr val="F2954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R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7" name="矩形 44">
              <a:extLst>
                <a:ext uri="{FF2B5EF4-FFF2-40B4-BE49-F238E27FC236}">
                  <a16:creationId xmlns:a16="http://schemas.microsoft.com/office/drawing/2014/main" id="{2B1BCCD2-0DF0-E297-71FF-500F5C6249DC}"/>
                </a:ext>
              </a:extLst>
            </p:cNvPr>
            <p:cNvSpPr/>
            <p:nvPr/>
          </p:nvSpPr>
          <p:spPr>
            <a:xfrm>
              <a:off x="7433596" y="5392263"/>
              <a:ext cx="336571" cy="350919"/>
            </a:xfrm>
            <a:prstGeom prst="rect">
              <a:avLst/>
            </a:prstGeom>
            <a:solidFill>
              <a:srgbClr val="F2954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R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8" name="矩形 45">
              <a:extLst>
                <a:ext uri="{FF2B5EF4-FFF2-40B4-BE49-F238E27FC236}">
                  <a16:creationId xmlns:a16="http://schemas.microsoft.com/office/drawing/2014/main" id="{68DA9441-32FE-7A93-8760-4F6342F6A101}"/>
                </a:ext>
              </a:extLst>
            </p:cNvPr>
            <p:cNvSpPr/>
            <p:nvPr/>
          </p:nvSpPr>
          <p:spPr>
            <a:xfrm>
              <a:off x="8394021" y="5392263"/>
              <a:ext cx="336571" cy="350919"/>
            </a:xfrm>
            <a:prstGeom prst="rect">
              <a:avLst/>
            </a:prstGeom>
            <a:solidFill>
              <a:srgbClr val="F2954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R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9" name="矩形 46">
              <a:extLst>
                <a:ext uri="{FF2B5EF4-FFF2-40B4-BE49-F238E27FC236}">
                  <a16:creationId xmlns:a16="http://schemas.microsoft.com/office/drawing/2014/main" id="{D64CBCF2-6A10-F9C2-A36C-FEBBF3105DD1}"/>
                </a:ext>
              </a:extLst>
            </p:cNvPr>
            <p:cNvSpPr/>
            <p:nvPr/>
          </p:nvSpPr>
          <p:spPr>
            <a:xfrm>
              <a:off x="9354449" y="5392263"/>
              <a:ext cx="336571" cy="350919"/>
            </a:xfrm>
            <a:prstGeom prst="rect">
              <a:avLst/>
            </a:prstGeom>
            <a:solidFill>
              <a:srgbClr val="F2954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R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0" name="矩形 47">
              <a:extLst>
                <a:ext uri="{FF2B5EF4-FFF2-40B4-BE49-F238E27FC236}">
                  <a16:creationId xmlns:a16="http://schemas.microsoft.com/office/drawing/2014/main" id="{16A6257C-D0DB-CE16-2364-27E5EAA2B2CB}"/>
                </a:ext>
              </a:extLst>
            </p:cNvPr>
            <p:cNvSpPr/>
            <p:nvPr/>
          </p:nvSpPr>
          <p:spPr>
            <a:xfrm>
              <a:off x="10314876" y="5392263"/>
              <a:ext cx="336571" cy="350919"/>
            </a:xfrm>
            <a:prstGeom prst="rect">
              <a:avLst/>
            </a:prstGeom>
            <a:solidFill>
              <a:srgbClr val="F2954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R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1" name="箭头: 左右 48">
              <a:extLst>
                <a:ext uri="{FF2B5EF4-FFF2-40B4-BE49-F238E27FC236}">
                  <a16:creationId xmlns:a16="http://schemas.microsoft.com/office/drawing/2014/main" id="{756938E4-B565-3D30-0381-99FEC565F7FA}"/>
                </a:ext>
              </a:extLst>
            </p:cNvPr>
            <p:cNvSpPr/>
            <p:nvPr/>
          </p:nvSpPr>
          <p:spPr>
            <a:xfrm>
              <a:off x="7770167" y="2457570"/>
              <a:ext cx="627363" cy="210138"/>
            </a:xfrm>
            <a:prstGeom prst="leftRightArrow">
              <a:avLst/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2" name="箭头: 左右 49">
              <a:extLst>
                <a:ext uri="{FF2B5EF4-FFF2-40B4-BE49-F238E27FC236}">
                  <a16:creationId xmlns:a16="http://schemas.microsoft.com/office/drawing/2014/main" id="{22681F3C-E75F-14E2-1FC0-D7D0C60F77DB}"/>
                </a:ext>
              </a:extLst>
            </p:cNvPr>
            <p:cNvSpPr/>
            <p:nvPr/>
          </p:nvSpPr>
          <p:spPr>
            <a:xfrm>
              <a:off x="8730592" y="2457570"/>
              <a:ext cx="627363" cy="210138"/>
            </a:xfrm>
            <a:prstGeom prst="leftRightArrow">
              <a:avLst/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3" name="箭头: 左右 50">
              <a:extLst>
                <a:ext uri="{FF2B5EF4-FFF2-40B4-BE49-F238E27FC236}">
                  <a16:creationId xmlns:a16="http://schemas.microsoft.com/office/drawing/2014/main" id="{B0B6BF17-06DB-75C5-E73F-662658B0C0BC}"/>
                </a:ext>
              </a:extLst>
            </p:cNvPr>
            <p:cNvSpPr/>
            <p:nvPr/>
          </p:nvSpPr>
          <p:spPr>
            <a:xfrm>
              <a:off x="9691018" y="2457570"/>
              <a:ext cx="627363" cy="210138"/>
            </a:xfrm>
            <a:prstGeom prst="leftRightArrow">
              <a:avLst/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4" name="箭头: 左右 51">
              <a:extLst>
                <a:ext uri="{FF2B5EF4-FFF2-40B4-BE49-F238E27FC236}">
                  <a16:creationId xmlns:a16="http://schemas.microsoft.com/office/drawing/2014/main" id="{6708F5BF-BA3A-D7F2-8FC6-29ABDAC5C158}"/>
                </a:ext>
              </a:extLst>
            </p:cNvPr>
            <p:cNvSpPr/>
            <p:nvPr/>
          </p:nvSpPr>
          <p:spPr>
            <a:xfrm>
              <a:off x="7761400" y="3444756"/>
              <a:ext cx="627363" cy="210138"/>
            </a:xfrm>
            <a:prstGeom prst="leftRightArrow">
              <a:avLst/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5" name="箭头: 左右 52">
              <a:extLst>
                <a:ext uri="{FF2B5EF4-FFF2-40B4-BE49-F238E27FC236}">
                  <a16:creationId xmlns:a16="http://schemas.microsoft.com/office/drawing/2014/main" id="{C6AC1587-9D50-CC97-C343-593426FDE01B}"/>
                </a:ext>
              </a:extLst>
            </p:cNvPr>
            <p:cNvSpPr/>
            <p:nvPr/>
          </p:nvSpPr>
          <p:spPr>
            <a:xfrm>
              <a:off x="8721829" y="3444756"/>
              <a:ext cx="627363" cy="210138"/>
            </a:xfrm>
            <a:prstGeom prst="leftRightArrow">
              <a:avLst/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" name="箭头: 左右 53">
              <a:extLst>
                <a:ext uri="{FF2B5EF4-FFF2-40B4-BE49-F238E27FC236}">
                  <a16:creationId xmlns:a16="http://schemas.microsoft.com/office/drawing/2014/main" id="{EB50E46D-AEFE-9C89-D1CA-C5A1372E9B67}"/>
                </a:ext>
              </a:extLst>
            </p:cNvPr>
            <p:cNvSpPr/>
            <p:nvPr/>
          </p:nvSpPr>
          <p:spPr>
            <a:xfrm>
              <a:off x="9682254" y="3444756"/>
              <a:ext cx="627363" cy="210138"/>
            </a:xfrm>
            <a:prstGeom prst="leftRightArrow">
              <a:avLst/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" name="箭头: 左右 54">
              <a:extLst>
                <a:ext uri="{FF2B5EF4-FFF2-40B4-BE49-F238E27FC236}">
                  <a16:creationId xmlns:a16="http://schemas.microsoft.com/office/drawing/2014/main" id="{348E1214-D557-5C2B-1FA5-C637010A57FA}"/>
                </a:ext>
              </a:extLst>
            </p:cNvPr>
            <p:cNvSpPr/>
            <p:nvPr/>
          </p:nvSpPr>
          <p:spPr>
            <a:xfrm>
              <a:off x="7761400" y="4435897"/>
              <a:ext cx="627363" cy="210138"/>
            </a:xfrm>
            <a:prstGeom prst="leftRightArrow">
              <a:avLst/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8" name="箭头: 左右 55">
              <a:extLst>
                <a:ext uri="{FF2B5EF4-FFF2-40B4-BE49-F238E27FC236}">
                  <a16:creationId xmlns:a16="http://schemas.microsoft.com/office/drawing/2014/main" id="{31577261-C0F1-5EBA-46EB-E253E09DD083}"/>
                </a:ext>
              </a:extLst>
            </p:cNvPr>
            <p:cNvSpPr/>
            <p:nvPr/>
          </p:nvSpPr>
          <p:spPr>
            <a:xfrm>
              <a:off x="8721829" y="4435897"/>
              <a:ext cx="627363" cy="210138"/>
            </a:xfrm>
            <a:prstGeom prst="leftRightArrow">
              <a:avLst/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9" name="箭头: 左右 56">
              <a:extLst>
                <a:ext uri="{FF2B5EF4-FFF2-40B4-BE49-F238E27FC236}">
                  <a16:creationId xmlns:a16="http://schemas.microsoft.com/office/drawing/2014/main" id="{19EEFDC6-F70E-6876-2655-D44F1D2563EA}"/>
                </a:ext>
              </a:extLst>
            </p:cNvPr>
            <p:cNvSpPr/>
            <p:nvPr/>
          </p:nvSpPr>
          <p:spPr>
            <a:xfrm>
              <a:off x="9682254" y="4435897"/>
              <a:ext cx="627363" cy="210138"/>
            </a:xfrm>
            <a:prstGeom prst="leftRightArrow">
              <a:avLst/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30" name="箭头: 左右 57">
              <a:extLst>
                <a:ext uri="{FF2B5EF4-FFF2-40B4-BE49-F238E27FC236}">
                  <a16:creationId xmlns:a16="http://schemas.microsoft.com/office/drawing/2014/main" id="{5328B03C-E3A4-5440-2C88-3E449421E677}"/>
                </a:ext>
              </a:extLst>
            </p:cNvPr>
            <p:cNvSpPr/>
            <p:nvPr/>
          </p:nvSpPr>
          <p:spPr>
            <a:xfrm>
              <a:off x="7761400" y="5429552"/>
              <a:ext cx="627363" cy="210138"/>
            </a:xfrm>
            <a:prstGeom prst="leftRightArrow">
              <a:avLst/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31" name="箭头: 左右 58">
              <a:extLst>
                <a:ext uri="{FF2B5EF4-FFF2-40B4-BE49-F238E27FC236}">
                  <a16:creationId xmlns:a16="http://schemas.microsoft.com/office/drawing/2014/main" id="{EC7978DF-9F56-DA36-F067-35B05AC0219F}"/>
                </a:ext>
              </a:extLst>
            </p:cNvPr>
            <p:cNvSpPr/>
            <p:nvPr/>
          </p:nvSpPr>
          <p:spPr>
            <a:xfrm>
              <a:off x="8721829" y="5429552"/>
              <a:ext cx="627363" cy="210138"/>
            </a:xfrm>
            <a:prstGeom prst="leftRightArrow">
              <a:avLst/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32" name="箭头: 左右 59">
              <a:extLst>
                <a:ext uri="{FF2B5EF4-FFF2-40B4-BE49-F238E27FC236}">
                  <a16:creationId xmlns:a16="http://schemas.microsoft.com/office/drawing/2014/main" id="{DCAE6495-18E4-A4E2-CA24-CFE01F21DF48}"/>
                </a:ext>
              </a:extLst>
            </p:cNvPr>
            <p:cNvSpPr/>
            <p:nvPr/>
          </p:nvSpPr>
          <p:spPr>
            <a:xfrm>
              <a:off x="9682254" y="5429552"/>
              <a:ext cx="627363" cy="210138"/>
            </a:xfrm>
            <a:prstGeom prst="leftRightArrow">
              <a:avLst/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33" name="箭头: 左右 60">
              <a:extLst>
                <a:ext uri="{FF2B5EF4-FFF2-40B4-BE49-F238E27FC236}">
                  <a16:creationId xmlns:a16="http://schemas.microsoft.com/office/drawing/2014/main" id="{20E68A8D-C076-0386-545E-73AE52D6C4DD}"/>
                </a:ext>
              </a:extLst>
            </p:cNvPr>
            <p:cNvSpPr/>
            <p:nvPr/>
          </p:nvSpPr>
          <p:spPr>
            <a:xfrm rot="5400000">
              <a:off x="7204618" y="2966121"/>
              <a:ext cx="627363" cy="210138"/>
            </a:xfrm>
            <a:prstGeom prst="leftRightArrow">
              <a:avLst/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34" name="箭头: 左右 61">
              <a:extLst>
                <a:ext uri="{FF2B5EF4-FFF2-40B4-BE49-F238E27FC236}">
                  <a16:creationId xmlns:a16="http://schemas.microsoft.com/office/drawing/2014/main" id="{BA91CED2-7A0B-FB93-28C4-40E6D6D2F523}"/>
                </a:ext>
              </a:extLst>
            </p:cNvPr>
            <p:cNvSpPr/>
            <p:nvPr/>
          </p:nvSpPr>
          <p:spPr>
            <a:xfrm rot="5400000">
              <a:off x="7204618" y="3972391"/>
              <a:ext cx="627363" cy="210138"/>
            </a:xfrm>
            <a:prstGeom prst="leftRightArrow">
              <a:avLst/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35" name="箭头: 左右 62">
              <a:extLst>
                <a:ext uri="{FF2B5EF4-FFF2-40B4-BE49-F238E27FC236}">
                  <a16:creationId xmlns:a16="http://schemas.microsoft.com/office/drawing/2014/main" id="{AB04CA0E-84B6-C4C8-5D42-03CC43746C72}"/>
                </a:ext>
              </a:extLst>
            </p:cNvPr>
            <p:cNvSpPr/>
            <p:nvPr/>
          </p:nvSpPr>
          <p:spPr>
            <a:xfrm rot="5400000">
              <a:off x="7204618" y="4963697"/>
              <a:ext cx="627363" cy="210138"/>
            </a:xfrm>
            <a:prstGeom prst="leftRightArrow">
              <a:avLst/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36" name="箭头: 左右 4095">
              <a:extLst>
                <a:ext uri="{FF2B5EF4-FFF2-40B4-BE49-F238E27FC236}">
                  <a16:creationId xmlns:a16="http://schemas.microsoft.com/office/drawing/2014/main" id="{BF986154-4ECB-5C30-7D53-66BE067881EF}"/>
                </a:ext>
              </a:extLst>
            </p:cNvPr>
            <p:cNvSpPr/>
            <p:nvPr/>
          </p:nvSpPr>
          <p:spPr>
            <a:xfrm rot="5400000">
              <a:off x="8176461" y="2966121"/>
              <a:ext cx="627363" cy="210138"/>
            </a:xfrm>
            <a:prstGeom prst="leftRightArrow">
              <a:avLst/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37" name="箭头: 左右 4096">
              <a:extLst>
                <a:ext uri="{FF2B5EF4-FFF2-40B4-BE49-F238E27FC236}">
                  <a16:creationId xmlns:a16="http://schemas.microsoft.com/office/drawing/2014/main" id="{94769C35-A0E9-8CE2-C801-7102EA2F2205}"/>
                </a:ext>
              </a:extLst>
            </p:cNvPr>
            <p:cNvSpPr/>
            <p:nvPr/>
          </p:nvSpPr>
          <p:spPr>
            <a:xfrm rot="5400000">
              <a:off x="8176461" y="3972391"/>
              <a:ext cx="627363" cy="210138"/>
            </a:xfrm>
            <a:prstGeom prst="leftRightArrow">
              <a:avLst/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38" name="箭头: 左右 4098">
              <a:extLst>
                <a:ext uri="{FF2B5EF4-FFF2-40B4-BE49-F238E27FC236}">
                  <a16:creationId xmlns:a16="http://schemas.microsoft.com/office/drawing/2014/main" id="{82884916-CFC3-4A3C-AD57-F8BD71A6C746}"/>
                </a:ext>
              </a:extLst>
            </p:cNvPr>
            <p:cNvSpPr/>
            <p:nvPr/>
          </p:nvSpPr>
          <p:spPr>
            <a:xfrm rot="5400000">
              <a:off x="8176461" y="4963697"/>
              <a:ext cx="627363" cy="210138"/>
            </a:xfrm>
            <a:prstGeom prst="leftRightArrow">
              <a:avLst/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39" name="箭头: 左右 4099">
              <a:extLst>
                <a:ext uri="{FF2B5EF4-FFF2-40B4-BE49-F238E27FC236}">
                  <a16:creationId xmlns:a16="http://schemas.microsoft.com/office/drawing/2014/main" id="{0CD51177-1A62-95B7-6EC4-8536D53CA89A}"/>
                </a:ext>
              </a:extLst>
            </p:cNvPr>
            <p:cNvSpPr/>
            <p:nvPr/>
          </p:nvSpPr>
          <p:spPr>
            <a:xfrm rot="5400000">
              <a:off x="9133779" y="2966121"/>
              <a:ext cx="627363" cy="210138"/>
            </a:xfrm>
            <a:prstGeom prst="leftRightArrow">
              <a:avLst/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40" name="箭头: 左右 4100">
              <a:extLst>
                <a:ext uri="{FF2B5EF4-FFF2-40B4-BE49-F238E27FC236}">
                  <a16:creationId xmlns:a16="http://schemas.microsoft.com/office/drawing/2014/main" id="{2725E31A-0DC9-BC7D-8979-3465DFF6042C}"/>
                </a:ext>
              </a:extLst>
            </p:cNvPr>
            <p:cNvSpPr/>
            <p:nvPr/>
          </p:nvSpPr>
          <p:spPr>
            <a:xfrm rot="5400000">
              <a:off x="9133779" y="3972391"/>
              <a:ext cx="627363" cy="210138"/>
            </a:xfrm>
            <a:prstGeom prst="leftRightArrow">
              <a:avLst/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41" name="箭头: 左右 4101">
              <a:extLst>
                <a:ext uri="{FF2B5EF4-FFF2-40B4-BE49-F238E27FC236}">
                  <a16:creationId xmlns:a16="http://schemas.microsoft.com/office/drawing/2014/main" id="{BCAE4BBB-E50A-D168-A508-4CCBD84B6F36}"/>
                </a:ext>
              </a:extLst>
            </p:cNvPr>
            <p:cNvSpPr/>
            <p:nvPr/>
          </p:nvSpPr>
          <p:spPr>
            <a:xfrm rot="5400000">
              <a:off x="9133779" y="4963697"/>
              <a:ext cx="627363" cy="210138"/>
            </a:xfrm>
            <a:prstGeom prst="leftRightArrow">
              <a:avLst/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42" name="箭头: 左右 4102">
              <a:extLst>
                <a:ext uri="{FF2B5EF4-FFF2-40B4-BE49-F238E27FC236}">
                  <a16:creationId xmlns:a16="http://schemas.microsoft.com/office/drawing/2014/main" id="{E5726619-9CCD-4DE4-A0AF-4DF5902AB2AA}"/>
                </a:ext>
              </a:extLst>
            </p:cNvPr>
            <p:cNvSpPr/>
            <p:nvPr/>
          </p:nvSpPr>
          <p:spPr>
            <a:xfrm rot="5400000">
              <a:off x="10103490" y="2966121"/>
              <a:ext cx="627363" cy="210138"/>
            </a:xfrm>
            <a:prstGeom prst="leftRightArrow">
              <a:avLst/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43" name="箭头: 左右 4103">
              <a:extLst>
                <a:ext uri="{FF2B5EF4-FFF2-40B4-BE49-F238E27FC236}">
                  <a16:creationId xmlns:a16="http://schemas.microsoft.com/office/drawing/2014/main" id="{636C282A-8013-7B59-3905-A03A0CFF6677}"/>
                </a:ext>
              </a:extLst>
            </p:cNvPr>
            <p:cNvSpPr/>
            <p:nvPr/>
          </p:nvSpPr>
          <p:spPr>
            <a:xfrm rot="5400000">
              <a:off x="10103490" y="3957428"/>
              <a:ext cx="627363" cy="210138"/>
            </a:xfrm>
            <a:prstGeom prst="leftRightArrow">
              <a:avLst/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44" name="箭头: 左右 4104">
              <a:extLst>
                <a:ext uri="{FF2B5EF4-FFF2-40B4-BE49-F238E27FC236}">
                  <a16:creationId xmlns:a16="http://schemas.microsoft.com/office/drawing/2014/main" id="{0D16E97F-6ED6-12DC-8D27-55B4FC12C9AC}"/>
                </a:ext>
              </a:extLst>
            </p:cNvPr>
            <p:cNvSpPr/>
            <p:nvPr/>
          </p:nvSpPr>
          <p:spPr>
            <a:xfrm rot="5400000">
              <a:off x="10103490" y="4963697"/>
              <a:ext cx="627363" cy="210138"/>
            </a:xfrm>
            <a:prstGeom prst="leftRightArrow">
              <a:avLst/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45" name="箭头: 左右 4105">
              <a:extLst>
                <a:ext uri="{FF2B5EF4-FFF2-40B4-BE49-F238E27FC236}">
                  <a16:creationId xmlns:a16="http://schemas.microsoft.com/office/drawing/2014/main" id="{FC129547-522C-3D10-F074-24FBFF3FC2C6}"/>
                </a:ext>
              </a:extLst>
            </p:cNvPr>
            <p:cNvSpPr/>
            <p:nvPr/>
          </p:nvSpPr>
          <p:spPr>
            <a:xfrm>
              <a:off x="7770167" y="2663032"/>
              <a:ext cx="627363" cy="74783"/>
            </a:xfrm>
            <a:prstGeom prst="leftRightArrow">
              <a:avLst>
                <a:gd name="adj1" fmla="val 50000"/>
                <a:gd name="adj2" fmla="val 133336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46" name="箭头: 左右 4106">
              <a:extLst>
                <a:ext uri="{FF2B5EF4-FFF2-40B4-BE49-F238E27FC236}">
                  <a16:creationId xmlns:a16="http://schemas.microsoft.com/office/drawing/2014/main" id="{7A1C4D26-8715-D453-5E00-D471023A7097}"/>
                </a:ext>
              </a:extLst>
            </p:cNvPr>
            <p:cNvSpPr/>
            <p:nvPr/>
          </p:nvSpPr>
          <p:spPr>
            <a:xfrm>
              <a:off x="8732662" y="2663032"/>
              <a:ext cx="627363" cy="74783"/>
            </a:xfrm>
            <a:prstGeom prst="leftRightArrow">
              <a:avLst>
                <a:gd name="adj1" fmla="val 50000"/>
                <a:gd name="adj2" fmla="val 133336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47" name="箭头: 左右 4107">
              <a:extLst>
                <a:ext uri="{FF2B5EF4-FFF2-40B4-BE49-F238E27FC236}">
                  <a16:creationId xmlns:a16="http://schemas.microsoft.com/office/drawing/2014/main" id="{AC2E0E6A-2AFE-9632-C28A-BC43ACE9D6E8}"/>
                </a:ext>
              </a:extLst>
            </p:cNvPr>
            <p:cNvSpPr/>
            <p:nvPr/>
          </p:nvSpPr>
          <p:spPr>
            <a:xfrm>
              <a:off x="9695156" y="2663032"/>
              <a:ext cx="627363" cy="74783"/>
            </a:xfrm>
            <a:prstGeom prst="leftRightArrow">
              <a:avLst>
                <a:gd name="adj1" fmla="val 50000"/>
                <a:gd name="adj2" fmla="val 133336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48" name="箭头: 左右 4108">
              <a:extLst>
                <a:ext uri="{FF2B5EF4-FFF2-40B4-BE49-F238E27FC236}">
                  <a16:creationId xmlns:a16="http://schemas.microsoft.com/office/drawing/2014/main" id="{BCF08699-76CD-4878-BE9F-7527600F91BD}"/>
                </a:ext>
              </a:extLst>
            </p:cNvPr>
            <p:cNvSpPr/>
            <p:nvPr/>
          </p:nvSpPr>
          <p:spPr>
            <a:xfrm>
              <a:off x="7770167" y="3645641"/>
              <a:ext cx="627363" cy="74783"/>
            </a:xfrm>
            <a:prstGeom prst="leftRightArrow">
              <a:avLst>
                <a:gd name="adj1" fmla="val 50000"/>
                <a:gd name="adj2" fmla="val 133336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49" name="箭头: 左右 4109">
              <a:extLst>
                <a:ext uri="{FF2B5EF4-FFF2-40B4-BE49-F238E27FC236}">
                  <a16:creationId xmlns:a16="http://schemas.microsoft.com/office/drawing/2014/main" id="{31B72C1F-33FF-79D8-C868-2B9AD50094D2}"/>
                </a:ext>
              </a:extLst>
            </p:cNvPr>
            <p:cNvSpPr/>
            <p:nvPr/>
          </p:nvSpPr>
          <p:spPr>
            <a:xfrm>
              <a:off x="8732662" y="3645641"/>
              <a:ext cx="627363" cy="74783"/>
            </a:xfrm>
            <a:prstGeom prst="leftRightArrow">
              <a:avLst>
                <a:gd name="adj1" fmla="val 50000"/>
                <a:gd name="adj2" fmla="val 133336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50" name="箭头: 左右 4110">
              <a:extLst>
                <a:ext uri="{FF2B5EF4-FFF2-40B4-BE49-F238E27FC236}">
                  <a16:creationId xmlns:a16="http://schemas.microsoft.com/office/drawing/2014/main" id="{B3A2F186-590E-93F9-2F7D-AEFB9D2BCF29}"/>
                </a:ext>
              </a:extLst>
            </p:cNvPr>
            <p:cNvSpPr/>
            <p:nvPr/>
          </p:nvSpPr>
          <p:spPr>
            <a:xfrm>
              <a:off x="9695156" y="3645641"/>
              <a:ext cx="627363" cy="74783"/>
            </a:xfrm>
            <a:prstGeom prst="leftRightArrow">
              <a:avLst>
                <a:gd name="adj1" fmla="val 50000"/>
                <a:gd name="adj2" fmla="val 133336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51" name="箭头: 左右 4111">
              <a:extLst>
                <a:ext uri="{FF2B5EF4-FFF2-40B4-BE49-F238E27FC236}">
                  <a16:creationId xmlns:a16="http://schemas.microsoft.com/office/drawing/2014/main" id="{6061763F-7B64-04F8-70CD-E529D89CCF57}"/>
                </a:ext>
              </a:extLst>
            </p:cNvPr>
            <p:cNvSpPr/>
            <p:nvPr/>
          </p:nvSpPr>
          <p:spPr>
            <a:xfrm>
              <a:off x="7770167" y="4638630"/>
              <a:ext cx="627363" cy="74783"/>
            </a:xfrm>
            <a:prstGeom prst="leftRightArrow">
              <a:avLst>
                <a:gd name="adj1" fmla="val 50000"/>
                <a:gd name="adj2" fmla="val 133336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52" name="箭头: 左右 4112">
              <a:extLst>
                <a:ext uri="{FF2B5EF4-FFF2-40B4-BE49-F238E27FC236}">
                  <a16:creationId xmlns:a16="http://schemas.microsoft.com/office/drawing/2014/main" id="{FF4631F4-BFDC-1494-9DEC-FF1A075B75A0}"/>
                </a:ext>
              </a:extLst>
            </p:cNvPr>
            <p:cNvSpPr/>
            <p:nvPr/>
          </p:nvSpPr>
          <p:spPr>
            <a:xfrm>
              <a:off x="8732662" y="4638630"/>
              <a:ext cx="627363" cy="74783"/>
            </a:xfrm>
            <a:prstGeom prst="leftRightArrow">
              <a:avLst>
                <a:gd name="adj1" fmla="val 50000"/>
                <a:gd name="adj2" fmla="val 133336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53" name="箭头: 左右 4113">
              <a:extLst>
                <a:ext uri="{FF2B5EF4-FFF2-40B4-BE49-F238E27FC236}">
                  <a16:creationId xmlns:a16="http://schemas.microsoft.com/office/drawing/2014/main" id="{70409334-6953-0C33-A3B3-731EC553CBF9}"/>
                </a:ext>
              </a:extLst>
            </p:cNvPr>
            <p:cNvSpPr/>
            <p:nvPr/>
          </p:nvSpPr>
          <p:spPr>
            <a:xfrm>
              <a:off x="9695156" y="4638630"/>
              <a:ext cx="627363" cy="74783"/>
            </a:xfrm>
            <a:prstGeom prst="leftRightArrow">
              <a:avLst>
                <a:gd name="adj1" fmla="val 50000"/>
                <a:gd name="adj2" fmla="val 133336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54" name="箭头: 左右 4114">
              <a:extLst>
                <a:ext uri="{FF2B5EF4-FFF2-40B4-BE49-F238E27FC236}">
                  <a16:creationId xmlns:a16="http://schemas.microsoft.com/office/drawing/2014/main" id="{09B42D95-2870-6037-7E2D-0E68AE6B48B3}"/>
                </a:ext>
              </a:extLst>
            </p:cNvPr>
            <p:cNvSpPr/>
            <p:nvPr/>
          </p:nvSpPr>
          <p:spPr>
            <a:xfrm>
              <a:off x="7770167" y="5624697"/>
              <a:ext cx="627363" cy="74783"/>
            </a:xfrm>
            <a:prstGeom prst="leftRightArrow">
              <a:avLst>
                <a:gd name="adj1" fmla="val 50000"/>
                <a:gd name="adj2" fmla="val 133336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55" name="箭头: 左右 4115">
              <a:extLst>
                <a:ext uri="{FF2B5EF4-FFF2-40B4-BE49-F238E27FC236}">
                  <a16:creationId xmlns:a16="http://schemas.microsoft.com/office/drawing/2014/main" id="{C8C15742-7E98-229C-C1FC-876B2691D491}"/>
                </a:ext>
              </a:extLst>
            </p:cNvPr>
            <p:cNvSpPr/>
            <p:nvPr/>
          </p:nvSpPr>
          <p:spPr>
            <a:xfrm>
              <a:off x="8732662" y="5624697"/>
              <a:ext cx="627363" cy="74783"/>
            </a:xfrm>
            <a:prstGeom prst="leftRightArrow">
              <a:avLst>
                <a:gd name="adj1" fmla="val 50000"/>
                <a:gd name="adj2" fmla="val 133336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56" name="箭头: 左右 4116">
              <a:extLst>
                <a:ext uri="{FF2B5EF4-FFF2-40B4-BE49-F238E27FC236}">
                  <a16:creationId xmlns:a16="http://schemas.microsoft.com/office/drawing/2014/main" id="{77C619B0-6217-7F3D-67CD-498A05CA4413}"/>
                </a:ext>
              </a:extLst>
            </p:cNvPr>
            <p:cNvSpPr/>
            <p:nvPr/>
          </p:nvSpPr>
          <p:spPr>
            <a:xfrm>
              <a:off x="9695156" y="5624697"/>
              <a:ext cx="627363" cy="74783"/>
            </a:xfrm>
            <a:prstGeom prst="leftRightArrow">
              <a:avLst>
                <a:gd name="adj1" fmla="val 50000"/>
                <a:gd name="adj2" fmla="val 133336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57" name="箭头: 左右 4117">
              <a:extLst>
                <a:ext uri="{FF2B5EF4-FFF2-40B4-BE49-F238E27FC236}">
                  <a16:creationId xmlns:a16="http://schemas.microsoft.com/office/drawing/2014/main" id="{7DCDB28C-A6B0-51C8-653A-CD1329B031F9}"/>
                </a:ext>
              </a:extLst>
            </p:cNvPr>
            <p:cNvSpPr/>
            <p:nvPr/>
          </p:nvSpPr>
          <p:spPr>
            <a:xfrm rot="5400000">
              <a:off x="7358190" y="3025477"/>
              <a:ext cx="627363" cy="91427"/>
            </a:xfrm>
            <a:prstGeom prst="leftRightArrow">
              <a:avLst>
                <a:gd name="adj1" fmla="val 50000"/>
                <a:gd name="adj2" fmla="val 121005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58" name="箭头: 左右 4118">
              <a:extLst>
                <a:ext uri="{FF2B5EF4-FFF2-40B4-BE49-F238E27FC236}">
                  <a16:creationId xmlns:a16="http://schemas.microsoft.com/office/drawing/2014/main" id="{4DE46414-4AE8-DB88-4CFD-B5DA3EE77106}"/>
                </a:ext>
              </a:extLst>
            </p:cNvPr>
            <p:cNvSpPr/>
            <p:nvPr/>
          </p:nvSpPr>
          <p:spPr>
            <a:xfrm rot="5400000">
              <a:off x="8317223" y="3025479"/>
              <a:ext cx="627363" cy="91427"/>
            </a:xfrm>
            <a:prstGeom prst="leftRightArrow">
              <a:avLst>
                <a:gd name="adj1" fmla="val 50000"/>
                <a:gd name="adj2" fmla="val 121005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59" name="箭头: 左右 4119">
              <a:extLst>
                <a:ext uri="{FF2B5EF4-FFF2-40B4-BE49-F238E27FC236}">
                  <a16:creationId xmlns:a16="http://schemas.microsoft.com/office/drawing/2014/main" id="{3245C1FB-FCB3-CFCC-4837-46031492BC6E}"/>
                </a:ext>
              </a:extLst>
            </p:cNvPr>
            <p:cNvSpPr/>
            <p:nvPr/>
          </p:nvSpPr>
          <p:spPr>
            <a:xfrm rot="5400000">
              <a:off x="9276256" y="3025481"/>
              <a:ext cx="627363" cy="91427"/>
            </a:xfrm>
            <a:prstGeom prst="leftRightArrow">
              <a:avLst>
                <a:gd name="adj1" fmla="val 50000"/>
                <a:gd name="adj2" fmla="val 121005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60" name="箭头: 左右 4120">
              <a:extLst>
                <a:ext uri="{FF2B5EF4-FFF2-40B4-BE49-F238E27FC236}">
                  <a16:creationId xmlns:a16="http://schemas.microsoft.com/office/drawing/2014/main" id="{9ADEAAAC-2ADA-C99D-87F1-AD0066ECE3AB}"/>
                </a:ext>
              </a:extLst>
            </p:cNvPr>
            <p:cNvSpPr/>
            <p:nvPr/>
          </p:nvSpPr>
          <p:spPr>
            <a:xfrm rot="5400000">
              <a:off x="10235292" y="3025484"/>
              <a:ext cx="627363" cy="91427"/>
            </a:xfrm>
            <a:prstGeom prst="leftRightArrow">
              <a:avLst>
                <a:gd name="adj1" fmla="val 50000"/>
                <a:gd name="adj2" fmla="val 121005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61" name="箭头: 左右 4121">
              <a:extLst>
                <a:ext uri="{FF2B5EF4-FFF2-40B4-BE49-F238E27FC236}">
                  <a16:creationId xmlns:a16="http://schemas.microsoft.com/office/drawing/2014/main" id="{EC18FEED-1F95-4FEC-9BDD-837280B59530}"/>
                </a:ext>
              </a:extLst>
            </p:cNvPr>
            <p:cNvSpPr/>
            <p:nvPr/>
          </p:nvSpPr>
          <p:spPr>
            <a:xfrm rot="5400000">
              <a:off x="7358190" y="4021973"/>
              <a:ext cx="627363" cy="91427"/>
            </a:xfrm>
            <a:prstGeom prst="leftRightArrow">
              <a:avLst>
                <a:gd name="adj1" fmla="val 50000"/>
                <a:gd name="adj2" fmla="val 121005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62" name="箭头: 左右 4122">
              <a:extLst>
                <a:ext uri="{FF2B5EF4-FFF2-40B4-BE49-F238E27FC236}">
                  <a16:creationId xmlns:a16="http://schemas.microsoft.com/office/drawing/2014/main" id="{EC2915F9-AA0C-3BC6-45E3-5F102432DF02}"/>
                </a:ext>
              </a:extLst>
            </p:cNvPr>
            <p:cNvSpPr/>
            <p:nvPr/>
          </p:nvSpPr>
          <p:spPr>
            <a:xfrm rot="5400000">
              <a:off x="8317223" y="4021974"/>
              <a:ext cx="627363" cy="91427"/>
            </a:xfrm>
            <a:prstGeom prst="leftRightArrow">
              <a:avLst>
                <a:gd name="adj1" fmla="val 50000"/>
                <a:gd name="adj2" fmla="val 121005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63" name="箭头: 左右 4123">
              <a:extLst>
                <a:ext uri="{FF2B5EF4-FFF2-40B4-BE49-F238E27FC236}">
                  <a16:creationId xmlns:a16="http://schemas.microsoft.com/office/drawing/2014/main" id="{2E2BE8F0-5D44-72FC-F3E6-666818F217C7}"/>
                </a:ext>
              </a:extLst>
            </p:cNvPr>
            <p:cNvSpPr/>
            <p:nvPr/>
          </p:nvSpPr>
          <p:spPr>
            <a:xfrm rot="5400000">
              <a:off x="9276256" y="4021974"/>
              <a:ext cx="627363" cy="91427"/>
            </a:xfrm>
            <a:prstGeom prst="leftRightArrow">
              <a:avLst>
                <a:gd name="adj1" fmla="val 50000"/>
                <a:gd name="adj2" fmla="val 121005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64" name="箭头: 左右 4124">
              <a:extLst>
                <a:ext uri="{FF2B5EF4-FFF2-40B4-BE49-F238E27FC236}">
                  <a16:creationId xmlns:a16="http://schemas.microsoft.com/office/drawing/2014/main" id="{DB3823F2-9307-3070-9785-351477334B80}"/>
                </a:ext>
              </a:extLst>
            </p:cNvPr>
            <p:cNvSpPr/>
            <p:nvPr/>
          </p:nvSpPr>
          <p:spPr>
            <a:xfrm rot="5400000">
              <a:off x="10235292" y="4016784"/>
              <a:ext cx="627363" cy="91427"/>
            </a:xfrm>
            <a:prstGeom prst="leftRightArrow">
              <a:avLst>
                <a:gd name="adj1" fmla="val 50000"/>
                <a:gd name="adj2" fmla="val 121005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65" name="箭头: 左右 4125">
              <a:extLst>
                <a:ext uri="{FF2B5EF4-FFF2-40B4-BE49-F238E27FC236}">
                  <a16:creationId xmlns:a16="http://schemas.microsoft.com/office/drawing/2014/main" id="{29B77D2C-EF77-C576-D1AF-A2F5923040C9}"/>
                </a:ext>
              </a:extLst>
            </p:cNvPr>
            <p:cNvSpPr/>
            <p:nvPr/>
          </p:nvSpPr>
          <p:spPr>
            <a:xfrm rot="5400000">
              <a:off x="7358190" y="5018469"/>
              <a:ext cx="627363" cy="91427"/>
            </a:xfrm>
            <a:prstGeom prst="leftRightArrow">
              <a:avLst>
                <a:gd name="adj1" fmla="val 50000"/>
                <a:gd name="adj2" fmla="val 121005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66" name="箭头: 左右 4126">
              <a:extLst>
                <a:ext uri="{FF2B5EF4-FFF2-40B4-BE49-F238E27FC236}">
                  <a16:creationId xmlns:a16="http://schemas.microsoft.com/office/drawing/2014/main" id="{08E9B446-007F-0D79-2BE3-4DBEF41014D7}"/>
                </a:ext>
              </a:extLst>
            </p:cNvPr>
            <p:cNvSpPr/>
            <p:nvPr/>
          </p:nvSpPr>
          <p:spPr>
            <a:xfrm rot="5400000">
              <a:off x="8317223" y="5018469"/>
              <a:ext cx="627363" cy="91427"/>
            </a:xfrm>
            <a:prstGeom prst="leftRightArrow">
              <a:avLst>
                <a:gd name="adj1" fmla="val 50000"/>
                <a:gd name="adj2" fmla="val 121005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67" name="箭头: 左右 4127">
              <a:extLst>
                <a:ext uri="{FF2B5EF4-FFF2-40B4-BE49-F238E27FC236}">
                  <a16:creationId xmlns:a16="http://schemas.microsoft.com/office/drawing/2014/main" id="{8799F91B-723A-9542-3973-D2A785E6D3A0}"/>
                </a:ext>
              </a:extLst>
            </p:cNvPr>
            <p:cNvSpPr/>
            <p:nvPr/>
          </p:nvSpPr>
          <p:spPr>
            <a:xfrm rot="5400000">
              <a:off x="9276256" y="5018470"/>
              <a:ext cx="627363" cy="91427"/>
            </a:xfrm>
            <a:prstGeom prst="leftRightArrow">
              <a:avLst>
                <a:gd name="adj1" fmla="val 50000"/>
                <a:gd name="adj2" fmla="val 121005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68" name="箭头: 左右 4128">
              <a:extLst>
                <a:ext uri="{FF2B5EF4-FFF2-40B4-BE49-F238E27FC236}">
                  <a16:creationId xmlns:a16="http://schemas.microsoft.com/office/drawing/2014/main" id="{4DEDDC71-77A4-A59C-5566-69CDB9FA25BC}"/>
                </a:ext>
              </a:extLst>
            </p:cNvPr>
            <p:cNvSpPr/>
            <p:nvPr/>
          </p:nvSpPr>
          <p:spPr>
            <a:xfrm rot="5400000">
              <a:off x="10235292" y="5018473"/>
              <a:ext cx="627363" cy="91427"/>
            </a:xfrm>
            <a:prstGeom prst="leftRightArrow">
              <a:avLst>
                <a:gd name="adj1" fmla="val 50000"/>
                <a:gd name="adj2" fmla="val 121005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grpSp>
          <p:nvGrpSpPr>
            <p:cNvPr id="70" name="组合 4129">
              <a:extLst>
                <a:ext uri="{FF2B5EF4-FFF2-40B4-BE49-F238E27FC236}">
                  <a16:creationId xmlns:a16="http://schemas.microsoft.com/office/drawing/2014/main" id="{CC8E7EB9-1A24-AAD8-2F47-6331D8A91DEC}"/>
                </a:ext>
              </a:extLst>
            </p:cNvPr>
            <p:cNvGrpSpPr/>
            <p:nvPr/>
          </p:nvGrpSpPr>
          <p:grpSpPr>
            <a:xfrm>
              <a:off x="7471994" y="1744215"/>
              <a:ext cx="3056079" cy="702270"/>
              <a:chOff x="6685631" y="835025"/>
              <a:chExt cx="1868370" cy="429342"/>
            </a:xfrm>
          </p:grpSpPr>
          <p:sp>
            <p:nvSpPr>
              <p:cNvPr id="99" name="箭头: 左右 4130">
                <a:extLst>
                  <a:ext uri="{FF2B5EF4-FFF2-40B4-BE49-F238E27FC236}">
                    <a16:creationId xmlns:a16="http://schemas.microsoft.com/office/drawing/2014/main" id="{B622BAB8-7613-C7C0-8347-56C0654A2F2F}"/>
                  </a:ext>
                </a:extLst>
              </p:cNvPr>
              <p:cNvSpPr/>
              <p:nvPr/>
            </p:nvSpPr>
            <p:spPr>
              <a:xfrm rot="5400000">
                <a:off x="6535196" y="985460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100" name="箭头: 左右 4131">
                <a:extLst>
                  <a:ext uri="{FF2B5EF4-FFF2-40B4-BE49-F238E27FC236}">
                    <a16:creationId xmlns:a16="http://schemas.microsoft.com/office/drawing/2014/main" id="{549A637C-CD01-83F3-80A4-F8A896FE9A1F}"/>
                  </a:ext>
                </a:extLst>
              </p:cNvPr>
              <p:cNvSpPr/>
              <p:nvPr/>
            </p:nvSpPr>
            <p:spPr>
              <a:xfrm rot="5400000">
                <a:off x="7097171" y="985461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101" name="箭头: 左右 4132">
                <a:extLst>
                  <a:ext uri="{FF2B5EF4-FFF2-40B4-BE49-F238E27FC236}">
                    <a16:creationId xmlns:a16="http://schemas.microsoft.com/office/drawing/2014/main" id="{B124576D-4931-CA67-58E3-64A9D6A9FADE}"/>
                  </a:ext>
                </a:extLst>
              </p:cNvPr>
              <p:cNvSpPr/>
              <p:nvPr/>
            </p:nvSpPr>
            <p:spPr>
              <a:xfrm rot="5400000">
                <a:off x="7681371" y="985462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102" name="箭头: 左右 4133">
                <a:extLst>
                  <a:ext uri="{FF2B5EF4-FFF2-40B4-BE49-F238E27FC236}">
                    <a16:creationId xmlns:a16="http://schemas.microsoft.com/office/drawing/2014/main" id="{F0F81C11-EA5E-70FC-E4E1-6F68358A5E5E}"/>
                  </a:ext>
                </a:extLst>
              </p:cNvPr>
              <p:cNvSpPr/>
              <p:nvPr/>
            </p:nvSpPr>
            <p:spPr>
              <a:xfrm rot="5400000">
                <a:off x="8275096" y="985463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</p:grpSp>
        <p:grpSp>
          <p:nvGrpSpPr>
            <p:cNvPr id="72" name="组合 4134">
              <a:extLst>
                <a:ext uri="{FF2B5EF4-FFF2-40B4-BE49-F238E27FC236}">
                  <a16:creationId xmlns:a16="http://schemas.microsoft.com/office/drawing/2014/main" id="{26631EFD-FAD5-8A59-9348-58585307EA5C}"/>
                </a:ext>
              </a:extLst>
            </p:cNvPr>
            <p:cNvGrpSpPr/>
            <p:nvPr/>
          </p:nvGrpSpPr>
          <p:grpSpPr>
            <a:xfrm>
              <a:off x="7471994" y="5676480"/>
              <a:ext cx="3056079" cy="212720"/>
              <a:chOff x="6685631" y="3273987"/>
              <a:chExt cx="1868370" cy="429342"/>
            </a:xfrm>
          </p:grpSpPr>
          <p:sp>
            <p:nvSpPr>
              <p:cNvPr id="95" name="箭头: 左右 4135">
                <a:extLst>
                  <a:ext uri="{FF2B5EF4-FFF2-40B4-BE49-F238E27FC236}">
                    <a16:creationId xmlns:a16="http://schemas.microsoft.com/office/drawing/2014/main" id="{22EBB0D6-6E86-8B1D-64CC-07A05D3F3A8B}"/>
                  </a:ext>
                </a:extLst>
              </p:cNvPr>
              <p:cNvSpPr/>
              <p:nvPr/>
            </p:nvSpPr>
            <p:spPr>
              <a:xfrm rot="5400000">
                <a:off x="6535196" y="3424422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6" name="箭头: 左右 4136">
                <a:extLst>
                  <a:ext uri="{FF2B5EF4-FFF2-40B4-BE49-F238E27FC236}">
                    <a16:creationId xmlns:a16="http://schemas.microsoft.com/office/drawing/2014/main" id="{15128456-DCD4-E1EC-E7ED-6656FE3B21BE}"/>
                  </a:ext>
                </a:extLst>
              </p:cNvPr>
              <p:cNvSpPr/>
              <p:nvPr/>
            </p:nvSpPr>
            <p:spPr>
              <a:xfrm rot="5400000">
                <a:off x="7097171" y="3424423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7" name="箭头: 左右 4137">
                <a:extLst>
                  <a:ext uri="{FF2B5EF4-FFF2-40B4-BE49-F238E27FC236}">
                    <a16:creationId xmlns:a16="http://schemas.microsoft.com/office/drawing/2014/main" id="{7DC1135B-5E6E-7513-ECED-530551ED333A}"/>
                  </a:ext>
                </a:extLst>
              </p:cNvPr>
              <p:cNvSpPr/>
              <p:nvPr/>
            </p:nvSpPr>
            <p:spPr>
              <a:xfrm rot="5400000">
                <a:off x="7681371" y="3424424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8" name="箭头: 左右 4138">
                <a:extLst>
                  <a:ext uri="{FF2B5EF4-FFF2-40B4-BE49-F238E27FC236}">
                    <a16:creationId xmlns:a16="http://schemas.microsoft.com/office/drawing/2014/main" id="{53341A4C-45A6-0ED9-8ABD-B26502200A00}"/>
                  </a:ext>
                </a:extLst>
              </p:cNvPr>
              <p:cNvSpPr/>
              <p:nvPr/>
            </p:nvSpPr>
            <p:spPr>
              <a:xfrm rot="5400000">
                <a:off x="8275096" y="3424425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</p:grpSp>
        <p:grpSp>
          <p:nvGrpSpPr>
            <p:cNvPr id="75" name="组合 4157">
              <a:extLst>
                <a:ext uri="{FF2B5EF4-FFF2-40B4-BE49-F238E27FC236}">
                  <a16:creationId xmlns:a16="http://schemas.microsoft.com/office/drawing/2014/main" id="{6ACFA266-A645-7E49-9774-76C21CF019C0}"/>
                </a:ext>
              </a:extLst>
            </p:cNvPr>
            <p:cNvGrpSpPr/>
            <p:nvPr/>
          </p:nvGrpSpPr>
          <p:grpSpPr>
            <a:xfrm rot="5400000">
              <a:off x="5809230" y="3978603"/>
              <a:ext cx="3161147" cy="237692"/>
              <a:chOff x="6685631" y="3273987"/>
              <a:chExt cx="1868370" cy="429342"/>
            </a:xfrm>
          </p:grpSpPr>
          <p:sp>
            <p:nvSpPr>
              <p:cNvPr id="81" name="箭头: 左右 4158">
                <a:extLst>
                  <a:ext uri="{FF2B5EF4-FFF2-40B4-BE49-F238E27FC236}">
                    <a16:creationId xmlns:a16="http://schemas.microsoft.com/office/drawing/2014/main" id="{8675F0BB-D0B3-04F5-B27B-B0B505D848C3}"/>
                  </a:ext>
                </a:extLst>
              </p:cNvPr>
              <p:cNvSpPr/>
              <p:nvPr/>
            </p:nvSpPr>
            <p:spPr>
              <a:xfrm rot="5400000">
                <a:off x="6535196" y="3424422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2" name="箭头: 左右 127">
                <a:extLst>
                  <a:ext uri="{FF2B5EF4-FFF2-40B4-BE49-F238E27FC236}">
                    <a16:creationId xmlns:a16="http://schemas.microsoft.com/office/drawing/2014/main" id="{3D3C6A6B-59F0-8614-E2A1-6D39A71A61AF}"/>
                  </a:ext>
                </a:extLst>
              </p:cNvPr>
              <p:cNvSpPr/>
              <p:nvPr/>
            </p:nvSpPr>
            <p:spPr>
              <a:xfrm rot="5400000">
                <a:off x="7097171" y="3424423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3" name="箭头: 左右 128">
                <a:extLst>
                  <a:ext uri="{FF2B5EF4-FFF2-40B4-BE49-F238E27FC236}">
                    <a16:creationId xmlns:a16="http://schemas.microsoft.com/office/drawing/2014/main" id="{951BCBD2-210B-6DC5-A54C-E4DC13DEC615}"/>
                  </a:ext>
                </a:extLst>
              </p:cNvPr>
              <p:cNvSpPr/>
              <p:nvPr/>
            </p:nvSpPr>
            <p:spPr>
              <a:xfrm rot="5400000">
                <a:off x="7681371" y="3424424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4" name="箭头: 左右 129">
                <a:extLst>
                  <a:ext uri="{FF2B5EF4-FFF2-40B4-BE49-F238E27FC236}">
                    <a16:creationId xmlns:a16="http://schemas.microsoft.com/office/drawing/2014/main" id="{0B7E2E08-86D8-8FFE-0827-175C3415D076}"/>
                  </a:ext>
                </a:extLst>
              </p:cNvPr>
              <p:cNvSpPr/>
              <p:nvPr/>
            </p:nvSpPr>
            <p:spPr>
              <a:xfrm rot="5400000">
                <a:off x="8275096" y="3424425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</p:grpSp>
        <p:grpSp>
          <p:nvGrpSpPr>
            <p:cNvPr id="76" name="组合 136">
              <a:extLst>
                <a:ext uri="{FF2B5EF4-FFF2-40B4-BE49-F238E27FC236}">
                  <a16:creationId xmlns:a16="http://schemas.microsoft.com/office/drawing/2014/main" id="{FE0E7A7E-8F7D-02BA-6331-27613935F43D}"/>
                </a:ext>
              </a:extLst>
            </p:cNvPr>
            <p:cNvGrpSpPr/>
            <p:nvPr/>
          </p:nvGrpSpPr>
          <p:grpSpPr>
            <a:xfrm rot="5400000">
              <a:off x="9351623" y="3774107"/>
              <a:ext cx="3216740" cy="702270"/>
              <a:chOff x="6685631" y="835025"/>
              <a:chExt cx="1868370" cy="429342"/>
            </a:xfrm>
          </p:grpSpPr>
          <p:sp>
            <p:nvSpPr>
              <p:cNvPr id="77" name="箭头: 左右 137">
                <a:extLst>
                  <a:ext uri="{FF2B5EF4-FFF2-40B4-BE49-F238E27FC236}">
                    <a16:creationId xmlns:a16="http://schemas.microsoft.com/office/drawing/2014/main" id="{2C51684C-4646-EC54-DC37-1C701E651501}"/>
                  </a:ext>
                </a:extLst>
              </p:cNvPr>
              <p:cNvSpPr/>
              <p:nvPr/>
            </p:nvSpPr>
            <p:spPr>
              <a:xfrm rot="5400000">
                <a:off x="6535196" y="985460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8" name="箭头: 左右 138">
                <a:extLst>
                  <a:ext uri="{FF2B5EF4-FFF2-40B4-BE49-F238E27FC236}">
                    <a16:creationId xmlns:a16="http://schemas.microsoft.com/office/drawing/2014/main" id="{8BF10A24-F97D-741F-181A-ED7BC864C607}"/>
                  </a:ext>
                </a:extLst>
              </p:cNvPr>
              <p:cNvSpPr/>
              <p:nvPr/>
            </p:nvSpPr>
            <p:spPr>
              <a:xfrm rot="5400000">
                <a:off x="7097171" y="985461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9" name="箭头: 左右 139">
                <a:extLst>
                  <a:ext uri="{FF2B5EF4-FFF2-40B4-BE49-F238E27FC236}">
                    <a16:creationId xmlns:a16="http://schemas.microsoft.com/office/drawing/2014/main" id="{C57EF5A2-384F-D145-09DC-942F79CF2325}"/>
                  </a:ext>
                </a:extLst>
              </p:cNvPr>
              <p:cNvSpPr/>
              <p:nvPr/>
            </p:nvSpPr>
            <p:spPr>
              <a:xfrm rot="5400000">
                <a:off x="7681371" y="985462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0" name="箭头: 左右 140">
                <a:extLst>
                  <a:ext uri="{FF2B5EF4-FFF2-40B4-BE49-F238E27FC236}">
                    <a16:creationId xmlns:a16="http://schemas.microsoft.com/office/drawing/2014/main" id="{C389068A-81C3-A045-AF03-E3878D48CB54}"/>
                  </a:ext>
                </a:extLst>
              </p:cNvPr>
              <p:cNvSpPr/>
              <p:nvPr/>
            </p:nvSpPr>
            <p:spPr>
              <a:xfrm rot="5400000">
                <a:off x="8275096" y="985463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</p:grp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F641451-7E6F-A12F-3BEE-DAB758DE7842}"/>
              </a:ext>
            </a:extLst>
          </p:cNvPr>
          <p:cNvSpPr/>
          <p:nvPr/>
        </p:nvSpPr>
        <p:spPr>
          <a:xfrm>
            <a:off x="5338831" y="1968418"/>
            <a:ext cx="2506984" cy="5661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0x00000000 – 0x0FFFFFFF</a:t>
            </a:r>
            <a:endParaRPr lang="en-CH" dirty="0">
              <a:solidFill>
                <a:schemeClr val="tx2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4B5D421-9891-AD36-3876-BCB550A4BBA8}"/>
              </a:ext>
            </a:extLst>
          </p:cNvPr>
          <p:cNvSpPr/>
          <p:nvPr/>
        </p:nvSpPr>
        <p:spPr>
          <a:xfrm>
            <a:off x="5338831" y="2803554"/>
            <a:ext cx="2506984" cy="5661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0x10000000 – 0x1FFFFFFF</a:t>
            </a:r>
            <a:endParaRPr lang="en-CH" dirty="0">
              <a:solidFill>
                <a:schemeClr val="tx2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E9260D9-8F4A-B8D7-7851-75A4DC4516D7}"/>
              </a:ext>
            </a:extLst>
          </p:cNvPr>
          <p:cNvSpPr/>
          <p:nvPr/>
        </p:nvSpPr>
        <p:spPr>
          <a:xfrm>
            <a:off x="5338831" y="3638690"/>
            <a:ext cx="2506984" cy="5661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0x20000000 – 0x2FFFFFFF</a:t>
            </a:r>
            <a:endParaRPr lang="en-CH" dirty="0">
              <a:solidFill>
                <a:schemeClr val="tx2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E96A8F5-D11C-E263-3EF7-5042DBF6B34D}"/>
              </a:ext>
            </a:extLst>
          </p:cNvPr>
          <p:cNvSpPr/>
          <p:nvPr/>
        </p:nvSpPr>
        <p:spPr>
          <a:xfrm>
            <a:off x="5338831" y="4473826"/>
            <a:ext cx="2506984" cy="5661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0x30000000 – 0x03FFFFFF</a:t>
            </a:r>
            <a:endParaRPr lang="en-CH" dirty="0">
              <a:solidFill>
                <a:schemeClr val="tx2"/>
              </a:solidFill>
            </a:endParaRP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2E28611-2555-1E9C-0ED0-6A472D68F680}"/>
              </a:ext>
            </a:extLst>
          </p:cNvPr>
          <p:cNvCxnSpPr/>
          <p:nvPr/>
        </p:nvCxnSpPr>
        <p:spPr>
          <a:xfrm flipH="1">
            <a:off x="7562088" y="2130552"/>
            <a:ext cx="8961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8E47112B-C8DB-322A-17D4-9FDA09924D69}"/>
              </a:ext>
            </a:extLst>
          </p:cNvPr>
          <p:cNvCxnSpPr>
            <a:cxnSpLocks/>
          </p:cNvCxnSpPr>
          <p:nvPr/>
        </p:nvCxnSpPr>
        <p:spPr>
          <a:xfrm flipH="1" flipV="1">
            <a:off x="7714488" y="2282952"/>
            <a:ext cx="1431071" cy="661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BE9BBC8-4CB1-FEB6-33C5-F98B5855F516}"/>
              </a:ext>
            </a:extLst>
          </p:cNvPr>
          <p:cNvCxnSpPr>
            <a:cxnSpLocks/>
          </p:cNvCxnSpPr>
          <p:nvPr/>
        </p:nvCxnSpPr>
        <p:spPr>
          <a:xfrm flipH="1" flipV="1">
            <a:off x="7866888" y="2435352"/>
            <a:ext cx="2228088" cy="1478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724B23B-9654-F5B7-3223-96D890A6230E}"/>
              </a:ext>
            </a:extLst>
          </p:cNvPr>
          <p:cNvCxnSpPr>
            <a:cxnSpLocks/>
          </p:cNvCxnSpPr>
          <p:nvPr/>
        </p:nvCxnSpPr>
        <p:spPr>
          <a:xfrm flipH="1" flipV="1">
            <a:off x="8019288" y="2587752"/>
            <a:ext cx="2754938" cy="2103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73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>
          <a:extLst>
            <a:ext uri="{FF2B5EF4-FFF2-40B4-BE49-F238E27FC236}">
              <a16:creationId xmlns:a16="http://schemas.microsoft.com/office/drawing/2014/main" id="{23A1AF93-F137-BBEA-6680-68556CF4B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>
            <a:extLst>
              <a:ext uri="{FF2B5EF4-FFF2-40B4-BE49-F238E27FC236}">
                <a16:creationId xmlns:a16="http://schemas.microsoft.com/office/drawing/2014/main" id="{756B5ED1-8E19-5C54-A3EC-60C13C80F010}"/>
              </a:ext>
            </a:extLst>
          </p:cNvPr>
          <p:cNvSpPr txBox="1"/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bri"/>
              <a:buNone/>
            </a:pPr>
            <a:r>
              <a:rPr lang="en-US" sz="3600" b="0" i="0" u="none" strike="noStrike" cap="none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Programing Model Update</a:t>
            </a:r>
            <a:endParaRPr sz="3600" b="0" i="0" u="none" strike="noStrike" cap="none" dirty="0">
              <a:solidFill>
                <a:srgbClr val="168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">
            <a:extLst>
              <a:ext uri="{FF2B5EF4-FFF2-40B4-BE49-F238E27FC236}">
                <a16:creationId xmlns:a16="http://schemas.microsoft.com/office/drawing/2014/main" id="{5835F4C2-BA76-972C-D0C1-C3DC5A56D3A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00183" y="6583096"/>
            <a:ext cx="846138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B4BE918-11BC-A108-F4D2-BBD234E7830A}"/>
              </a:ext>
            </a:extLst>
          </p:cNvPr>
          <p:cNvSpPr txBox="1">
            <a:spLocks/>
          </p:cNvSpPr>
          <p:nvPr/>
        </p:nvSpPr>
        <p:spPr>
          <a:xfrm>
            <a:off x="316499" y="685801"/>
            <a:ext cx="4648693" cy="6001808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Updated – unified shared memory for each edge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Enabling by new entry in configure file</a:t>
            </a:r>
          </a:p>
          <a:p>
            <a:pPr lvl="2">
              <a:defRPr/>
            </a:pP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Backward compatible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Granularity: number of tiles on the edge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Previous programming need:</a:t>
            </a:r>
          </a:p>
          <a:p>
            <a:pPr lvl="2">
              <a:defRPr/>
            </a:pP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Manually split matrix</a:t>
            </a:r>
          </a:p>
          <a:p>
            <a:pPr lvl="2">
              <a:defRPr/>
            </a:pP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Taking care of how tiles are distributed in different HBM channels</a:t>
            </a:r>
          </a:p>
          <a:p>
            <a:pPr lvl="2">
              <a:defRPr/>
            </a:pP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Careful programming to avoid channel conflicts</a:t>
            </a:r>
            <a:endParaRPr lang="en-US" altLang="zh-CN" sz="1130" dirty="0">
              <a:solidFill>
                <a:srgbClr val="000000"/>
              </a:solidFill>
              <a:latin typeface="Calibri Light"/>
            </a:endParaRPr>
          </a:p>
          <a:p>
            <a:pPr lvl="1">
              <a:defRPr/>
            </a:pPr>
            <a:r>
              <a:rPr lang="en-GB" altLang="zh-CN" sz="1977" dirty="0">
                <a:solidFill>
                  <a:srgbClr val="000000"/>
                </a:solidFill>
                <a:latin typeface="Calibri Light"/>
              </a:rPr>
              <a:t>Inefficiency of </a:t>
            </a:r>
            <a:r>
              <a:rPr lang="en-GB" altLang="zh-CN" sz="1977" dirty="0" err="1">
                <a:solidFill>
                  <a:srgbClr val="000000"/>
                </a:solidFill>
                <a:latin typeface="Calibri Light"/>
              </a:rPr>
              <a:t>programbility</a:t>
            </a:r>
            <a:r>
              <a:rPr lang="en-GB" altLang="zh-CN" sz="1977" dirty="0">
                <a:solidFill>
                  <a:srgbClr val="000000"/>
                </a:solidFill>
                <a:latin typeface="Calibri Light"/>
              </a:rPr>
              <a:t>, portability and </a:t>
            </a:r>
            <a:r>
              <a:rPr lang="en-GB" altLang="zh-CN" sz="1977" dirty="0" err="1">
                <a:solidFill>
                  <a:srgbClr val="000000"/>
                </a:solidFill>
                <a:latin typeface="Calibri Light"/>
              </a:rPr>
              <a:t>extenbility</a:t>
            </a: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 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52C232A-5C47-8356-64C9-F15B9F24059E}"/>
              </a:ext>
            </a:extLst>
          </p:cNvPr>
          <p:cNvGrpSpPr/>
          <p:nvPr/>
        </p:nvGrpSpPr>
        <p:grpSpPr>
          <a:xfrm>
            <a:off x="7870272" y="1618256"/>
            <a:ext cx="3529911" cy="3621488"/>
            <a:chOff x="7270958" y="1744215"/>
            <a:chExt cx="4040170" cy="4144985"/>
          </a:xfrm>
        </p:grpSpPr>
        <p:grpSp>
          <p:nvGrpSpPr>
            <p:cNvPr id="4" name="组合 15">
              <a:extLst>
                <a:ext uri="{FF2B5EF4-FFF2-40B4-BE49-F238E27FC236}">
                  <a16:creationId xmlns:a16="http://schemas.microsoft.com/office/drawing/2014/main" id="{F2F4C557-7C21-4C0E-6E7B-1F7DFE6C2BAE}"/>
                </a:ext>
              </a:extLst>
            </p:cNvPr>
            <p:cNvGrpSpPr/>
            <p:nvPr/>
          </p:nvGrpSpPr>
          <p:grpSpPr>
            <a:xfrm>
              <a:off x="7434104" y="1828547"/>
              <a:ext cx="3769138" cy="3924895"/>
              <a:chOff x="3770120" y="903514"/>
              <a:chExt cx="2304308" cy="2399530"/>
            </a:xfrm>
          </p:grpSpPr>
          <p:sp>
            <p:nvSpPr>
              <p:cNvPr id="103" name="矩形 16">
                <a:extLst>
                  <a:ext uri="{FF2B5EF4-FFF2-40B4-BE49-F238E27FC236}">
                    <a16:creationId xmlns:a16="http://schemas.microsoft.com/office/drawing/2014/main" id="{0592E184-E9D6-6430-FB79-C866ED640262}"/>
                  </a:ext>
                </a:extLst>
              </p:cNvPr>
              <p:cNvSpPr/>
              <p:nvPr/>
            </p:nvSpPr>
            <p:spPr>
              <a:xfrm>
                <a:off x="3770120" y="903514"/>
                <a:ext cx="549234" cy="57538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Tile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104" name="矩形 17">
                <a:extLst>
                  <a:ext uri="{FF2B5EF4-FFF2-40B4-BE49-F238E27FC236}">
                    <a16:creationId xmlns:a16="http://schemas.microsoft.com/office/drawing/2014/main" id="{3E5CF230-525D-AF44-89A0-4181297A00F8}"/>
                  </a:ext>
                </a:extLst>
              </p:cNvPr>
              <p:cNvSpPr/>
              <p:nvPr/>
            </p:nvSpPr>
            <p:spPr>
              <a:xfrm>
                <a:off x="4353001" y="903514"/>
                <a:ext cx="549234" cy="57538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Tile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105" name="矩形 18">
                <a:extLst>
                  <a:ext uri="{FF2B5EF4-FFF2-40B4-BE49-F238E27FC236}">
                    <a16:creationId xmlns:a16="http://schemas.microsoft.com/office/drawing/2014/main" id="{EEE8968A-8DC4-38C7-30A4-64D1EFB64679}"/>
                  </a:ext>
                </a:extLst>
              </p:cNvPr>
              <p:cNvSpPr/>
              <p:nvPr/>
            </p:nvSpPr>
            <p:spPr>
              <a:xfrm>
                <a:off x="4942313" y="903514"/>
                <a:ext cx="549234" cy="57538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Tile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106" name="矩形 19">
                <a:extLst>
                  <a:ext uri="{FF2B5EF4-FFF2-40B4-BE49-F238E27FC236}">
                    <a16:creationId xmlns:a16="http://schemas.microsoft.com/office/drawing/2014/main" id="{F5274DC4-A42E-4DFC-8319-9D506A9AA877}"/>
                  </a:ext>
                </a:extLst>
              </p:cNvPr>
              <p:cNvSpPr/>
              <p:nvPr/>
            </p:nvSpPr>
            <p:spPr>
              <a:xfrm>
                <a:off x="5525194" y="903514"/>
                <a:ext cx="549234" cy="575389"/>
              </a:xfrm>
              <a:prstGeom prst="rect">
                <a:avLst/>
              </a:prstGeom>
              <a:solidFill>
                <a:srgbClr val="ABABAB">
                  <a:lumMod val="40000"/>
                  <a:lumOff val="60000"/>
                </a:srgbClr>
              </a:solidFill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Tile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107" name="矩形 20">
                <a:extLst>
                  <a:ext uri="{FF2B5EF4-FFF2-40B4-BE49-F238E27FC236}">
                    <a16:creationId xmlns:a16="http://schemas.microsoft.com/office/drawing/2014/main" id="{88B7188D-29FA-7712-A915-B416F2680A21}"/>
                  </a:ext>
                </a:extLst>
              </p:cNvPr>
              <p:cNvSpPr/>
              <p:nvPr/>
            </p:nvSpPr>
            <p:spPr>
              <a:xfrm>
                <a:off x="3770120" y="1511561"/>
                <a:ext cx="549234" cy="57538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Tile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108" name="矩形 21">
                <a:extLst>
                  <a:ext uri="{FF2B5EF4-FFF2-40B4-BE49-F238E27FC236}">
                    <a16:creationId xmlns:a16="http://schemas.microsoft.com/office/drawing/2014/main" id="{D5944851-7B24-3553-0443-CAA72E3FAFD9}"/>
                  </a:ext>
                </a:extLst>
              </p:cNvPr>
              <p:cNvSpPr/>
              <p:nvPr/>
            </p:nvSpPr>
            <p:spPr>
              <a:xfrm>
                <a:off x="4353001" y="1511561"/>
                <a:ext cx="549234" cy="57538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Tile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109" name="矩形 22">
                <a:extLst>
                  <a:ext uri="{FF2B5EF4-FFF2-40B4-BE49-F238E27FC236}">
                    <a16:creationId xmlns:a16="http://schemas.microsoft.com/office/drawing/2014/main" id="{4BFBC6B2-3437-B504-D991-4062F53AAF11}"/>
                  </a:ext>
                </a:extLst>
              </p:cNvPr>
              <p:cNvSpPr/>
              <p:nvPr/>
            </p:nvSpPr>
            <p:spPr>
              <a:xfrm>
                <a:off x="4942313" y="1511561"/>
                <a:ext cx="549234" cy="57538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Tile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110" name="矩形 23">
                <a:extLst>
                  <a:ext uri="{FF2B5EF4-FFF2-40B4-BE49-F238E27FC236}">
                    <a16:creationId xmlns:a16="http://schemas.microsoft.com/office/drawing/2014/main" id="{889EBE46-6C81-4EA4-F2F6-1FB1B2A2C62B}"/>
                  </a:ext>
                </a:extLst>
              </p:cNvPr>
              <p:cNvSpPr/>
              <p:nvPr/>
            </p:nvSpPr>
            <p:spPr>
              <a:xfrm>
                <a:off x="5525194" y="1511561"/>
                <a:ext cx="549234" cy="57538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Tile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111" name="矩形 24">
                <a:extLst>
                  <a:ext uri="{FF2B5EF4-FFF2-40B4-BE49-F238E27FC236}">
                    <a16:creationId xmlns:a16="http://schemas.microsoft.com/office/drawing/2014/main" id="{29FE3FE1-94AE-0E2F-8367-67248B38BC10}"/>
                  </a:ext>
                </a:extLst>
              </p:cNvPr>
              <p:cNvSpPr/>
              <p:nvPr/>
            </p:nvSpPr>
            <p:spPr>
              <a:xfrm>
                <a:off x="3770120" y="2119608"/>
                <a:ext cx="549234" cy="57538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Tile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112" name="矩形 25">
                <a:extLst>
                  <a:ext uri="{FF2B5EF4-FFF2-40B4-BE49-F238E27FC236}">
                    <a16:creationId xmlns:a16="http://schemas.microsoft.com/office/drawing/2014/main" id="{47D9D2F0-BBFB-D73F-4AC6-3FC7E3821118}"/>
                  </a:ext>
                </a:extLst>
              </p:cNvPr>
              <p:cNvSpPr/>
              <p:nvPr/>
            </p:nvSpPr>
            <p:spPr>
              <a:xfrm>
                <a:off x="4353001" y="2119608"/>
                <a:ext cx="549234" cy="57538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Tile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113" name="矩形 26">
                <a:extLst>
                  <a:ext uri="{FF2B5EF4-FFF2-40B4-BE49-F238E27FC236}">
                    <a16:creationId xmlns:a16="http://schemas.microsoft.com/office/drawing/2014/main" id="{AE6C4508-74EF-C199-2C19-8DCC4096EC87}"/>
                  </a:ext>
                </a:extLst>
              </p:cNvPr>
              <p:cNvSpPr/>
              <p:nvPr/>
            </p:nvSpPr>
            <p:spPr>
              <a:xfrm>
                <a:off x="4942313" y="2119608"/>
                <a:ext cx="549234" cy="57538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Tile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114" name="矩形 27">
                <a:extLst>
                  <a:ext uri="{FF2B5EF4-FFF2-40B4-BE49-F238E27FC236}">
                    <a16:creationId xmlns:a16="http://schemas.microsoft.com/office/drawing/2014/main" id="{12634BA9-D8CE-BD33-2BF4-24AA3E7A87ED}"/>
                  </a:ext>
                </a:extLst>
              </p:cNvPr>
              <p:cNvSpPr/>
              <p:nvPr/>
            </p:nvSpPr>
            <p:spPr>
              <a:xfrm>
                <a:off x="5525194" y="2119608"/>
                <a:ext cx="549234" cy="57538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Tile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115" name="矩形 28">
                <a:extLst>
                  <a:ext uri="{FF2B5EF4-FFF2-40B4-BE49-F238E27FC236}">
                    <a16:creationId xmlns:a16="http://schemas.microsoft.com/office/drawing/2014/main" id="{41DE9A57-5A4C-AB57-2CCE-5C20F15F3F32}"/>
                  </a:ext>
                </a:extLst>
              </p:cNvPr>
              <p:cNvSpPr/>
              <p:nvPr/>
            </p:nvSpPr>
            <p:spPr>
              <a:xfrm>
                <a:off x="3770120" y="2727655"/>
                <a:ext cx="549234" cy="57538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Tile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116" name="矩形 29">
                <a:extLst>
                  <a:ext uri="{FF2B5EF4-FFF2-40B4-BE49-F238E27FC236}">
                    <a16:creationId xmlns:a16="http://schemas.microsoft.com/office/drawing/2014/main" id="{42CDDF9D-DA81-EE8B-9ADB-D3FF73A9D4C7}"/>
                  </a:ext>
                </a:extLst>
              </p:cNvPr>
              <p:cNvSpPr/>
              <p:nvPr/>
            </p:nvSpPr>
            <p:spPr>
              <a:xfrm>
                <a:off x="4353001" y="2727655"/>
                <a:ext cx="549234" cy="57538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Tile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117" name="矩形 30">
                <a:extLst>
                  <a:ext uri="{FF2B5EF4-FFF2-40B4-BE49-F238E27FC236}">
                    <a16:creationId xmlns:a16="http://schemas.microsoft.com/office/drawing/2014/main" id="{8D6826B7-1BA5-2279-9176-2DC5935B6612}"/>
                  </a:ext>
                </a:extLst>
              </p:cNvPr>
              <p:cNvSpPr/>
              <p:nvPr/>
            </p:nvSpPr>
            <p:spPr>
              <a:xfrm>
                <a:off x="4942313" y="2727655"/>
                <a:ext cx="549234" cy="57538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Tile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118" name="矩形 31">
                <a:extLst>
                  <a:ext uri="{FF2B5EF4-FFF2-40B4-BE49-F238E27FC236}">
                    <a16:creationId xmlns:a16="http://schemas.microsoft.com/office/drawing/2014/main" id="{C03666D4-1B3B-DF3B-E321-A1B689D9C413}"/>
                  </a:ext>
                </a:extLst>
              </p:cNvPr>
              <p:cNvSpPr/>
              <p:nvPr/>
            </p:nvSpPr>
            <p:spPr>
              <a:xfrm>
                <a:off x="5525194" y="2727655"/>
                <a:ext cx="549234" cy="57538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Tile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</p:grpSp>
        <p:sp>
          <p:nvSpPr>
            <p:cNvPr id="5" name="矩形 32">
              <a:extLst>
                <a:ext uri="{FF2B5EF4-FFF2-40B4-BE49-F238E27FC236}">
                  <a16:creationId xmlns:a16="http://schemas.microsoft.com/office/drawing/2014/main" id="{FC7D6858-4B3E-5E59-E5A6-D433536DDAE1}"/>
                </a:ext>
              </a:extLst>
            </p:cNvPr>
            <p:cNvSpPr/>
            <p:nvPr/>
          </p:nvSpPr>
          <p:spPr>
            <a:xfrm>
              <a:off x="7433596" y="2418343"/>
              <a:ext cx="336571" cy="350919"/>
            </a:xfrm>
            <a:prstGeom prst="rect">
              <a:avLst/>
            </a:prstGeom>
            <a:solidFill>
              <a:srgbClr val="F2954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R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6" name="矩形 33">
              <a:extLst>
                <a:ext uri="{FF2B5EF4-FFF2-40B4-BE49-F238E27FC236}">
                  <a16:creationId xmlns:a16="http://schemas.microsoft.com/office/drawing/2014/main" id="{28540058-9F7C-62D6-648B-FE2029BE9C4A}"/>
                </a:ext>
              </a:extLst>
            </p:cNvPr>
            <p:cNvSpPr/>
            <p:nvPr/>
          </p:nvSpPr>
          <p:spPr>
            <a:xfrm>
              <a:off x="8394021" y="2418343"/>
              <a:ext cx="336571" cy="350919"/>
            </a:xfrm>
            <a:prstGeom prst="rect">
              <a:avLst/>
            </a:prstGeom>
            <a:solidFill>
              <a:srgbClr val="F2954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R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7" name="矩形 34">
              <a:extLst>
                <a:ext uri="{FF2B5EF4-FFF2-40B4-BE49-F238E27FC236}">
                  <a16:creationId xmlns:a16="http://schemas.microsoft.com/office/drawing/2014/main" id="{E2C672E2-7534-6876-D885-77179F024D75}"/>
                </a:ext>
              </a:extLst>
            </p:cNvPr>
            <p:cNvSpPr/>
            <p:nvPr/>
          </p:nvSpPr>
          <p:spPr>
            <a:xfrm>
              <a:off x="9354449" y="2418343"/>
              <a:ext cx="336571" cy="350919"/>
            </a:xfrm>
            <a:prstGeom prst="rect">
              <a:avLst/>
            </a:prstGeom>
            <a:solidFill>
              <a:srgbClr val="F2954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R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8" name="矩形 35">
              <a:extLst>
                <a:ext uri="{FF2B5EF4-FFF2-40B4-BE49-F238E27FC236}">
                  <a16:creationId xmlns:a16="http://schemas.microsoft.com/office/drawing/2014/main" id="{BEE3D1CD-842B-BE27-3A77-DA225377195B}"/>
                </a:ext>
              </a:extLst>
            </p:cNvPr>
            <p:cNvSpPr/>
            <p:nvPr/>
          </p:nvSpPr>
          <p:spPr>
            <a:xfrm>
              <a:off x="10314876" y="2418343"/>
              <a:ext cx="336571" cy="350919"/>
            </a:xfrm>
            <a:prstGeom prst="rect">
              <a:avLst/>
            </a:prstGeom>
            <a:solidFill>
              <a:srgbClr val="F2954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R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9" name="矩形 36">
              <a:extLst>
                <a:ext uri="{FF2B5EF4-FFF2-40B4-BE49-F238E27FC236}">
                  <a16:creationId xmlns:a16="http://schemas.microsoft.com/office/drawing/2014/main" id="{457F7762-B025-2CB3-E93D-614E181FA3B2}"/>
                </a:ext>
              </a:extLst>
            </p:cNvPr>
            <p:cNvSpPr/>
            <p:nvPr/>
          </p:nvSpPr>
          <p:spPr>
            <a:xfrm>
              <a:off x="7433596" y="3409649"/>
              <a:ext cx="336571" cy="350919"/>
            </a:xfrm>
            <a:prstGeom prst="rect">
              <a:avLst/>
            </a:prstGeom>
            <a:solidFill>
              <a:srgbClr val="F2954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R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0" name="矩形 37">
              <a:extLst>
                <a:ext uri="{FF2B5EF4-FFF2-40B4-BE49-F238E27FC236}">
                  <a16:creationId xmlns:a16="http://schemas.microsoft.com/office/drawing/2014/main" id="{0F0CE3BE-8C72-55E3-EEE6-2BD6B49A2F10}"/>
                </a:ext>
              </a:extLst>
            </p:cNvPr>
            <p:cNvSpPr/>
            <p:nvPr/>
          </p:nvSpPr>
          <p:spPr>
            <a:xfrm>
              <a:off x="8394021" y="3409649"/>
              <a:ext cx="336571" cy="350919"/>
            </a:xfrm>
            <a:prstGeom prst="rect">
              <a:avLst/>
            </a:prstGeom>
            <a:solidFill>
              <a:srgbClr val="F2954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R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1" name="矩形 38">
              <a:extLst>
                <a:ext uri="{FF2B5EF4-FFF2-40B4-BE49-F238E27FC236}">
                  <a16:creationId xmlns:a16="http://schemas.microsoft.com/office/drawing/2014/main" id="{9EE90348-F0A5-5640-C2C2-02B11A5A6FEC}"/>
                </a:ext>
              </a:extLst>
            </p:cNvPr>
            <p:cNvSpPr/>
            <p:nvPr/>
          </p:nvSpPr>
          <p:spPr>
            <a:xfrm>
              <a:off x="9354449" y="3409649"/>
              <a:ext cx="336571" cy="350919"/>
            </a:xfrm>
            <a:prstGeom prst="rect">
              <a:avLst/>
            </a:prstGeom>
            <a:solidFill>
              <a:srgbClr val="F2954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R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2" name="矩形 39">
              <a:extLst>
                <a:ext uri="{FF2B5EF4-FFF2-40B4-BE49-F238E27FC236}">
                  <a16:creationId xmlns:a16="http://schemas.microsoft.com/office/drawing/2014/main" id="{51CD67DF-FB8E-3C49-7D61-06F1C53B1D66}"/>
                </a:ext>
              </a:extLst>
            </p:cNvPr>
            <p:cNvSpPr/>
            <p:nvPr/>
          </p:nvSpPr>
          <p:spPr>
            <a:xfrm>
              <a:off x="10314876" y="3409649"/>
              <a:ext cx="336571" cy="350919"/>
            </a:xfrm>
            <a:prstGeom prst="rect">
              <a:avLst/>
            </a:prstGeom>
            <a:solidFill>
              <a:srgbClr val="F2954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R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3" name="矩形 40">
              <a:extLst>
                <a:ext uri="{FF2B5EF4-FFF2-40B4-BE49-F238E27FC236}">
                  <a16:creationId xmlns:a16="http://schemas.microsoft.com/office/drawing/2014/main" id="{6A50A706-E233-C0A3-0FEE-65F6448A2133}"/>
                </a:ext>
              </a:extLst>
            </p:cNvPr>
            <p:cNvSpPr/>
            <p:nvPr/>
          </p:nvSpPr>
          <p:spPr>
            <a:xfrm>
              <a:off x="7433596" y="4400956"/>
              <a:ext cx="336571" cy="350919"/>
            </a:xfrm>
            <a:prstGeom prst="rect">
              <a:avLst/>
            </a:prstGeom>
            <a:solidFill>
              <a:srgbClr val="F2954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R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4" name="矩形 41">
              <a:extLst>
                <a:ext uri="{FF2B5EF4-FFF2-40B4-BE49-F238E27FC236}">
                  <a16:creationId xmlns:a16="http://schemas.microsoft.com/office/drawing/2014/main" id="{6DA6AD6D-3CF7-B33E-411E-E3ACE6178FE6}"/>
                </a:ext>
              </a:extLst>
            </p:cNvPr>
            <p:cNvSpPr/>
            <p:nvPr/>
          </p:nvSpPr>
          <p:spPr>
            <a:xfrm>
              <a:off x="8394021" y="4400956"/>
              <a:ext cx="336571" cy="350919"/>
            </a:xfrm>
            <a:prstGeom prst="rect">
              <a:avLst/>
            </a:prstGeom>
            <a:solidFill>
              <a:srgbClr val="F2954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R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5" name="矩形 42">
              <a:extLst>
                <a:ext uri="{FF2B5EF4-FFF2-40B4-BE49-F238E27FC236}">
                  <a16:creationId xmlns:a16="http://schemas.microsoft.com/office/drawing/2014/main" id="{50242022-9721-4712-BDBA-AE2467778466}"/>
                </a:ext>
              </a:extLst>
            </p:cNvPr>
            <p:cNvSpPr/>
            <p:nvPr/>
          </p:nvSpPr>
          <p:spPr>
            <a:xfrm>
              <a:off x="9354449" y="4400956"/>
              <a:ext cx="336571" cy="350919"/>
            </a:xfrm>
            <a:prstGeom prst="rect">
              <a:avLst/>
            </a:prstGeom>
            <a:solidFill>
              <a:srgbClr val="F2954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R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6" name="矩形 43">
              <a:extLst>
                <a:ext uri="{FF2B5EF4-FFF2-40B4-BE49-F238E27FC236}">
                  <a16:creationId xmlns:a16="http://schemas.microsoft.com/office/drawing/2014/main" id="{504A0376-5149-60DF-9332-34C2B614E50D}"/>
                </a:ext>
              </a:extLst>
            </p:cNvPr>
            <p:cNvSpPr/>
            <p:nvPr/>
          </p:nvSpPr>
          <p:spPr>
            <a:xfrm>
              <a:off x="10314876" y="4400956"/>
              <a:ext cx="336571" cy="350919"/>
            </a:xfrm>
            <a:prstGeom prst="rect">
              <a:avLst/>
            </a:prstGeom>
            <a:solidFill>
              <a:srgbClr val="F2954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R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7" name="矩形 44">
              <a:extLst>
                <a:ext uri="{FF2B5EF4-FFF2-40B4-BE49-F238E27FC236}">
                  <a16:creationId xmlns:a16="http://schemas.microsoft.com/office/drawing/2014/main" id="{BE103319-BA67-2DB2-66D1-03BC6EC81DFA}"/>
                </a:ext>
              </a:extLst>
            </p:cNvPr>
            <p:cNvSpPr/>
            <p:nvPr/>
          </p:nvSpPr>
          <p:spPr>
            <a:xfrm>
              <a:off x="7433596" y="5392263"/>
              <a:ext cx="336571" cy="350919"/>
            </a:xfrm>
            <a:prstGeom prst="rect">
              <a:avLst/>
            </a:prstGeom>
            <a:solidFill>
              <a:srgbClr val="F2954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R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8" name="矩形 45">
              <a:extLst>
                <a:ext uri="{FF2B5EF4-FFF2-40B4-BE49-F238E27FC236}">
                  <a16:creationId xmlns:a16="http://schemas.microsoft.com/office/drawing/2014/main" id="{134D8947-B2E5-9537-68C4-775D05598400}"/>
                </a:ext>
              </a:extLst>
            </p:cNvPr>
            <p:cNvSpPr/>
            <p:nvPr/>
          </p:nvSpPr>
          <p:spPr>
            <a:xfrm>
              <a:off x="8394021" y="5392263"/>
              <a:ext cx="336571" cy="350919"/>
            </a:xfrm>
            <a:prstGeom prst="rect">
              <a:avLst/>
            </a:prstGeom>
            <a:solidFill>
              <a:srgbClr val="F2954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R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9" name="矩形 46">
              <a:extLst>
                <a:ext uri="{FF2B5EF4-FFF2-40B4-BE49-F238E27FC236}">
                  <a16:creationId xmlns:a16="http://schemas.microsoft.com/office/drawing/2014/main" id="{D61BD4EE-BB4F-6A52-3848-316AE517BADD}"/>
                </a:ext>
              </a:extLst>
            </p:cNvPr>
            <p:cNvSpPr/>
            <p:nvPr/>
          </p:nvSpPr>
          <p:spPr>
            <a:xfrm>
              <a:off x="9354449" y="5392263"/>
              <a:ext cx="336571" cy="350919"/>
            </a:xfrm>
            <a:prstGeom prst="rect">
              <a:avLst/>
            </a:prstGeom>
            <a:solidFill>
              <a:srgbClr val="F2954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R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0" name="矩形 47">
              <a:extLst>
                <a:ext uri="{FF2B5EF4-FFF2-40B4-BE49-F238E27FC236}">
                  <a16:creationId xmlns:a16="http://schemas.microsoft.com/office/drawing/2014/main" id="{ED6ABF7A-75CB-CF5E-7C07-6F93948AF59F}"/>
                </a:ext>
              </a:extLst>
            </p:cNvPr>
            <p:cNvSpPr/>
            <p:nvPr/>
          </p:nvSpPr>
          <p:spPr>
            <a:xfrm>
              <a:off x="10314876" y="5392263"/>
              <a:ext cx="336571" cy="350919"/>
            </a:xfrm>
            <a:prstGeom prst="rect">
              <a:avLst/>
            </a:prstGeom>
            <a:solidFill>
              <a:srgbClr val="F2954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R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1" name="箭头: 左右 48">
              <a:extLst>
                <a:ext uri="{FF2B5EF4-FFF2-40B4-BE49-F238E27FC236}">
                  <a16:creationId xmlns:a16="http://schemas.microsoft.com/office/drawing/2014/main" id="{BEE0E602-0407-F483-86F8-B12C8B635032}"/>
                </a:ext>
              </a:extLst>
            </p:cNvPr>
            <p:cNvSpPr/>
            <p:nvPr/>
          </p:nvSpPr>
          <p:spPr>
            <a:xfrm>
              <a:off x="7770167" y="2457570"/>
              <a:ext cx="627363" cy="210138"/>
            </a:xfrm>
            <a:prstGeom prst="leftRightArrow">
              <a:avLst/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2" name="箭头: 左右 49">
              <a:extLst>
                <a:ext uri="{FF2B5EF4-FFF2-40B4-BE49-F238E27FC236}">
                  <a16:creationId xmlns:a16="http://schemas.microsoft.com/office/drawing/2014/main" id="{D1469B8E-4126-BC8D-7924-F6383514F95A}"/>
                </a:ext>
              </a:extLst>
            </p:cNvPr>
            <p:cNvSpPr/>
            <p:nvPr/>
          </p:nvSpPr>
          <p:spPr>
            <a:xfrm>
              <a:off x="8730592" y="2457570"/>
              <a:ext cx="627363" cy="210138"/>
            </a:xfrm>
            <a:prstGeom prst="leftRightArrow">
              <a:avLst/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3" name="箭头: 左右 50">
              <a:extLst>
                <a:ext uri="{FF2B5EF4-FFF2-40B4-BE49-F238E27FC236}">
                  <a16:creationId xmlns:a16="http://schemas.microsoft.com/office/drawing/2014/main" id="{F3B12798-29EE-C379-4545-F1D60538D9C8}"/>
                </a:ext>
              </a:extLst>
            </p:cNvPr>
            <p:cNvSpPr/>
            <p:nvPr/>
          </p:nvSpPr>
          <p:spPr>
            <a:xfrm>
              <a:off x="9691018" y="2457570"/>
              <a:ext cx="627363" cy="210138"/>
            </a:xfrm>
            <a:prstGeom prst="leftRightArrow">
              <a:avLst/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4" name="箭头: 左右 51">
              <a:extLst>
                <a:ext uri="{FF2B5EF4-FFF2-40B4-BE49-F238E27FC236}">
                  <a16:creationId xmlns:a16="http://schemas.microsoft.com/office/drawing/2014/main" id="{03CDC64E-8C5E-4D47-BEE1-B0C4F706C4C7}"/>
                </a:ext>
              </a:extLst>
            </p:cNvPr>
            <p:cNvSpPr/>
            <p:nvPr/>
          </p:nvSpPr>
          <p:spPr>
            <a:xfrm>
              <a:off x="7761400" y="3444756"/>
              <a:ext cx="627363" cy="210138"/>
            </a:xfrm>
            <a:prstGeom prst="leftRightArrow">
              <a:avLst/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5" name="箭头: 左右 52">
              <a:extLst>
                <a:ext uri="{FF2B5EF4-FFF2-40B4-BE49-F238E27FC236}">
                  <a16:creationId xmlns:a16="http://schemas.microsoft.com/office/drawing/2014/main" id="{D3A6D38A-4605-FB2E-5911-7101D7C02399}"/>
                </a:ext>
              </a:extLst>
            </p:cNvPr>
            <p:cNvSpPr/>
            <p:nvPr/>
          </p:nvSpPr>
          <p:spPr>
            <a:xfrm>
              <a:off x="8721829" y="3444756"/>
              <a:ext cx="627363" cy="210138"/>
            </a:xfrm>
            <a:prstGeom prst="leftRightArrow">
              <a:avLst/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" name="箭头: 左右 53">
              <a:extLst>
                <a:ext uri="{FF2B5EF4-FFF2-40B4-BE49-F238E27FC236}">
                  <a16:creationId xmlns:a16="http://schemas.microsoft.com/office/drawing/2014/main" id="{24E7391E-D68D-66D4-BB63-8342EC250CC4}"/>
                </a:ext>
              </a:extLst>
            </p:cNvPr>
            <p:cNvSpPr/>
            <p:nvPr/>
          </p:nvSpPr>
          <p:spPr>
            <a:xfrm>
              <a:off x="9682254" y="3444756"/>
              <a:ext cx="627363" cy="210138"/>
            </a:xfrm>
            <a:prstGeom prst="leftRightArrow">
              <a:avLst/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" name="箭头: 左右 54">
              <a:extLst>
                <a:ext uri="{FF2B5EF4-FFF2-40B4-BE49-F238E27FC236}">
                  <a16:creationId xmlns:a16="http://schemas.microsoft.com/office/drawing/2014/main" id="{B3332278-E7A0-6B34-6C44-4F526844F157}"/>
                </a:ext>
              </a:extLst>
            </p:cNvPr>
            <p:cNvSpPr/>
            <p:nvPr/>
          </p:nvSpPr>
          <p:spPr>
            <a:xfrm>
              <a:off x="7761400" y="4435897"/>
              <a:ext cx="627363" cy="210138"/>
            </a:xfrm>
            <a:prstGeom prst="leftRightArrow">
              <a:avLst/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8" name="箭头: 左右 55">
              <a:extLst>
                <a:ext uri="{FF2B5EF4-FFF2-40B4-BE49-F238E27FC236}">
                  <a16:creationId xmlns:a16="http://schemas.microsoft.com/office/drawing/2014/main" id="{C8331A4C-27F3-67CE-A442-CBF3E1D5B95B}"/>
                </a:ext>
              </a:extLst>
            </p:cNvPr>
            <p:cNvSpPr/>
            <p:nvPr/>
          </p:nvSpPr>
          <p:spPr>
            <a:xfrm>
              <a:off x="8721829" y="4435897"/>
              <a:ext cx="627363" cy="210138"/>
            </a:xfrm>
            <a:prstGeom prst="leftRightArrow">
              <a:avLst/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9" name="箭头: 左右 56">
              <a:extLst>
                <a:ext uri="{FF2B5EF4-FFF2-40B4-BE49-F238E27FC236}">
                  <a16:creationId xmlns:a16="http://schemas.microsoft.com/office/drawing/2014/main" id="{2098F507-CEBB-E609-9572-BDD978943740}"/>
                </a:ext>
              </a:extLst>
            </p:cNvPr>
            <p:cNvSpPr/>
            <p:nvPr/>
          </p:nvSpPr>
          <p:spPr>
            <a:xfrm>
              <a:off x="9682254" y="4435897"/>
              <a:ext cx="627363" cy="210138"/>
            </a:xfrm>
            <a:prstGeom prst="leftRightArrow">
              <a:avLst/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30" name="箭头: 左右 57">
              <a:extLst>
                <a:ext uri="{FF2B5EF4-FFF2-40B4-BE49-F238E27FC236}">
                  <a16:creationId xmlns:a16="http://schemas.microsoft.com/office/drawing/2014/main" id="{AB58B923-E91A-5EB7-F17D-52511AEC6A80}"/>
                </a:ext>
              </a:extLst>
            </p:cNvPr>
            <p:cNvSpPr/>
            <p:nvPr/>
          </p:nvSpPr>
          <p:spPr>
            <a:xfrm>
              <a:off x="7761400" y="5429552"/>
              <a:ext cx="627363" cy="210138"/>
            </a:xfrm>
            <a:prstGeom prst="leftRightArrow">
              <a:avLst/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31" name="箭头: 左右 58">
              <a:extLst>
                <a:ext uri="{FF2B5EF4-FFF2-40B4-BE49-F238E27FC236}">
                  <a16:creationId xmlns:a16="http://schemas.microsoft.com/office/drawing/2014/main" id="{E7D85A62-67D0-96DF-35ED-BC7869646A34}"/>
                </a:ext>
              </a:extLst>
            </p:cNvPr>
            <p:cNvSpPr/>
            <p:nvPr/>
          </p:nvSpPr>
          <p:spPr>
            <a:xfrm>
              <a:off x="8721829" y="5429552"/>
              <a:ext cx="627363" cy="210138"/>
            </a:xfrm>
            <a:prstGeom prst="leftRightArrow">
              <a:avLst/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32" name="箭头: 左右 59">
              <a:extLst>
                <a:ext uri="{FF2B5EF4-FFF2-40B4-BE49-F238E27FC236}">
                  <a16:creationId xmlns:a16="http://schemas.microsoft.com/office/drawing/2014/main" id="{DC22BD9A-8E7A-685E-AA6E-06ADFB086B2D}"/>
                </a:ext>
              </a:extLst>
            </p:cNvPr>
            <p:cNvSpPr/>
            <p:nvPr/>
          </p:nvSpPr>
          <p:spPr>
            <a:xfrm>
              <a:off x="9682254" y="5429552"/>
              <a:ext cx="627363" cy="210138"/>
            </a:xfrm>
            <a:prstGeom prst="leftRightArrow">
              <a:avLst/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33" name="箭头: 左右 60">
              <a:extLst>
                <a:ext uri="{FF2B5EF4-FFF2-40B4-BE49-F238E27FC236}">
                  <a16:creationId xmlns:a16="http://schemas.microsoft.com/office/drawing/2014/main" id="{21B198AF-9661-2C7B-552E-91E03495ACC1}"/>
                </a:ext>
              </a:extLst>
            </p:cNvPr>
            <p:cNvSpPr/>
            <p:nvPr/>
          </p:nvSpPr>
          <p:spPr>
            <a:xfrm rot="5400000">
              <a:off x="7204618" y="2966121"/>
              <a:ext cx="627363" cy="210138"/>
            </a:xfrm>
            <a:prstGeom prst="leftRightArrow">
              <a:avLst/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34" name="箭头: 左右 61">
              <a:extLst>
                <a:ext uri="{FF2B5EF4-FFF2-40B4-BE49-F238E27FC236}">
                  <a16:creationId xmlns:a16="http://schemas.microsoft.com/office/drawing/2014/main" id="{D032CDC6-4E64-30DE-6AD7-A6AB4C5276A3}"/>
                </a:ext>
              </a:extLst>
            </p:cNvPr>
            <p:cNvSpPr/>
            <p:nvPr/>
          </p:nvSpPr>
          <p:spPr>
            <a:xfrm rot="5400000">
              <a:off x="7204618" y="3972391"/>
              <a:ext cx="627363" cy="210138"/>
            </a:xfrm>
            <a:prstGeom prst="leftRightArrow">
              <a:avLst/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35" name="箭头: 左右 62">
              <a:extLst>
                <a:ext uri="{FF2B5EF4-FFF2-40B4-BE49-F238E27FC236}">
                  <a16:creationId xmlns:a16="http://schemas.microsoft.com/office/drawing/2014/main" id="{95DB1AD7-22E0-8121-67DB-ECF189A96C57}"/>
                </a:ext>
              </a:extLst>
            </p:cNvPr>
            <p:cNvSpPr/>
            <p:nvPr/>
          </p:nvSpPr>
          <p:spPr>
            <a:xfrm rot="5400000">
              <a:off x="7204618" y="4963697"/>
              <a:ext cx="627363" cy="210138"/>
            </a:xfrm>
            <a:prstGeom prst="leftRightArrow">
              <a:avLst/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36" name="箭头: 左右 4095">
              <a:extLst>
                <a:ext uri="{FF2B5EF4-FFF2-40B4-BE49-F238E27FC236}">
                  <a16:creationId xmlns:a16="http://schemas.microsoft.com/office/drawing/2014/main" id="{C4C03ED8-9A06-D341-D203-BB77C166782A}"/>
                </a:ext>
              </a:extLst>
            </p:cNvPr>
            <p:cNvSpPr/>
            <p:nvPr/>
          </p:nvSpPr>
          <p:spPr>
            <a:xfrm rot="5400000">
              <a:off x="8176461" y="2966121"/>
              <a:ext cx="627363" cy="210138"/>
            </a:xfrm>
            <a:prstGeom prst="leftRightArrow">
              <a:avLst/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37" name="箭头: 左右 4096">
              <a:extLst>
                <a:ext uri="{FF2B5EF4-FFF2-40B4-BE49-F238E27FC236}">
                  <a16:creationId xmlns:a16="http://schemas.microsoft.com/office/drawing/2014/main" id="{5FEA9A27-289D-176B-3C60-A177C34BEB78}"/>
                </a:ext>
              </a:extLst>
            </p:cNvPr>
            <p:cNvSpPr/>
            <p:nvPr/>
          </p:nvSpPr>
          <p:spPr>
            <a:xfrm rot="5400000">
              <a:off x="8176461" y="3972391"/>
              <a:ext cx="627363" cy="210138"/>
            </a:xfrm>
            <a:prstGeom prst="leftRightArrow">
              <a:avLst/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38" name="箭头: 左右 4098">
              <a:extLst>
                <a:ext uri="{FF2B5EF4-FFF2-40B4-BE49-F238E27FC236}">
                  <a16:creationId xmlns:a16="http://schemas.microsoft.com/office/drawing/2014/main" id="{146FC524-3F64-7D6F-500D-A866FD8B1EC6}"/>
                </a:ext>
              </a:extLst>
            </p:cNvPr>
            <p:cNvSpPr/>
            <p:nvPr/>
          </p:nvSpPr>
          <p:spPr>
            <a:xfrm rot="5400000">
              <a:off x="8176461" y="4963697"/>
              <a:ext cx="627363" cy="210138"/>
            </a:xfrm>
            <a:prstGeom prst="leftRightArrow">
              <a:avLst/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39" name="箭头: 左右 4099">
              <a:extLst>
                <a:ext uri="{FF2B5EF4-FFF2-40B4-BE49-F238E27FC236}">
                  <a16:creationId xmlns:a16="http://schemas.microsoft.com/office/drawing/2014/main" id="{63616443-DD1D-A65E-D7E1-211912E090B0}"/>
                </a:ext>
              </a:extLst>
            </p:cNvPr>
            <p:cNvSpPr/>
            <p:nvPr/>
          </p:nvSpPr>
          <p:spPr>
            <a:xfrm rot="5400000">
              <a:off x="9133779" y="2966121"/>
              <a:ext cx="627363" cy="210138"/>
            </a:xfrm>
            <a:prstGeom prst="leftRightArrow">
              <a:avLst/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40" name="箭头: 左右 4100">
              <a:extLst>
                <a:ext uri="{FF2B5EF4-FFF2-40B4-BE49-F238E27FC236}">
                  <a16:creationId xmlns:a16="http://schemas.microsoft.com/office/drawing/2014/main" id="{11E7C3CF-CCE0-9133-0EAE-75C4438BABD1}"/>
                </a:ext>
              </a:extLst>
            </p:cNvPr>
            <p:cNvSpPr/>
            <p:nvPr/>
          </p:nvSpPr>
          <p:spPr>
            <a:xfrm rot="5400000">
              <a:off x="9133779" y="3972391"/>
              <a:ext cx="627363" cy="210138"/>
            </a:xfrm>
            <a:prstGeom prst="leftRightArrow">
              <a:avLst/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41" name="箭头: 左右 4101">
              <a:extLst>
                <a:ext uri="{FF2B5EF4-FFF2-40B4-BE49-F238E27FC236}">
                  <a16:creationId xmlns:a16="http://schemas.microsoft.com/office/drawing/2014/main" id="{DF23CEEA-D2E8-383B-5864-E9B8EC89D485}"/>
                </a:ext>
              </a:extLst>
            </p:cNvPr>
            <p:cNvSpPr/>
            <p:nvPr/>
          </p:nvSpPr>
          <p:spPr>
            <a:xfrm rot="5400000">
              <a:off x="9133779" y="4963697"/>
              <a:ext cx="627363" cy="210138"/>
            </a:xfrm>
            <a:prstGeom prst="leftRightArrow">
              <a:avLst/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42" name="箭头: 左右 4102">
              <a:extLst>
                <a:ext uri="{FF2B5EF4-FFF2-40B4-BE49-F238E27FC236}">
                  <a16:creationId xmlns:a16="http://schemas.microsoft.com/office/drawing/2014/main" id="{E0B8912B-8D77-999B-62B1-2867062DBA69}"/>
                </a:ext>
              </a:extLst>
            </p:cNvPr>
            <p:cNvSpPr/>
            <p:nvPr/>
          </p:nvSpPr>
          <p:spPr>
            <a:xfrm rot="5400000">
              <a:off x="10103490" y="2966121"/>
              <a:ext cx="627363" cy="210138"/>
            </a:xfrm>
            <a:prstGeom prst="leftRightArrow">
              <a:avLst/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43" name="箭头: 左右 4103">
              <a:extLst>
                <a:ext uri="{FF2B5EF4-FFF2-40B4-BE49-F238E27FC236}">
                  <a16:creationId xmlns:a16="http://schemas.microsoft.com/office/drawing/2014/main" id="{5B2B1750-2FEC-D34A-0D9A-5286140409BB}"/>
                </a:ext>
              </a:extLst>
            </p:cNvPr>
            <p:cNvSpPr/>
            <p:nvPr/>
          </p:nvSpPr>
          <p:spPr>
            <a:xfrm rot="5400000">
              <a:off x="10103490" y="3957428"/>
              <a:ext cx="627363" cy="210138"/>
            </a:xfrm>
            <a:prstGeom prst="leftRightArrow">
              <a:avLst/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44" name="箭头: 左右 4104">
              <a:extLst>
                <a:ext uri="{FF2B5EF4-FFF2-40B4-BE49-F238E27FC236}">
                  <a16:creationId xmlns:a16="http://schemas.microsoft.com/office/drawing/2014/main" id="{563F7097-864C-0FBC-DBD7-54497342B525}"/>
                </a:ext>
              </a:extLst>
            </p:cNvPr>
            <p:cNvSpPr/>
            <p:nvPr/>
          </p:nvSpPr>
          <p:spPr>
            <a:xfrm rot="5400000">
              <a:off x="10103490" y="4963697"/>
              <a:ext cx="627363" cy="210138"/>
            </a:xfrm>
            <a:prstGeom prst="leftRightArrow">
              <a:avLst/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45" name="箭头: 左右 4105">
              <a:extLst>
                <a:ext uri="{FF2B5EF4-FFF2-40B4-BE49-F238E27FC236}">
                  <a16:creationId xmlns:a16="http://schemas.microsoft.com/office/drawing/2014/main" id="{D0321AF2-75CC-2EA7-B92F-3DB14541B8EF}"/>
                </a:ext>
              </a:extLst>
            </p:cNvPr>
            <p:cNvSpPr/>
            <p:nvPr/>
          </p:nvSpPr>
          <p:spPr>
            <a:xfrm>
              <a:off x="7770167" y="2663032"/>
              <a:ext cx="627363" cy="74783"/>
            </a:xfrm>
            <a:prstGeom prst="leftRightArrow">
              <a:avLst>
                <a:gd name="adj1" fmla="val 50000"/>
                <a:gd name="adj2" fmla="val 133336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46" name="箭头: 左右 4106">
              <a:extLst>
                <a:ext uri="{FF2B5EF4-FFF2-40B4-BE49-F238E27FC236}">
                  <a16:creationId xmlns:a16="http://schemas.microsoft.com/office/drawing/2014/main" id="{2B783D25-59DA-D0A0-3C9B-D41600E958A0}"/>
                </a:ext>
              </a:extLst>
            </p:cNvPr>
            <p:cNvSpPr/>
            <p:nvPr/>
          </p:nvSpPr>
          <p:spPr>
            <a:xfrm>
              <a:off x="8732662" y="2663032"/>
              <a:ext cx="627363" cy="74783"/>
            </a:xfrm>
            <a:prstGeom prst="leftRightArrow">
              <a:avLst>
                <a:gd name="adj1" fmla="val 50000"/>
                <a:gd name="adj2" fmla="val 133336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47" name="箭头: 左右 4107">
              <a:extLst>
                <a:ext uri="{FF2B5EF4-FFF2-40B4-BE49-F238E27FC236}">
                  <a16:creationId xmlns:a16="http://schemas.microsoft.com/office/drawing/2014/main" id="{DE83980E-119B-C4E1-3B55-F4CA2944F53D}"/>
                </a:ext>
              </a:extLst>
            </p:cNvPr>
            <p:cNvSpPr/>
            <p:nvPr/>
          </p:nvSpPr>
          <p:spPr>
            <a:xfrm>
              <a:off x="9695156" y="2663032"/>
              <a:ext cx="627363" cy="74783"/>
            </a:xfrm>
            <a:prstGeom prst="leftRightArrow">
              <a:avLst>
                <a:gd name="adj1" fmla="val 50000"/>
                <a:gd name="adj2" fmla="val 133336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48" name="箭头: 左右 4108">
              <a:extLst>
                <a:ext uri="{FF2B5EF4-FFF2-40B4-BE49-F238E27FC236}">
                  <a16:creationId xmlns:a16="http://schemas.microsoft.com/office/drawing/2014/main" id="{8D4111BC-82B2-1854-7ADC-592198EC7EAB}"/>
                </a:ext>
              </a:extLst>
            </p:cNvPr>
            <p:cNvSpPr/>
            <p:nvPr/>
          </p:nvSpPr>
          <p:spPr>
            <a:xfrm>
              <a:off x="7770167" y="3645641"/>
              <a:ext cx="627363" cy="74783"/>
            </a:xfrm>
            <a:prstGeom prst="leftRightArrow">
              <a:avLst>
                <a:gd name="adj1" fmla="val 50000"/>
                <a:gd name="adj2" fmla="val 133336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49" name="箭头: 左右 4109">
              <a:extLst>
                <a:ext uri="{FF2B5EF4-FFF2-40B4-BE49-F238E27FC236}">
                  <a16:creationId xmlns:a16="http://schemas.microsoft.com/office/drawing/2014/main" id="{37A1ACBB-ABE0-6C28-0128-78564F4901AC}"/>
                </a:ext>
              </a:extLst>
            </p:cNvPr>
            <p:cNvSpPr/>
            <p:nvPr/>
          </p:nvSpPr>
          <p:spPr>
            <a:xfrm>
              <a:off x="8732662" y="3645641"/>
              <a:ext cx="627363" cy="74783"/>
            </a:xfrm>
            <a:prstGeom prst="leftRightArrow">
              <a:avLst>
                <a:gd name="adj1" fmla="val 50000"/>
                <a:gd name="adj2" fmla="val 133336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50" name="箭头: 左右 4110">
              <a:extLst>
                <a:ext uri="{FF2B5EF4-FFF2-40B4-BE49-F238E27FC236}">
                  <a16:creationId xmlns:a16="http://schemas.microsoft.com/office/drawing/2014/main" id="{41FCE185-4D67-3AA6-6DB2-65E95C66BE6F}"/>
                </a:ext>
              </a:extLst>
            </p:cNvPr>
            <p:cNvSpPr/>
            <p:nvPr/>
          </p:nvSpPr>
          <p:spPr>
            <a:xfrm>
              <a:off x="9695156" y="3645641"/>
              <a:ext cx="627363" cy="74783"/>
            </a:xfrm>
            <a:prstGeom prst="leftRightArrow">
              <a:avLst>
                <a:gd name="adj1" fmla="val 50000"/>
                <a:gd name="adj2" fmla="val 133336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51" name="箭头: 左右 4111">
              <a:extLst>
                <a:ext uri="{FF2B5EF4-FFF2-40B4-BE49-F238E27FC236}">
                  <a16:creationId xmlns:a16="http://schemas.microsoft.com/office/drawing/2014/main" id="{4480AAED-7D3E-8E76-E34B-1213F31E6E70}"/>
                </a:ext>
              </a:extLst>
            </p:cNvPr>
            <p:cNvSpPr/>
            <p:nvPr/>
          </p:nvSpPr>
          <p:spPr>
            <a:xfrm>
              <a:off x="7770167" y="4638630"/>
              <a:ext cx="627363" cy="74783"/>
            </a:xfrm>
            <a:prstGeom prst="leftRightArrow">
              <a:avLst>
                <a:gd name="adj1" fmla="val 50000"/>
                <a:gd name="adj2" fmla="val 133336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52" name="箭头: 左右 4112">
              <a:extLst>
                <a:ext uri="{FF2B5EF4-FFF2-40B4-BE49-F238E27FC236}">
                  <a16:creationId xmlns:a16="http://schemas.microsoft.com/office/drawing/2014/main" id="{14F6763F-2E6E-7862-FEAD-1FAFDD57C1F4}"/>
                </a:ext>
              </a:extLst>
            </p:cNvPr>
            <p:cNvSpPr/>
            <p:nvPr/>
          </p:nvSpPr>
          <p:spPr>
            <a:xfrm>
              <a:off x="8732662" y="4638630"/>
              <a:ext cx="627363" cy="74783"/>
            </a:xfrm>
            <a:prstGeom prst="leftRightArrow">
              <a:avLst>
                <a:gd name="adj1" fmla="val 50000"/>
                <a:gd name="adj2" fmla="val 133336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53" name="箭头: 左右 4113">
              <a:extLst>
                <a:ext uri="{FF2B5EF4-FFF2-40B4-BE49-F238E27FC236}">
                  <a16:creationId xmlns:a16="http://schemas.microsoft.com/office/drawing/2014/main" id="{4B29CD7C-A0B9-B1C7-A0EF-C9C6B912A892}"/>
                </a:ext>
              </a:extLst>
            </p:cNvPr>
            <p:cNvSpPr/>
            <p:nvPr/>
          </p:nvSpPr>
          <p:spPr>
            <a:xfrm>
              <a:off x="9695156" y="4638630"/>
              <a:ext cx="627363" cy="74783"/>
            </a:xfrm>
            <a:prstGeom prst="leftRightArrow">
              <a:avLst>
                <a:gd name="adj1" fmla="val 50000"/>
                <a:gd name="adj2" fmla="val 133336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54" name="箭头: 左右 4114">
              <a:extLst>
                <a:ext uri="{FF2B5EF4-FFF2-40B4-BE49-F238E27FC236}">
                  <a16:creationId xmlns:a16="http://schemas.microsoft.com/office/drawing/2014/main" id="{2298A89A-155B-674F-3E8C-30C394A20B08}"/>
                </a:ext>
              </a:extLst>
            </p:cNvPr>
            <p:cNvSpPr/>
            <p:nvPr/>
          </p:nvSpPr>
          <p:spPr>
            <a:xfrm>
              <a:off x="7770167" y="5624697"/>
              <a:ext cx="627363" cy="74783"/>
            </a:xfrm>
            <a:prstGeom prst="leftRightArrow">
              <a:avLst>
                <a:gd name="adj1" fmla="val 50000"/>
                <a:gd name="adj2" fmla="val 133336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55" name="箭头: 左右 4115">
              <a:extLst>
                <a:ext uri="{FF2B5EF4-FFF2-40B4-BE49-F238E27FC236}">
                  <a16:creationId xmlns:a16="http://schemas.microsoft.com/office/drawing/2014/main" id="{BF2FCAE7-25A3-9C79-A805-7641E736C5CD}"/>
                </a:ext>
              </a:extLst>
            </p:cNvPr>
            <p:cNvSpPr/>
            <p:nvPr/>
          </p:nvSpPr>
          <p:spPr>
            <a:xfrm>
              <a:off x="8732662" y="5624697"/>
              <a:ext cx="627363" cy="74783"/>
            </a:xfrm>
            <a:prstGeom prst="leftRightArrow">
              <a:avLst>
                <a:gd name="adj1" fmla="val 50000"/>
                <a:gd name="adj2" fmla="val 133336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56" name="箭头: 左右 4116">
              <a:extLst>
                <a:ext uri="{FF2B5EF4-FFF2-40B4-BE49-F238E27FC236}">
                  <a16:creationId xmlns:a16="http://schemas.microsoft.com/office/drawing/2014/main" id="{822EA35D-5220-365C-BFF2-F1486D0CD523}"/>
                </a:ext>
              </a:extLst>
            </p:cNvPr>
            <p:cNvSpPr/>
            <p:nvPr/>
          </p:nvSpPr>
          <p:spPr>
            <a:xfrm>
              <a:off x="9695156" y="5624697"/>
              <a:ext cx="627363" cy="74783"/>
            </a:xfrm>
            <a:prstGeom prst="leftRightArrow">
              <a:avLst>
                <a:gd name="adj1" fmla="val 50000"/>
                <a:gd name="adj2" fmla="val 133336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57" name="箭头: 左右 4117">
              <a:extLst>
                <a:ext uri="{FF2B5EF4-FFF2-40B4-BE49-F238E27FC236}">
                  <a16:creationId xmlns:a16="http://schemas.microsoft.com/office/drawing/2014/main" id="{06E6B968-5658-E94C-046D-3ABB8FFB938A}"/>
                </a:ext>
              </a:extLst>
            </p:cNvPr>
            <p:cNvSpPr/>
            <p:nvPr/>
          </p:nvSpPr>
          <p:spPr>
            <a:xfrm rot="5400000">
              <a:off x="7358190" y="3025477"/>
              <a:ext cx="627363" cy="91427"/>
            </a:xfrm>
            <a:prstGeom prst="leftRightArrow">
              <a:avLst>
                <a:gd name="adj1" fmla="val 50000"/>
                <a:gd name="adj2" fmla="val 121005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58" name="箭头: 左右 4118">
              <a:extLst>
                <a:ext uri="{FF2B5EF4-FFF2-40B4-BE49-F238E27FC236}">
                  <a16:creationId xmlns:a16="http://schemas.microsoft.com/office/drawing/2014/main" id="{8C2F227D-E822-0609-4E77-3F8BE97012FD}"/>
                </a:ext>
              </a:extLst>
            </p:cNvPr>
            <p:cNvSpPr/>
            <p:nvPr/>
          </p:nvSpPr>
          <p:spPr>
            <a:xfrm rot="5400000">
              <a:off x="8317223" y="3025479"/>
              <a:ext cx="627363" cy="91427"/>
            </a:xfrm>
            <a:prstGeom prst="leftRightArrow">
              <a:avLst>
                <a:gd name="adj1" fmla="val 50000"/>
                <a:gd name="adj2" fmla="val 121005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59" name="箭头: 左右 4119">
              <a:extLst>
                <a:ext uri="{FF2B5EF4-FFF2-40B4-BE49-F238E27FC236}">
                  <a16:creationId xmlns:a16="http://schemas.microsoft.com/office/drawing/2014/main" id="{BAD2D668-1299-BE94-E8D5-5C07584863AA}"/>
                </a:ext>
              </a:extLst>
            </p:cNvPr>
            <p:cNvSpPr/>
            <p:nvPr/>
          </p:nvSpPr>
          <p:spPr>
            <a:xfrm rot="5400000">
              <a:off x="9276256" y="3025481"/>
              <a:ext cx="627363" cy="91427"/>
            </a:xfrm>
            <a:prstGeom prst="leftRightArrow">
              <a:avLst>
                <a:gd name="adj1" fmla="val 50000"/>
                <a:gd name="adj2" fmla="val 121005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60" name="箭头: 左右 4120">
              <a:extLst>
                <a:ext uri="{FF2B5EF4-FFF2-40B4-BE49-F238E27FC236}">
                  <a16:creationId xmlns:a16="http://schemas.microsoft.com/office/drawing/2014/main" id="{E940651A-B314-EF6F-B4A9-5F7686D587BB}"/>
                </a:ext>
              </a:extLst>
            </p:cNvPr>
            <p:cNvSpPr/>
            <p:nvPr/>
          </p:nvSpPr>
          <p:spPr>
            <a:xfrm rot="5400000">
              <a:off x="10235292" y="3025484"/>
              <a:ext cx="627363" cy="91427"/>
            </a:xfrm>
            <a:prstGeom prst="leftRightArrow">
              <a:avLst>
                <a:gd name="adj1" fmla="val 50000"/>
                <a:gd name="adj2" fmla="val 121005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61" name="箭头: 左右 4121">
              <a:extLst>
                <a:ext uri="{FF2B5EF4-FFF2-40B4-BE49-F238E27FC236}">
                  <a16:creationId xmlns:a16="http://schemas.microsoft.com/office/drawing/2014/main" id="{3F17B1C6-79E1-9A1F-F2BE-1218A87F96A6}"/>
                </a:ext>
              </a:extLst>
            </p:cNvPr>
            <p:cNvSpPr/>
            <p:nvPr/>
          </p:nvSpPr>
          <p:spPr>
            <a:xfrm rot="5400000">
              <a:off x="7358190" y="4021973"/>
              <a:ext cx="627363" cy="91427"/>
            </a:xfrm>
            <a:prstGeom prst="leftRightArrow">
              <a:avLst>
                <a:gd name="adj1" fmla="val 50000"/>
                <a:gd name="adj2" fmla="val 121005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62" name="箭头: 左右 4122">
              <a:extLst>
                <a:ext uri="{FF2B5EF4-FFF2-40B4-BE49-F238E27FC236}">
                  <a16:creationId xmlns:a16="http://schemas.microsoft.com/office/drawing/2014/main" id="{7F961D37-E3C6-9F3E-088D-91D3D886DB39}"/>
                </a:ext>
              </a:extLst>
            </p:cNvPr>
            <p:cNvSpPr/>
            <p:nvPr/>
          </p:nvSpPr>
          <p:spPr>
            <a:xfrm rot="5400000">
              <a:off x="8317223" y="4021974"/>
              <a:ext cx="627363" cy="91427"/>
            </a:xfrm>
            <a:prstGeom prst="leftRightArrow">
              <a:avLst>
                <a:gd name="adj1" fmla="val 50000"/>
                <a:gd name="adj2" fmla="val 121005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63" name="箭头: 左右 4123">
              <a:extLst>
                <a:ext uri="{FF2B5EF4-FFF2-40B4-BE49-F238E27FC236}">
                  <a16:creationId xmlns:a16="http://schemas.microsoft.com/office/drawing/2014/main" id="{70B8ACD5-1607-0BD4-E8A7-E441AA17234D}"/>
                </a:ext>
              </a:extLst>
            </p:cNvPr>
            <p:cNvSpPr/>
            <p:nvPr/>
          </p:nvSpPr>
          <p:spPr>
            <a:xfrm rot="5400000">
              <a:off x="9276256" y="4021974"/>
              <a:ext cx="627363" cy="91427"/>
            </a:xfrm>
            <a:prstGeom prst="leftRightArrow">
              <a:avLst>
                <a:gd name="adj1" fmla="val 50000"/>
                <a:gd name="adj2" fmla="val 121005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64" name="箭头: 左右 4124">
              <a:extLst>
                <a:ext uri="{FF2B5EF4-FFF2-40B4-BE49-F238E27FC236}">
                  <a16:creationId xmlns:a16="http://schemas.microsoft.com/office/drawing/2014/main" id="{39B05978-079C-E0B5-0A2A-B050444FA90E}"/>
                </a:ext>
              </a:extLst>
            </p:cNvPr>
            <p:cNvSpPr/>
            <p:nvPr/>
          </p:nvSpPr>
          <p:spPr>
            <a:xfrm rot="5400000">
              <a:off x="10235292" y="4016784"/>
              <a:ext cx="627363" cy="91427"/>
            </a:xfrm>
            <a:prstGeom prst="leftRightArrow">
              <a:avLst>
                <a:gd name="adj1" fmla="val 50000"/>
                <a:gd name="adj2" fmla="val 121005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65" name="箭头: 左右 4125">
              <a:extLst>
                <a:ext uri="{FF2B5EF4-FFF2-40B4-BE49-F238E27FC236}">
                  <a16:creationId xmlns:a16="http://schemas.microsoft.com/office/drawing/2014/main" id="{A323EB9B-2534-AC07-42C0-EDC9FC541674}"/>
                </a:ext>
              </a:extLst>
            </p:cNvPr>
            <p:cNvSpPr/>
            <p:nvPr/>
          </p:nvSpPr>
          <p:spPr>
            <a:xfrm rot="5400000">
              <a:off x="7358190" y="5018469"/>
              <a:ext cx="627363" cy="91427"/>
            </a:xfrm>
            <a:prstGeom prst="leftRightArrow">
              <a:avLst>
                <a:gd name="adj1" fmla="val 50000"/>
                <a:gd name="adj2" fmla="val 121005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66" name="箭头: 左右 4126">
              <a:extLst>
                <a:ext uri="{FF2B5EF4-FFF2-40B4-BE49-F238E27FC236}">
                  <a16:creationId xmlns:a16="http://schemas.microsoft.com/office/drawing/2014/main" id="{D9C948AA-F377-F92B-59E2-36CAC35CB611}"/>
                </a:ext>
              </a:extLst>
            </p:cNvPr>
            <p:cNvSpPr/>
            <p:nvPr/>
          </p:nvSpPr>
          <p:spPr>
            <a:xfrm rot="5400000">
              <a:off x="8317223" y="5018469"/>
              <a:ext cx="627363" cy="91427"/>
            </a:xfrm>
            <a:prstGeom prst="leftRightArrow">
              <a:avLst>
                <a:gd name="adj1" fmla="val 50000"/>
                <a:gd name="adj2" fmla="val 121005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67" name="箭头: 左右 4127">
              <a:extLst>
                <a:ext uri="{FF2B5EF4-FFF2-40B4-BE49-F238E27FC236}">
                  <a16:creationId xmlns:a16="http://schemas.microsoft.com/office/drawing/2014/main" id="{3EF83D22-1F77-45CA-EA10-5FC6D4F1FCC3}"/>
                </a:ext>
              </a:extLst>
            </p:cNvPr>
            <p:cNvSpPr/>
            <p:nvPr/>
          </p:nvSpPr>
          <p:spPr>
            <a:xfrm rot="5400000">
              <a:off x="9276256" y="5018470"/>
              <a:ext cx="627363" cy="91427"/>
            </a:xfrm>
            <a:prstGeom prst="leftRightArrow">
              <a:avLst>
                <a:gd name="adj1" fmla="val 50000"/>
                <a:gd name="adj2" fmla="val 121005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68" name="箭头: 左右 4128">
              <a:extLst>
                <a:ext uri="{FF2B5EF4-FFF2-40B4-BE49-F238E27FC236}">
                  <a16:creationId xmlns:a16="http://schemas.microsoft.com/office/drawing/2014/main" id="{AB2D2D9A-1502-B7AE-0DB4-5904988476DD}"/>
                </a:ext>
              </a:extLst>
            </p:cNvPr>
            <p:cNvSpPr/>
            <p:nvPr/>
          </p:nvSpPr>
          <p:spPr>
            <a:xfrm rot="5400000">
              <a:off x="10235292" y="5018473"/>
              <a:ext cx="627363" cy="91427"/>
            </a:xfrm>
            <a:prstGeom prst="leftRightArrow">
              <a:avLst>
                <a:gd name="adj1" fmla="val 50000"/>
                <a:gd name="adj2" fmla="val 121005"/>
              </a:avLst>
            </a:prstGeom>
            <a:solidFill>
              <a:srgbClr val="F2954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grpSp>
          <p:nvGrpSpPr>
            <p:cNvPr id="70" name="组合 4129">
              <a:extLst>
                <a:ext uri="{FF2B5EF4-FFF2-40B4-BE49-F238E27FC236}">
                  <a16:creationId xmlns:a16="http://schemas.microsoft.com/office/drawing/2014/main" id="{747C7A0B-8006-F5FD-A816-6DE83FAB185E}"/>
                </a:ext>
              </a:extLst>
            </p:cNvPr>
            <p:cNvGrpSpPr/>
            <p:nvPr/>
          </p:nvGrpSpPr>
          <p:grpSpPr>
            <a:xfrm>
              <a:off x="7471994" y="1744215"/>
              <a:ext cx="3056079" cy="702270"/>
              <a:chOff x="6685631" y="835025"/>
              <a:chExt cx="1868370" cy="429342"/>
            </a:xfrm>
          </p:grpSpPr>
          <p:sp>
            <p:nvSpPr>
              <p:cNvPr id="99" name="箭头: 左右 4130">
                <a:extLst>
                  <a:ext uri="{FF2B5EF4-FFF2-40B4-BE49-F238E27FC236}">
                    <a16:creationId xmlns:a16="http://schemas.microsoft.com/office/drawing/2014/main" id="{FE170551-0D4D-689F-F904-DE4E6ACC88D9}"/>
                  </a:ext>
                </a:extLst>
              </p:cNvPr>
              <p:cNvSpPr/>
              <p:nvPr/>
            </p:nvSpPr>
            <p:spPr>
              <a:xfrm rot="5400000">
                <a:off x="6535196" y="985460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100" name="箭头: 左右 4131">
                <a:extLst>
                  <a:ext uri="{FF2B5EF4-FFF2-40B4-BE49-F238E27FC236}">
                    <a16:creationId xmlns:a16="http://schemas.microsoft.com/office/drawing/2014/main" id="{CE6163FE-C27E-7E59-DC91-7BD9601F4E61}"/>
                  </a:ext>
                </a:extLst>
              </p:cNvPr>
              <p:cNvSpPr/>
              <p:nvPr/>
            </p:nvSpPr>
            <p:spPr>
              <a:xfrm rot="5400000">
                <a:off x="7097171" y="985461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101" name="箭头: 左右 4132">
                <a:extLst>
                  <a:ext uri="{FF2B5EF4-FFF2-40B4-BE49-F238E27FC236}">
                    <a16:creationId xmlns:a16="http://schemas.microsoft.com/office/drawing/2014/main" id="{D34D0290-FA52-19D0-D010-72FE89A8DBEB}"/>
                  </a:ext>
                </a:extLst>
              </p:cNvPr>
              <p:cNvSpPr/>
              <p:nvPr/>
            </p:nvSpPr>
            <p:spPr>
              <a:xfrm rot="5400000">
                <a:off x="7681371" y="985462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102" name="箭头: 左右 4133">
                <a:extLst>
                  <a:ext uri="{FF2B5EF4-FFF2-40B4-BE49-F238E27FC236}">
                    <a16:creationId xmlns:a16="http://schemas.microsoft.com/office/drawing/2014/main" id="{33383D38-B2C4-D480-D092-E3119316C717}"/>
                  </a:ext>
                </a:extLst>
              </p:cNvPr>
              <p:cNvSpPr/>
              <p:nvPr/>
            </p:nvSpPr>
            <p:spPr>
              <a:xfrm rot="5400000">
                <a:off x="8275096" y="985463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</p:grpSp>
        <p:grpSp>
          <p:nvGrpSpPr>
            <p:cNvPr id="72" name="组合 4134">
              <a:extLst>
                <a:ext uri="{FF2B5EF4-FFF2-40B4-BE49-F238E27FC236}">
                  <a16:creationId xmlns:a16="http://schemas.microsoft.com/office/drawing/2014/main" id="{7A56F818-5FE6-84EA-CBB4-5C31CBD78AD0}"/>
                </a:ext>
              </a:extLst>
            </p:cNvPr>
            <p:cNvGrpSpPr/>
            <p:nvPr/>
          </p:nvGrpSpPr>
          <p:grpSpPr>
            <a:xfrm>
              <a:off x="7471994" y="5676480"/>
              <a:ext cx="3056079" cy="212720"/>
              <a:chOff x="6685631" y="3273987"/>
              <a:chExt cx="1868370" cy="429342"/>
            </a:xfrm>
          </p:grpSpPr>
          <p:sp>
            <p:nvSpPr>
              <p:cNvPr id="95" name="箭头: 左右 4135">
                <a:extLst>
                  <a:ext uri="{FF2B5EF4-FFF2-40B4-BE49-F238E27FC236}">
                    <a16:creationId xmlns:a16="http://schemas.microsoft.com/office/drawing/2014/main" id="{C6E89CCE-DE0F-58C3-942B-4A937B53F10C}"/>
                  </a:ext>
                </a:extLst>
              </p:cNvPr>
              <p:cNvSpPr/>
              <p:nvPr/>
            </p:nvSpPr>
            <p:spPr>
              <a:xfrm rot="5400000">
                <a:off x="6535196" y="3424422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6" name="箭头: 左右 4136">
                <a:extLst>
                  <a:ext uri="{FF2B5EF4-FFF2-40B4-BE49-F238E27FC236}">
                    <a16:creationId xmlns:a16="http://schemas.microsoft.com/office/drawing/2014/main" id="{9B40362F-CC8E-6549-11A5-03B98B7420BF}"/>
                  </a:ext>
                </a:extLst>
              </p:cNvPr>
              <p:cNvSpPr/>
              <p:nvPr/>
            </p:nvSpPr>
            <p:spPr>
              <a:xfrm rot="5400000">
                <a:off x="7097171" y="3424423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7" name="箭头: 左右 4137">
                <a:extLst>
                  <a:ext uri="{FF2B5EF4-FFF2-40B4-BE49-F238E27FC236}">
                    <a16:creationId xmlns:a16="http://schemas.microsoft.com/office/drawing/2014/main" id="{B930A295-1B4D-1B89-F690-BBA41A74BD89}"/>
                  </a:ext>
                </a:extLst>
              </p:cNvPr>
              <p:cNvSpPr/>
              <p:nvPr/>
            </p:nvSpPr>
            <p:spPr>
              <a:xfrm rot="5400000">
                <a:off x="7681371" y="3424424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8" name="箭头: 左右 4138">
                <a:extLst>
                  <a:ext uri="{FF2B5EF4-FFF2-40B4-BE49-F238E27FC236}">
                    <a16:creationId xmlns:a16="http://schemas.microsoft.com/office/drawing/2014/main" id="{2A6773D7-3C0A-1AB9-68F9-8B487E23AEF7}"/>
                  </a:ext>
                </a:extLst>
              </p:cNvPr>
              <p:cNvSpPr/>
              <p:nvPr/>
            </p:nvSpPr>
            <p:spPr>
              <a:xfrm rot="5400000">
                <a:off x="8275096" y="3424425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</p:grpSp>
        <p:grpSp>
          <p:nvGrpSpPr>
            <p:cNvPr id="75" name="组合 4157">
              <a:extLst>
                <a:ext uri="{FF2B5EF4-FFF2-40B4-BE49-F238E27FC236}">
                  <a16:creationId xmlns:a16="http://schemas.microsoft.com/office/drawing/2014/main" id="{B9DCF047-6F58-061D-9574-755F1ED9B2EC}"/>
                </a:ext>
              </a:extLst>
            </p:cNvPr>
            <p:cNvGrpSpPr/>
            <p:nvPr/>
          </p:nvGrpSpPr>
          <p:grpSpPr>
            <a:xfrm rot="5400000">
              <a:off x="5809230" y="3978603"/>
              <a:ext cx="3161147" cy="237692"/>
              <a:chOff x="6685631" y="3273987"/>
              <a:chExt cx="1868370" cy="429342"/>
            </a:xfrm>
          </p:grpSpPr>
          <p:sp>
            <p:nvSpPr>
              <p:cNvPr id="81" name="箭头: 左右 4158">
                <a:extLst>
                  <a:ext uri="{FF2B5EF4-FFF2-40B4-BE49-F238E27FC236}">
                    <a16:creationId xmlns:a16="http://schemas.microsoft.com/office/drawing/2014/main" id="{02DC5E47-590F-92BF-8134-DACBF0399DCF}"/>
                  </a:ext>
                </a:extLst>
              </p:cNvPr>
              <p:cNvSpPr/>
              <p:nvPr/>
            </p:nvSpPr>
            <p:spPr>
              <a:xfrm rot="5400000">
                <a:off x="6535196" y="3424422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2" name="箭头: 左右 127">
                <a:extLst>
                  <a:ext uri="{FF2B5EF4-FFF2-40B4-BE49-F238E27FC236}">
                    <a16:creationId xmlns:a16="http://schemas.microsoft.com/office/drawing/2014/main" id="{1C82DFBD-B828-56C5-60E9-5796018DED18}"/>
                  </a:ext>
                </a:extLst>
              </p:cNvPr>
              <p:cNvSpPr/>
              <p:nvPr/>
            </p:nvSpPr>
            <p:spPr>
              <a:xfrm rot="5400000">
                <a:off x="7097171" y="3424423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3" name="箭头: 左右 128">
                <a:extLst>
                  <a:ext uri="{FF2B5EF4-FFF2-40B4-BE49-F238E27FC236}">
                    <a16:creationId xmlns:a16="http://schemas.microsoft.com/office/drawing/2014/main" id="{CB8CBEB1-3613-8EAE-0347-CA5420616E63}"/>
                  </a:ext>
                </a:extLst>
              </p:cNvPr>
              <p:cNvSpPr/>
              <p:nvPr/>
            </p:nvSpPr>
            <p:spPr>
              <a:xfrm rot="5400000">
                <a:off x="7681371" y="3424424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4" name="箭头: 左右 129">
                <a:extLst>
                  <a:ext uri="{FF2B5EF4-FFF2-40B4-BE49-F238E27FC236}">
                    <a16:creationId xmlns:a16="http://schemas.microsoft.com/office/drawing/2014/main" id="{52DBE427-E131-200A-B3F8-74D2284AFD54}"/>
                  </a:ext>
                </a:extLst>
              </p:cNvPr>
              <p:cNvSpPr/>
              <p:nvPr/>
            </p:nvSpPr>
            <p:spPr>
              <a:xfrm rot="5400000">
                <a:off x="8275096" y="3424425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</p:grpSp>
        <p:grpSp>
          <p:nvGrpSpPr>
            <p:cNvPr id="76" name="组合 136">
              <a:extLst>
                <a:ext uri="{FF2B5EF4-FFF2-40B4-BE49-F238E27FC236}">
                  <a16:creationId xmlns:a16="http://schemas.microsoft.com/office/drawing/2014/main" id="{EBD0BE9A-CDC5-94D1-A625-CAC58A2BB12B}"/>
                </a:ext>
              </a:extLst>
            </p:cNvPr>
            <p:cNvGrpSpPr/>
            <p:nvPr/>
          </p:nvGrpSpPr>
          <p:grpSpPr>
            <a:xfrm rot="5400000">
              <a:off x="9351623" y="3774107"/>
              <a:ext cx="3216740" cy="702270"/>
              <a:chOff x="6685631" y="835025"/>
              <a:chExt cx="1868370" cy="429342"/>
            </a:xfrm>
          </p:grpSpPr>
          <p:sp>
            <p:nvSpPr>
              <p:cNvPr id="77" name="箭头: 左右 137">
                <a:extLst>
                  <a:ext uri="{FF2B5EF4-FFF2-40B4-BE49-F238E27FC236}">
                    <a16:creationId xmlns:a16="http://schemas.microsoft.com/office/drawing/2014/main" id="{25672ACF-47CA-109A-B6EA-F461D5E624CF}"/>
                  </a:ext>
                </a:extLst>
              </p:cNvPr>
              <p:cNvSpPr/>
              <p:nvPr/>
            </p:nvSpPr>
            <p:spPr>
              <a:xfrm rot="5400000">
                <a:off x="6535196" y="985460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8" name="箭头: 左右 138">
                <a:extLst>
                  <a:ext uri="{FF2B5EF4-FFF2-40B4-BE49-F238E27FC236}">
                    <a16:creationId xmlns:a16="http://schemas.microsoft.com/office/drawing/2014/main" id="{C8584DB9-4146-1F34-A327-68A78A9FE199}"/>
                  </a:ext>
                </a:extLst>
              </p:cNvPr>
              <p:cNvSpPr/>
              <p:nvPr/>
            </p:nvSpPr>
            <p:spPr>
              <a:xfrm rot="5400000">
                <a:off x="7097171" y="985461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9" name="箭头: 左右 139">
                <a:extLst>
                  <a:ext uri="{FF2B5EF4-FFF2-40B4-BE49-F238E27FC236}">
                    <a16:creationId xmlns:a16="http://schemas.microsoft.com/office/drawing/2014/main" id="{9494FED8-AD9F-C590-56BC-F1BC48E7F07E}"/>
                  </a:ext>
                </a:extLst>
              </p:cNvPr>
              <p:cNvSpPr/>
              <p:nvPr/>
            </p:nvSpPr>
            <p:spPr>
              <a:xfrm rot="5400000">
                <a:off x="7681371" y="985462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0" name="箭头: 左右 140">
                <a:extLst>
                  <a:ext uri="{FF2B5EF4-FFF2-40B4-BE49-F238E27FC236}">
                    <a16:creationId xmlns:a16="http://schemas.microsoft.com/office/drawing/2014/main" id="{08738EC1-A641-9733-B2C8-0FA4E0F20D5D}"/>
                  </a:ext>
                </a:extLst>
              </p:cNvPr>
              <p:cNvSpPr/>
              <p:nvPr/>
            </p:nvSpPr>
            <p:spPr>
              <a:xfrm rot="5400000">
                <a:off x="8275096" y="985463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</p:grp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CA05159-AD30-FBC0-3929-CD30D0F75D01}"/>
              </a:ext>
            </a:extLst>
          </p:cNvPr>
          <p:cNvSpPr/>
          <p:nvPr/>
        </p:nvSpPr>
        <p:spPr>
          <a:xfrm>
            <a:off x="5338831" y="1968417"/>
            <a:ext cx="2506984" cy="310556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0x00000000 – 0x0FFFFFFF</a:t>
            </a:r>
            <a:endParaRPr lang="en-CH" dirty="0">
              <a:solidFill>
                <a:schemeClr val="tx2"/>
              </a:solidFill>
            </a:endParaRP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4A195B0-22B0-31DB-5F8E-BACAADD3D549}"/>
              </a:ext>
            </a:extLst>
          </p:cNvPr>
          <p:cNvCxnSpPr/>
          <p:nvPr/>
        </p:nvCxnSpPr>
        <p:spPr>
          <a:xfrm flipH="1">
            <a:off x="7562088" y="2130552"/>
            <a:ext cx="8961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7ACB95F-9B49-D280-BEA3-45E37C03AC53}"/>
              </a:ext>
            </a:extLst>
          </p:cNvPr>
          <p:cNvCxnSpPr>
            <a:cxnSpLocks/>
          </p:cNvCxnSpPr>
          <p:nvPr/>
        </p:nvCxnSpPr>
        <p:spPr>
          <a:xfrm flipH="1">
            <a:off x="7562088" y="2944368"/>
            <a:ext cx="1583471" cy="66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13FDCF-E533-9E91-C1AF-C047904D9DE9}"/>
              </a:ext>
            </a:extLst>
          </p:cNvPr>
          <p:cNvCxnSpPr>
            <a:cxnSpLocks/>
          </p:cNvCxnSpPr>
          <p:nvPr/>
        </p:nvCxnSpPr>
        <p:spPr>
          <a:xfrm flipH="1" flipV="1">
            <a:off x="7562088" y="3905856"/>
            <a:ext cx="2532888" cy="7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5D20ED5-22AC-2C68-98C3-780099C71EB0}"/>
              </a:ext>
            </a:extLst>
          </p:cNvPr>
          <p:cNvCxnSpPr>
            <a:cxnSpLocks/>
          </p:cNvCxnSpPr>
          <p:nvPr/>
        </p:nvCxnSpPr>
        <p:spPr>
          <a:xfrm flipH="1">
            <a:off x="7562088" y="4690872"/>
            <a:ext cx="32121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91DC683B-4F9F-1F70-8A1E-31FC1953FD3D}"/>
              </a:ext>
            </a:extLst>
          </p:cNvPr>
          <p:cNvSpPr/>
          <p:nvPr/>
        </p:nvSpPr>
        <p:spPr>
          <a:xfrm>
            <a:off x="6336792" y="2843784"/>
            <a:ext cx="295468" cy="318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6" name="Left Brace 85">
            <a:extLst>
              <a:ext uri="{FF2B5EF4-FFF2-40B4-BE49-F238E27FC236}">
                <a16:creationId xmlns:a16="http://schemas.microsoft.com/office/drawing/2014/main" id="{D779F43B-55FA-2FDE-CCF3-6191D18CD348}"/>
              </a:ext>
            </a:extLst>
          </p:cNvPr>
          <p:cNvSpPr/>
          <p:nvPr/>
        </p:nvSpPr>
        <p:spPr>
          <a:xfrm>
            <a:off x="6665977" y="2130552"/>
            <a:ext cx="896112" cy="2560319"/>
          </a:xfrm>
          <a:prstGeom prst="leftBrace">
            <a:avLst>
              <a:gd name="adj1" fmla="val 8333"/>
              <a:gd name="adj2" fmla="val 3392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6015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4E5A5-9A34-4362-E999-9062BA307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67E850-C570-F349-82A8-B36DE38081B0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 err="1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DeepSeekMLA</a:t>
            </a: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 Decode -- Recap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6DAFA2D-23E9-E18C-C9C8-B32A09E4C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930F91-F464-2678-41DB-FDA1604C8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657" y="823127"/>
            <a:ext cx="7213264" cy="5211745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C9F6350-71CA-23E8-E186-51284D2B5515}"/>
              </a:ext>
            </a:extLst>
          </p:cNvPr>
          <p:cNvCxnSpPr/>
          <p:nvPr/>
        </p:nvCxnSpPr>
        <p:spPr>
          <a:xfrm flipV="1">
            <a:off x="11357810" y="1135781"/>
            <a:ext cx="0" cy="4899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C20D9FE-ADB8-160F-9CD1-4C71E842843C}"/>
              </a:ext>
            </a:extLst>
          </p:cNvPr>
          <p:cNvGrpSpPr/>
          <p:nvPr/>
        </p:nvGrpSpPr>
        <p:grpSpPr>
          <a:xfrm>
            <a:off x="792014" y="3715352"/>
            <a:ext cx="10415716" cy="2290528"/>
            <a:chOff x="792014" y="3715352"/>
            <a:chExt cx="10415716" cy="2290528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02CDCE1-B6CA-2558-FA45-A05C367B51C2}"/>
                </a:ext>
              </a:extLst>
            </p:cNvPr>
            <p:cNvCxnSpPr>
              <a:cxnSpLocks/>
            </p:cNvCxnSpPr>
            <p:nvPr/>
          </p:nvCxnSpPr>
          <p:spPr>
            <a:xfrm>
              <a:off x="918511" y="4749553"/>
              <a:ext cx="6059804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6EE857D-13EA-C4AF-E7D1-21BE392E6F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8315" y="3715352"/>
              <a:ext cx="0" cy="1034201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7AB35EF7-1CB1-B343-164A-B20FC76E99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8315" y="3715352"/>
              <a:ext cx="962526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D4AA3863-2040-7165-9B95-EF4ADF8311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0466" y="3715352"/>
              <a:ext cx="0" cy="1034201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6B427B7-9193-9689-FA5F-1FAA9E1DF555}"/>
                </a:ext>
              </a:extLst>
            </p:cNvPr>
            <p:cNvCxnSpPr>
              <a:cxnSpLocks/>
            </p:cNvCxnSpPr>
            <p:nvPr/>
          </p:nvCxnSpPr>
          <p:spPr>
            <a:xfrm>
              <a:off x="7940841" y="4749553"/>
              <a:ext cx="3266889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本框 151">
              <a:extLst>
                <a:ext uri="{FF2B5EF4-FFF2-40B4-BE49-F238E27FC236}">
                  <a16:creationId xmlns:a16="http://schemas.microsoft.com/office/drawing/2014/main" id="{BDA95FA6-94A7-3C25-1047-C38521CCA11F}"/>
                </a:ext>
              </a:extLst>
            </p:cNvPr>
            <p:cNvSpPr txBox="1"/>
            <p:nvPr/>
          </p:nvSpPr>
          <p:spPr>
            <a:xfrm>
              <a:off x="792014" y="5174883"/>
              <a:ext cx="315639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Low-Rank Compression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b="1" kern="1200" dirty="0">
                  <a:solidFill>
                    <a:schemeClr val="accent1"/>
                  </a:solidFill>
                  <a:latin typeface="Calibri Light"/>
                  <a:ea typeface="+mn-ea"/>
                  <a:cs typeface="+mn-cs"/>
                </a:rPr>
                <a:t>-&gt; Latent matrices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F445155-480D-E2E4-30E0-6312DD77E571}"/>
              </a:ext>
            </a:extLst>
          </p:cNvPr>
          <p:cNvGrpSpPr/>
          <p:nvPr/>
        </p:nvGrpSpPr>
        <p:grpSpPr>
          <a:xfrm>
            <a:off x="792014" y="2769833"/>
            <a:ext cx="10415716" cy="1479232"/>
            <a:chOff x="792014" y="2769833"/>
            <a:chExt cx="10415716" cy="1479232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1574274-6AEA-E8A2-5195-C223BCD116BB}"/>
                </a:ext>
              </a:extLst>
            </p:cNvPr>
            <p:cNvCxnSpPr>
              <a:cxnSpLocks/>
            </p:cNvCxnSpPr>
            <p:nvPr/>
          </p:nvCxnSpPr>
          <p:spPr>
            <a:xfrm>
              <a:off x="918511" y="2769833"/>
              <a:ext cx="10289219" cy="0"/>
            </a:xfrm>
            <a:prstGeom prst="line">
              <a:avLst/>
            </a:prstGeom>
            <a:ln w="2857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本框 151">
              <a:extLst>
                <a:ext uri="{FF2B5EF4-FFF2-40B4-BE49-F238E27FC236}">
                  <a16:creationId xmlns:a16="http://schemas.microsoft.com/office/drawing/2014/main" id="{35898BB8-20D5-9101-420D-B498A2704652}"/>
                </a:ext>
              </a:extLst>
            </p:cNvPr>
            <p:cNvSpPr txBox="1"/>
            <p:nvPr/>
          </p:nvSpPr>
          <p:spPr>
            <a:xfrm>
              <a:off x="792014" y="3048736"/>
              <a:ext cx="3156399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b="1" kern="1200" dirty="0">
                  <a:solidFill>
                    <a:schemeClr val="accent5"/>
                  </a:solidFill>
                  <a:latin typeface="Calibri Light"/>
                  <a:ea typeface="+mn-ea"/>
                  <a:cs typeface="+mn-cs"/>
                </a:rPr>
                <a:t>Dec</a:t>
              </a:r>
              <a:r>
                <a:rPr kumimoji="0" lang="en-US" altLang="zh-CN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ompression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+ </a:t>
              </a:r>
              <a:r>
                <a:rPr kumimoji="0" lang="en-US" altLang="zh-CN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RoPE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information appending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-&gt; Forming Q,K,V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8AD277D-88A0-267D-FA51-3A4EB398E11F}"/>
              </a:ext>
            </a:extLst>
          </p:cNvPr>
          <p:cNvGrpSpPr/>
          <p:nvPr/>
        </p:nvGrpSpPr>
        <p:grpSpPr>
          <a:xfrm>
            <a:off x="792014" y="1571348"/>
            <a:ext cx="10415716" cy="509899"/>
            <a:chOff x="792014" y="1571348"/>
            <a:chExt cx="10415716" cy="509899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B411B5D-A083-ECD3-6CF9-172EE5A0DBA7}"/>
                </a:ext>
              </a:extLst>
            </p:cNvPr>
            <p:cNvCxnSpPr>
              <a:cxnSpLocks/>
            </p:cNvCxnSpPr>
            <p:nvPr/>
          </p:nvCxnSpPr>
          <p:spPr>
            <a:xfrm>
              <a:off x="918511" y="1571348"/>
              <a:ext cx="10289219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文本框 151">
              <a:extLst>
                <a:ext uri="{FF2B5EF4-FFF2-40B4-BE49-F238E27FC236}">
                  <a16:creationId xmlns:a16="http://schemas.microsoft.com/office/drawing/2014/main" id="{09004D9F-B816-0439-29C1-3BDB8118D46B}"/>
                </a:ext>
              </a:extLst>
            </p:cNvPr>
            <p:cNvSpPr txBox="1"/>
            <p:nvPr/>
          </p:nvSpPr>
          <p:spPr>
            <a:xfrm>
              <a:off x="792014" y="1619582"/>
              <a:ext cx="315639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b="1" kern="1200" dirty="0">
                  <a:solidFill>
                    <a:schemeClr val="accent3"/>
                  </a:solidFill>
                  <a:latin typeface="Calibri Light"/>
                  <a:ea typeface="+mn-ea"/>
                  <a:cs typeface="+mn-cs"/>
                </a:rPr>
                <a:t>Standard MHA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339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6E164-DB19-B10F-C0D2-85B0E0143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298AC1-3217-E714-F094-84A269492F37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MLA Decode Can Be Compute-Bound (Learned from </a:t>
            </a:r>
            <a:r>
              <a:rPr kumimoji="0" lang="en-US" altLang="zh-CN" sz="3600" b="0" i="0" u="none" strike="noStrike" kern="1200" cap="none" spc="-100" normalizeH="0" baseline="0" noProof="0" dirty="0" err="1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FlashMLA</a:t>
            </a: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E4951C-024C-876D-611B-3A54D8A67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E3B50C-4DB2-19BF-9CBA-EA02CB9E8149}"/>
              </a:ext>
            </a:extLst>
          </p:cNvPr>
          <p:cNvSpPr/>
          <p:nvPr/>
        </p:nvSpPr>
        <p:spPr>
          <a:xfrm flipV="1">
            <a:off x="2920026" y="1582421"/>
            <a:ext cx="406886" cy="45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700" baseline="30000" dirty="0">
              <a:solidFill>
                <a:schemeClr val="tx2"/>
              </a:solidFill>
            </a:endParaRPr>
          </a:p>
        </p:txBody>
      </p:sp>
      <p:sp>
        <p:nvSpPr>
          <p:cNvPr id="20" name="文本框 151">
            <a:extLst>
              <a:ext uri="{FF2B5EF4-FFF2-40B4-BE49-F238E27FC236}">
                <a16:creationId xmlns:a16="http://schemas.microsoft.com/office/drawing/2014/main" id="{DAE38DF9-3950-90D3-2FEB-EB8EA2EC219E}"/>
              </a:ext>
            </a:extLst>
          </p:cNvPr>
          <p:cNvSpPr txBox="1"/>
          <p:nvPr/>
        </p:nvSpPr>
        <p:spPr>
          <a:xfrm>
            <a:off x="4227258" y="1436004"/>
            <a:ext cx="290025" cy="256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)</a:t>
            </a:r>
            <a:r>
              <a:rPr kumimoji="0" lang="en-GB" altLang="zh-CN" sz="16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</a:t>
            </a:r>
            <a:endParaRPr kumimoji="0" lang="zh-CN" altLang="en-US" sz="1600" b="1" i="0" u="none" strike="noStrike" kern="120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1" name="文本框 151">
            <a:extLst>
              <a:ext uri="{FF2B5EF4-FFF2-40B4-BE49-F238E27FC236}">
                <a16:creationId xmlns:a16="http://schemas.microsoft.com/office/drawing/2014/main" id="{57824633-4250-179D-1E72-FBA5F31753BC}"/>
              </a:ext>
            </a:extLst>
          </p:cNvPr>
          <p:cNvSpPr txBox="1"/>
          <p:nvPr/>
        </p:nvSpPr>
        <p:spPr>
          <a:xfrm>
            <a:off x="3358712" y="1436004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B63F31-827E-5DEA-8C57-070E804A2A76}"/>
              </a:ext>
            </a:extLst>
          </p:cNvPr>
          <p:cNvSpPr/>
          <p:nvPr/>
        </p:nvSpPr>
        <p:spPr>
          <a:xfrm>
            <a:off x="3868377" y="872915"/>
            <a:ext cx="406886" cy="1464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2"/>
                </a:solidFill>
              </a:rPr>
              <a:t>K</a:t>
            </a:r>
            <a:r>
              <a:rPr lang="en-GB" sz="900" baseline="-25000" dirty="0">
                <a:solidFill>
                  <a:schemeClr val="tx2"/>
                </a:solidFill>
              </a:rPr>
              <a:t>0</a:t>
            </a:r>
            <a:endParaRPr lang="en-CH" sz="700" baseline="30000" dirty="0">
              <a:solidFill>
                <a:schemeClr val="tx2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E9C8C1F-FD07-31EF-E8F4-E2667072A3F9}"/>
              </a:ext>
            </a:extLst>
          </p:cNvPr>
          <p:cNvCxnSpPr>
            <a:cxnSpLocks/>
          </p:cNvCxnSpPr>
          <p:nvPr/>
        </p:nvCxnSpPr>
        <p:spPr>
          <a:xfrm>
            <a:off x="4561733" y="1634066"/>
            <a:ext cx="870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151">
            <a:extLst>
              <a:ext uri="{FF2B5EF4-FFF2-40B4-BE49-F238E27FC236}">
                <a16:creationId xmlns:a16="http://schemas.microsoft.com/office/drawing/2014/main" id="{CDFF956F-147A-0914-0530-23BF60644C1D}"/>
              </a:ext>
            </a:extLst>
          </p:cNvPr>
          <p:cNvSpPr txBox="1"/>
          <p:nvPr/>
        </p:nvSpPr>
        <p:spPr>
          <a:xfrm>
            <a:off x="4561733" y="1342660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SoftMax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27213-A045-7FB4-4D05-A84249D51D66}"/>
              </a:ext>
            </a:extLst>
          </p:cNvPr>
          <p:cNvSpPr/>
          <p:nvPr/>
        </p:nvSpPr>
        <p:spPr>
          <a:xfrm>
            <a:off x="5582571" y="1588347"/>
            <a:ext cx="1285643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2" name="文本框 151">
            <a:extLst>
              <a:ext uri="{FF2B5EF4-FFF2-40B4-BE49-F238E27FC236}">
                <a16:creationId xmlns:a16="http://schemas.microsoft.com/office/drawing/2014/main" id="{755C5E77-5108-1756-5CE4-E5BB29359620}"/>
              </a:ext>
            </a:extLst>
          </p:cNvPr>
          <p:cNvSpPr txBox="1"/>
          <p:nvPr/>
        </p:nvSpPr>
        <p:spPr>
          <a:xfrm>
            <a:off x="6852361" y="1436004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1" name="文本框 151">
            <a:extLst>
              <a:ext uri="{FF2B5EF4-FFF2-40B4-BE49-F238E27FC236}">
                <a16:creationId xmlns:a16="http://schemas.microsoft.com/office/drawing/2014/main" id="{6114F96F-B089-4520-7D37-451042847449}"/>
              </a:ext>
            </a:extLst>
          </p:cNvPr>
          <p:cNvSpPr txBox="1"/>
          <p:nvPr/>
        </p:nvSpPr>
        <p:spPr>
          <a:xfrm>
            <a:off x="4227258" y="3146423"/>
            <a:ext cx="290025" cy="256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)</a:t>
            </a:r>
            <a:r>
              <a:rPr kumimoji="0" lang="en-GB" altLang="zh-CN" sz="16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</a:t>
            </a:r>
            <a:endParaRPr kumimoji="0" lang="zh-CN" altLang="en-US" sz="1600" b="1" i="0" u="none" strike="noStrike" kern="120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2" name="文本框 151">
            <a:extLst>
              <a:ext uri="{FF2B5EF4-FFF2-40B4-BE49-F238E27FC236}">
                <a16:creationId xmlns:a16="http://schemas.microsoft.com/office/drawing/2014/main" id="{A3BD7A11-C0C4-B54A-08C3-E4CA26C9C5AF}"/>
              </a:ext>
            </a:extLst>
          </p:cNvPr>
          <p:cNvSpPr txBox="1"/>
          <p:nvPr/>
        </p:nvSpPr>
        <p:spPr>
          <a:xfrm>
            <a:off x="3389968" y="3146423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27E2F04-9721-55DF-2833-FF9DF808A9D0}"/>
              </a:ext>
            </a:extLst>
          </p:cNvPr>
          <p:cNvCxnSpPr>
            <a:cxnSpLocks/>
          </p:cNvCxnSpPr>
          <p:nvPr/>
        </p:nvCxnSpPr>
        <p:spPr>
          <a:xfrm>
            <a:off x="4561733" y="3344485"/>
            <a:ext cx="870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151">
            <a:extLst>
              <a:ext uri="{FF2B5EF4-FFF2-40B4-BE49-F238E27FC236}">
                <a16:creationId xmlns:a16="http://schemas.microsoft.com/office/drawing/2014/main" id="{CDF784E7-7526-FC4A-9B00-5BD4DEBD4711}"/>
              </a:ext>
            </a:extLst>
          </p:cNvPr>
          <p:cNvSpPr txBox="1"/>
          <p:nvPr/>
        </p:nvSpPr>
        <p:spPr>
          <a:xfrm>
            <a:off x="4561733" y="3053079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SoftMax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79531D6-AA4A-A626-4CED-A55A933C77F3}"/>
              </a:ext>
            </a:extLst>
          </p:cNvPr>
          <p:cNvSpPr/>
          <p:nvPr/>
        </p:nvSpPr>
        <p:spPr>
          <a:xfrm>
            <a:off x="5582571" y="3298766"/>
            <a:ext cx="1285643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2" name="文本框 151">
            <a:extLst>
              <a:ext uri="{FF2B5EF4-FFF2-40B4-BE49-F238E27FC236}">
                <a16:creationId xmlns:a16="http://schemas.microsoft.com/office/drawing/2014/main" id="{9D0B8DC5-D52F-AC44-88B7-C331D76D034C}"/>
              </a:ext>
            </a:extLst>
          </p:cNvPr>
          <p:cNvSpPr txBox="1"/>
          <p:nvPr/>
        </p:nvSpPr>
        <p:spPr>
          <a:xfrm>
            <a:off x="6852361" y="3146423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1" name="文本框 151">
            <a:extLst>
              <a:ext uri="{FF2B5EF4-FFF2-40B4-BE49-F238E27FC236}">
                <a16:creationId xmlns:a16="http://schemas.microsoft.com/office/drawing/2014/main" id="{DD3BA2BD-A08E-284B-4B1C-902D3D2C8CE2}"/>
              </a:ext>
            </a:extLst>
          </p:cNvPr>
          <p:cNvSpPr txBox="1"/>
          <p:nvPr/>
        </p:nvSpPr>
        <p:spPr>
          <a:xfrm>
            <a:off x="4227258" y="5419931"/>
            <a:ext cx="290025" cy="256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)</a:t>
            </a:r>
            <a:r>
              <a:rPr kumimoji="0" lang="en-GB" altLang="zh-CN" sz="16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</a:t>
            </a:r>
            <a:endParaRPr kumimoji="0" lang="zh-CN" altLang="en-US" sz="1600" b="1" i="0" u="none" strike="noStrike" kern="120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2" name="文本框 151">
            <a:extLst>
              <a:ext uri="{FF2B5EF4-FFF2-40B4-BE49-F238E27FC236}">
                <a16:creationId xmlns:a16="http://schemas.microsoft.com/office/drawing/2014/main" id="{C1B59004-3457-EE2A-0C1E-7066B1CC6A30}"/>
              </a:ext>
            </a:extLst>
          </p:cNvPr>
          <p:cNvSpPr txBox="1"/>
          <p:nvPr/>
        </p:nvSpPr>
        <p:spPr>
          <a:xfrm>
            <a:off x="3389968" y="5419931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132969E-771B-1633-E923-B1AD5ABCE2CB}"/>
              </a:ext>
            </a:extLst>
          </p:cNvPr>
          <p:cNvCxnSpPr>
            <a:cxnSpLocks/>
          </p:cNvCxnSpPr>
          <p:nvPr/>
        </p:nvCxnSpPr>
        <p:spPr>
          <a:xfrm>
            <a:off x="4561733" y="5617993"/>
            <a:ext cx="870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文本框 151">
            <a:extLst>
              <a:ext uri="{FF2B5EF4-FFF2-40B4-BE49-F238E27FC236}">
                <a16:creationId xmlns:a16="http://schemas.microsoft.com/office/drawing/2014/main" id="{2BC6E858-025E-BC37-250C-B74C6834CF28}"/>
              </a:ext>
            </a:extLst>
          </p:cNvPr>
          <p:cNvSpPr txBox="1"/>
          <p:nvPr/>
        </p:nvSpPr>
        <p:spPr>
          <a:xfrm>
            <a:off x="4561733" y="5326587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SoftMax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29D5E4B-B278-0D4D-3C24-94939295D0B9}"/>
              </a:ext>
            </a:extLst>
          </p:cNvPr>
          <p:cNvSpPr/>
          <p:nvPr/>
        </p:nvSpPr>
        <p:spPr>
          <a:xfrm>
            <a:off x="5582571" y="5572274"/>
            <a:ext cx="1285643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2" name="文本框 151">
            <a:extLst>
              <a:ext uri="{FF2B5EF4-FFF2-40B4-BE49-F238E27FC236}">
                <a16:creationId xmlns:a16="http://schemas.microsoft.com/office/drawing/2014/main" id="{4F4581C3-EDA3-3380-A3DD-A6C92CA6FEAF}"/>
              </a:ext>
            </a:extLst>
          </p:cNvPr>
          <p:cNvSpPr txBox="1"/>
          <p:nvPr/>
        </p:nvSpPr>
        <p:spPr>
          <a:xfrm>
            <a:off x="6852361" y="5419931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93" name="文本框 151">
            <a:extLst>
              <a:ext uri="{FF2B5EF4-FFF2-40B4-BE49-F238E27FC236}">
                <a16:creationId xmlns:a16="http://schemas.microsoft.com/office/drawing/2014/main" id="{8FA7F70E-4338-4003-CFDC-71B41EB93279}"/>
              </a:ext>
            </a:extLst>
          </p:cNvPr>
          <p:cNvSpPr txBox="1"/>
          <p:nvPr/>
        </p:nvSpPr>
        <p:spPr>
          <a:xfrm>
            <a:off x="4658593" y="4135481"/>
            <a:ext cx="13254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……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5B7A6A1-3B25-9482-6458-C47F542E3868}"/>
              </a:ext>
            </a:extLst>
          </p:cNvPr>
          <p:cNvSpPr/>
          <p:nvPr/>
        </p:nvSpPr>
        <p:spPr>
          <a:xfrm>
            <a:off x="8042308" y="3579635"/>
            <a:ext cx="37996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A9A2208-82FA-0358-1C17-145CB9E71391}"/>
              </a:ext>
            </a:extLst>
          </p:cNvPr>
          <p:cNvSpPr/>
          <p:nvPr/>
        </p:nvSpPr>
        <p:spPr>
          <a:xfrm>
            <a:off x="8422277" y="3579635"/>
            <a:ext cx="379969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3A95D64-FA57-A9CF-F535-29731CA48695}"/>
              </a:ext>
            </a:extLst>
          </p:cNvPr>
          <p:cNvSpPr/>
          <p:nvPr/>
        </p:nvSpPr>
        <p:spPr>
          <a:xfrm>
            <a:off x="9119746" y="3579635"/>
            <a:ext cx="379969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7" name="文本框 151">
            <a:extLst>
              <a:ext uri="{FF2B5EF4-FFF2-40B4-BE49-F238E27FC236}">
                <a16:creationId xmlns:a16="http://schemas.microsoft.com/office/drawing/2014/main" id="{C885E0A7-E826-B7FF-20CA-3B87A0656C60}"/>
              </a:ext>
            </a:extLst>
          </p:cNvPr>
          <p:cNvSpPr txBox="1"/>
          <p:nvPr/>
        </p:nvSpPr>
        <p:spPr>
          <a:xfrm>
            <a:off x="8744254" y="3337734"/>
            <a:ext cx="437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…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98" name="Right Brace 97">
            <a:extLst>
              <a:ext uri="{FF2B5EF4-FFF2-40B4-BE49-F238E27FC236}">
                <a16:creationId xmlns:a16="http://schemas.microsoft.com/office/drawing/2014/main" id="{496B78C7-6558-ABA4-5514-A0737A5BE0E2}"/>
              </a:ext>
            </a:extLst>
          </p:cNvPr>
          <p:cNvSpPr/>
          <p:nvPr/>
        </p:nvSpPr>
        <p:spPr>
          <a:xfrm>
            <a:off x="7666734" y="1588347"/>
            <a:ext cx="342756" cy="4029646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9" name="文本框 151">
            <a:extLst>
              <a:ext uri="{FF2B5EF4-FFF2-40B4-BE49-F238E27FC236}">
                <a16:creationId xmlns:a16="http://schemas.microsoft.com/office/drawing/2014/main" id="{44447015-6F74-B0AC-4C2B-446AD6EC90FA}"/>
              </a:ext>
            </a:extLst>
          </p:cNvPr>
          <p:cNvSpPr txBox="1"/>
          <p:nvPr/>
        </p:nvSpPr>
        <p:spPr>
          <a:xfrm>
            <a:off x="8778552" y="3707376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0F0F8C8-14A4-4DF0-8A61-B9D09F3A1FD4}"/>
              </a:ext>
            </a:extLst>
          </p:cNvPr>
          <p:cNvSpPr/>
          <p:nvPr/>
        </p:nvSpPr>
        <p:spPr>
          <a:xfrm>
            <a:off x="8542964" y="4107542"/>
            <a:ext cx="752792" cy="1650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W</a:t>
            </a:r>
            <a:r>
              <a:rPr lang="en-GB" sz="2400" b="1" baseline="30000" dirty="0">
                <a:solidFill>
                  <a:schemeClr val="tx1"/>
                </a:solidFill>
              </a:rPr>
              <a:t>O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C09518B-7383-1D6D-1307-E48557BCD205}"/>
              </a:ext>
            </a:extLst>
          </p:cNvPr>
          <p:cNvSpPr/>
          <p:nvPr/>
        </p:nvSpPr>
        <p:spPr>
          <a:xfrm>
            <a:off x="10182468" y="3579634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84DBDC1-A6D8-F6A8-E016-9787D75C3C2A}"/>
              </a:ext>
            </a:extLst>
          </p:cNvPr>
          <p:cNvCxnSpPr/>
          <p:nvPr/>
        </p:nvCxnSpPr>
        <p:spPr>
          <a:xfrm>
            <a:off x="9656570" y="3632477"/>
            <a:ext cx="347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文本框 151">
            <a:extLst>
              <a:ext uri="{FF2B5EF4-FFF2-40B4-BE49-F238E27FC236}">
                <a16:creationId xmlns:a16="http://schemas.microsoft.com/office/drawing/2014/main" id="{64170417-457B-667C-C8FF-29CD50D0AF2A}"/>
              </a:ext>
            </a:extLst>
          </p:cNvPr>
          <p:cNvSpPr txBox="1"/>
          <p:nvPr/>
        </p:nvSpPr>
        <p:spPr>
          <a:xfrm>
            <a:off x="-65406" y="1436004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Head 0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5" name="文本框 151">
            <a:extLst>
              <a:ext uri="{FF2B5EF4-FFF2-40B4-BE49-F238E27FC236}">
                <a16:creationId xmlns:a16="http://schemas.microsoft.com/office/drawing/2014/main" id="{7AC2679E-6243-46CC-84C0-34BD01919D9C}"/>
              </a:ext>
            </a:extLst>
          </p:cNvPr>
          <p:cNvSpPr txBox="1"/>
          <p:nvPr/>
        </p:nvSpPr>
        <p:spPr>
          <a:xfrm>
            <a:off x="-65406" y="3129489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Head 1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6" name="文本框 151">
            <a:extLst>
              <a:ext uri="{FF2B5EF4-FFF2-40B4-BE49-F238E27FC236}">
                <a16:creationId xmlns:a16="http://schemas.microsoft.com/office/drawing/2014/main" id="{49B0EE4D-186E-459C-69D9-D0780B96C191}"/>
              </a:ext>
            </a:extLst>
          </p:cNvPr>
          <p:cNvSpPr txBox="1"/>
          <p:nvPr/>
        </p:nvSpPr>
        <p:spPr>
          <a:xfrm>
            <a:off x="-65406" y="5378894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Head h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8109B0-411C-EC62-9806-B6E2CDEE1F67}"/>
              </a:ext>
            </a:extLst>
          </p:cNvPr>
          <p:cNvSpPr/>
          <p:nvPr/>
        </p:nvSpPr>
        <p:spPr>
          <a:xfrm>
            <a:off x="3868377" y="2659267"/>
            <a:ext cx="406886" cy="14647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2"/>
                </a:solidFill>
              </a:rPr>
              <a:t>K</a:t>
            </a:r>
            <a:r>
              <a:rPr lang="en-GB" sz="900" baseline="-25000" dirty="0">
                <a:solidFill>
                  <a:schemeClr val="tx2"/>
                </a:solidFill>
              </a:rPr>
              <a:t>1</a:t>
            </a:r>
            <a:endParaRPr lang="en-CH" sz="700" baseline="30000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8DB369-1DE8-3234-7303-D5719C743CCF}"/>
              </a:ext>
            </a:extLst>
          </p:cNvPr>
          <p:cNvSpPr/>
          <p:nvPr/>
        </p:nvSpPr>
        <p:spPr>
          <a:xfrm>
            <a:off x="3868377" y="4885627"/>
            <a:ext cx="406886" cy="14647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2"/>
                </a:solidFill>
              </a:rPr>
              <a:t>K</a:t>
            </a:r>
            <a:r>
              <a:rPr lang="en-GB" sz="900" baseline="-25000" dirty="0">
                <a:solidFill>
                  <a:schemeClr val="tx2"/>
                </a:solidFill>
              </a:rPr>
              <a:t>h</a:t>
            </a:r>
            <a:endParaRPr lang="en-CH" sz="700" baseline="30000" dirty="0">
              <a:solidFill>
                <a:schemeClr val="tx2"/>
              </a:solidFill>
            </a:endParaRPr>
          </a:p>
        </p:txBody>
      </p:sp>
      <p:sp>
        <p:nvSpPr>
          <p:cNvPr id="7" name="文本框 151">
            <a:extLst>
              <a:ext uri="{FF2B5EF4-FFF2-40B4-BE49-F238E27FC236}">
                <a16:creationId xmlns:a16="http://schemas.microsoft.com/office/drawing/2014/main" id="{14D1E307-4AE4-E62C-0119-F8D32A3001F0}"/>
              </a:ext>
            </a:extLst>
          </p:cNvPr>
          <p:cNvSpPr txBox="1"/>
          <p:nvPr/>
        </p:nvSpPr>
        <p:spPr>
          <a:xfrm>
            <a:off x="3586807" y="1436004"/>
            <a:ext cx="290025" cy="256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(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8" name="文本框 151">
            <a:extLst>
              <a:ext uri="{FF2B5EF4-FFF2-40B4-BE49-F238E27FC236}">
                <a16:creationId xmlns:a16="http://schemas.microsoft.com/office/drawing/2014/main" id="{C489D52A-9AEC-F12A-94A1-806893F0EA13}"/>
              </a:ext>
            </a:extLst>
          </p:cNvPr>
          <p:cNvSpPr txBox="1"/>
          <p:nvPr/>
        </p:nvSpPr>
        <p:spPr>
          <a:xfrm>
            <a:off x="3586807" y="3146423"/>
            <a:ext cx="290025" cy="256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(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9" name="文本框 151">
            <a:extLst>
              <a:ext uri="{FF2B5EF4-FFF2-40B4-BE49-F238E27FC236}">
                <a16:creationId xmlns:a16="http://schemas.microsoft.com/office/drawing/2014/main" id="{CF958739-D6BE-0A76-CD31-D7D9C9A98DD2}"/>
              </a:ext>
            </a:extLst>
          </p:cNvPr>
          <p:cNvSpPr txBox="1"/>
          <p:nvPr/>
        </p:nvSpPr>
        <p:spPr>
          <a:xfrm>
            <a:off x="3586807" y="5419931"/>
            <a:ext cx="290025" cy="256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(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6EAA87-C424-019D-5E9C-2CF84B59CF21}"/>
              </a:ext>
            </a:extLst>
          </p:cNvPr>
          <p:cNvSpPr/>
          <p:nvPr/>
        </p:nvSpPr>
        <p:spPr>
          <a:xfrm flipV="1">
            <a:off x="2920026" y="3292014"/>
            <a:ext cx="406886" cy="4572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700" baseline="30000" dirty="0">
              <a:solidFill>
                <a:schemeClr val="tx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ACF46D-A2EB-C7DA-ADEB-156569EB0D51}"/>
              </a:ext>
            </a:extLst>
          </p:cNvPr>
          <p:cNvSpPr/>
          <p:nvPr/>
        </p:nvSpPr>
        <p:spPr>
          <a:xfrm flipV="1">
            <a:off x="2920026" y="5566348"/>
            <a:ext cx="406886" cy="4572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700" baseline="30000" dirty="0">
              <a:solidFill>
                <a:schemeClr val="tx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66502-9988-7C90-8BEE-6EBFB13D12D4}"/>
              </a:ext>
            </a:extLst>
          </p:cNvPr>
          <p:cNvSpPr/>
          <p:nvPr/>
        </p:nvSpPr>
        <p:spPr>
          <a:xfrm>
            <a:off x="7239373" y="872915"/>
            <a:ext cx="406886" cy="1464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2"/>
                </a:solidFill>
              </a:rPr>
              <a:t>V</a:t>
            </a:r>
            <a:r>
              <a:rPr lang="en-GB" sz="900" baseline="-25000" dirty="0">
                <a:solidFill>
                  <a:schemeClr val="tx2"/>
                </a:solidFill>
              </a:rPr>
              <a:t>0</a:t>
            </a:r>
            <a:endParaRPr lang="en-CH" sz="700" baseline="30000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5A8372-00E6-C355-F163-782695D97277}"/>
              </a:ext>
            </a:extLst>
          </p:cNvPr>
          <p:cNvSpPr/>
          <p:nvPr/>
        </p:nvSpPr>
        <p:spPr>
          <a:xfrm>
            <a:off x="7239373" y="2659267"/>
            <a:ext cx="406886" cy="14647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2"/>
                </a:solidFill>
              </a:rPr>
              <a:t>V</a:t>
            </a:r>
            <a:r>
              <a:rPr lang="en-GB" sz="900" baseline="-25000" dirty="0">
                <a:solidFill>
                  <a:schemeClr val="tx2"/>
                </a:solidFill>
              </a:rPr>
              <a:t>1</a:t>
            </a:r>
            <a:endParaRPr lang="en-CH" sz="700" baseline="30000" dirty="0">
              <a:solidFill>
                <a:schemeClr val="tx2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9E96E37-48F9-80A0-70F3-B6917FDC8A1D}"/>
              </a:ext>
            </a:extLst>
          </p:cNvPr>
          <p:cNvSpPr/>
          <p:nvPr/>
        </p:nvSpPr>
        <p:spPr>
          <a:xfrm>
            <a:off x="7239373" y="4885627"/>
            <a:ext cx="406886" cy="14647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tx2"/>
                </a:solidFill>
              </a:rPr>
              <a:t>V</a:t>
            </a:r>
            <a:r>
              <a:rPr lang="en-GB" sz="900" baseline="-25000" dirty="0" err="1">
                <a:solidFill>
                  <a:schemeClr val="tx2"/>
                </a:solidFill>
              </a:rPr>
              <a:t>h</a:t>
            </a:r>
            <a:endParaRPr lang="en-CH" sz="700" baseline="30000" dirty="0">
              <a:solidFill>
                <a:schemeClr val="tx2"/>
              </a:solidFill>
            </a:endParaRPr>
          </a:p>
        </p:txBody>
      </p:sp>
      <p:sp>
        <p:nvSpPr>
          <p:cNvPr id="74" name="Thought Bubble: Cloud 73">
            <a:extLst>
              <a:ext uri="{FF2B5EF4-FFF2-40B4-BE49-F238E27FC236}">
                <a16:creationId xmlns:a16="http://schemas.microsoft.com/office/drawing/2014/main" id="{1B0A70D4-51D2-E2E3-8FDE-FE6C5DB08F6A}"/>
              </a:ext>
            </a:extLst>
          </p:cNvPr>
          <p:cNvSpPr/>
          <p:nvPr/>
        </p:nvSpPr>
        <p:spPr>
          <a:xfrm>
            <a:off x="8963234" y="1193146"/>
            <a:ext cx="3157372" cy="106421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 </a:t>
            </a:r>
            <a:r>
              <a:rPr lang="en-GB" b="1" dirty="0">
                <a:solidFill>
                  <a:schemeClr val="accent3"/>
                </a:solidFill>
              </a:rPr>
              <a:t>MHA</a:t>
            </a:r>
            <a:r>
              <a:rPr lang="en-GB" b="1" dirty="0">
                <a:solidFill>
                  <a:schemeClr val="tx1"/>
                </a:solidFill>
              </a:rPr>
              <a:t> part:</a:t>
            </a: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All GEMV Operations</a:t>
            </a: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-- Memory-bound</a:t>
            </a:r>
            <a:endParaRPr lang="en-C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629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31FD0-2FFB-B676-5170-363E5B802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19428E3-9C61-AEB8-5BC8-B1A1246AAC42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>
              <a:buClrTx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MLA </a:t>
            </a:r>
            <a:r>
              <a:rPr lang="en-US" altLang="zh-CN" dirty="0">
                <a:solidFill>
                  <a:srgbClr val="168638"/>
                </a:solidFill>
                <a:latin typeface="Calibri"/>
              </a:rPr>
              <a:t>Decode Can Be </a:t>
            </a: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Compute-Bound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8C3D930-8E60-CF82-F5CC-FB123FFD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6A21B3-E6DD-4C46-491B-C2ABA5822E24}"/>
              </a:ext>
            </a:extLst>
          </p:cNvPr>
          <p:cNvSpPr/>
          <p:nvPr/>
        </p:nvSpPr>
        <p:spPr>
          <a:xfrm>
            <a:off x="846983" y="1588347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9A8E22-60E2-367B-FE9D-472F67EA92EC}"/>
              </a:ext>
            </a:extLst>
          </p:cNvPr>
          <p:cNvSpPr/>
          <p:nvPr/>
        </p:nvSpPr>
        <p:spPr>
          <a:xfrm>
            <a:off x="1802172" y="1232060"/>
            <a:ext cx="406886" cy="7464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2"/>
                </a:solidFill>
              </a:rPr>
              <a:t>W</a:t>
            </a:r>
            <a:r>
              <a:rPr lang="en-GB" sz="900" baseline="-25000" dirty="0">
                <a:solidFill>
                  <a:schemeClr val="tx2"/>
                </a:solidFill>
              </a:rPr>
              <a:t>0</a:t>
            </a:r>
            <a:r>
              <a:rPr lang="en-GB" sz="700" baseline="30000" dirty="0">
                <a:solidFill>
                  <a:schemeClr val="tx2"/>
                </a:solidFill>
              </a:rPr>
              <a:t>UQ</a:t>
            </a:r>
            <a:endParaRPr lang="en-CH" sz="700" baseline="30000" dirty="0">
              <a:solidFill>
                <a:schemeClr val="tx2"/>
              </a:solidFill>
            </a:endParaRPr>
          </a:p>
        </p:txBody>
      </p:sp>
      <p:sp>
        <p:nvSpPr>
          <p:cNvPr id="12" name="文本框 151">
            <a:extLst>
              <a:ext uri="{FF2B5EF4-FFF2-40B4-BE49-F238E27FC236}">
                <a16:creationId xmlns:a16="http://schemas.microsoft.com/office/drawing/2014/main" id="{2B0F43BD-B403-CDC5-F598-C999D7AC23DA}"/>
              </a:ext>
            </a:extLst>
          </p:cNvPr>
          <p:cNvSpPr txBox="1"/>
          <p:nvPr/>
        </p:nvSpPr>
        <p:spPr>
          <a:xfrm>
            <a:off x="1512147" y="1436004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3" name="文本框 151">
            <a:extLst>
              <a:ext uri="{FF2B5EF4-FFF2-40B4-BE49-F238E27FC236}">
                <a16:creationId xmlns:a16="http://schemas.microsoft.com/office/drawing/2014/main" id="{A4C1C1DF-7613-4595-A49C-EF37908D2066}"/>
              </a:ext>
            </a:extLst>
          </p:cNvPr>
          <p:cNvSpPr txBox="1"/>
          <p:nvPr/>
        </p:nvSpPr>
        <p:spPr>
          <a:xfrm>
            <a:off x="638302" y="1436004"/>
            <a:ext cx="290025" cy="256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(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4" name="文本框 151">
            <a:extLst>
              <a:ext uri="{FF2B5EF4-FFF2-40B4-BE49-F238E27FC236}">
                <a16:creationId xmlns:a16="http://schemas.microsoft.com/office/drawing/2014/main" id="{A961B779-2298-01AA-986B-484D40AB97A1}"/>
              </a:ext>
            </a:extLst>
          </p:cNvPr>
          <p:cNvSpPr txBox="1"/>
          <p:nvPr/>
        </p:nvSpPr>
        <p:spPr>
          <a:xfrm>
            <a:off x="2196676" y="1436004"/>
            <a:ext cx="290025" cy="256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)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8B31D2-11BC-0C25-3151-5959DF19E061}"/>
              </a:ext>
            </a:extLst>
          </p:cNvPr>
          <p:cNvSpPr/>
          <p:nvPr/>
        </p:nvSpPr>
        <p:spPr>
          <a:xfrm>
            <a:off x="2783226" y="872915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18" name="文本框 151">
            <a:extLst>
              <a:ext uri="{FF2B5EF4-FFF2-40B4-BE49-F238E27FC236}">
                <a16:creationId xmlns:a16="http://schemas.microsoft.com/office/drawing/2014/main" id="{15DBD202-359B-629A-FCEC-4B46C43C8F30}"/>
              </a:ext>
            </a:extLst>
          </p:cNvPr>
          <p:cNvSpPr txBox="1"/>
          <p:nvPr/>
        </p:nvSpPr>
        <p:spPr>
          <a:xfrm>
            <a:off x="3596407" y="1436004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9" name="文本框 151">
            <a:extLst>
              <a:ext uri="{FF2B5EF4-FFF2-40B4-BE49-F238E27FC236}">
                <a16:creationId xmlns:a16="http://schemas.microsoft.com/office/drawing/2014/main" id="{E530121D-37E4-9E32-D565-C72DF59929AB}"/>
              </a:ext>
            </a:extLst>
          </p:cNvPr>
          <p:cNvSpPr txBox="1"/>
          <p:nvPr/>
        </p:nvSpPr>
        <p:spPr>
          <a:xfrm>
            <a:off x="2575921" y="1436004"/>
            <a:ext cx="290025" cy="256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(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0" name="文本框 151">
            <a:extLst>
              <a:ext uri="{FF2B5EF4-FFF2-40B4-BE49-F238E27FC236}">
                <a16:creationId xmlns:a16="http://schemas.microsoft.com/office/drawing/2014/main" id="{25F8C3E1-6DDE-3113-632F-32FC0A793593}"/>
              </a:ext>
            </a:extLst>
          </p:cNvPr>
          <p:cNvSpPr txBox="1"/>
          <p:nvPr/>
        </p:nvSpPr>
        <p:spPr>
          <a:xfrm>
            <a:off x="4227258" y="1436004"/>
            <a:ext cx="290025" cy="256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)</a:t>
            </a:r>
            <a:r>
              <a:rPr kumimoji="0" lang="en-GB" altLang="zh-CN" sz="16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</a:t>
            </a:r>
            <a:endParaRPr kumimoji="0" lang="zh-CN" altLang="en-US" sz="1600" b="1" i="0" u="none" strike="noStrike" kern="120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1" name="文本框 151">
            <a:extLst>
              <a:ext uri="{FF2B5EF4-FFF2-40B4-BE49-F238E27FC236}">
                <a16:creationId xmlns:a16="http://schemas.microsoft.com/office/drawing/2014/main" id="{A19F5D1B-98E5-B993-069C-71AA0815B0DE}"/>
              </a:ext>
            </a:extLst>
          </p:cNvPr>
          <p:cNvSpPr txBox="1"/>
          <p:nvPr/>
        </p:nvSpPr>
        <p:spPr>
          <a:xfrm>
            <a:off x="2329938" y="1436004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9BFAF4-CC9E-4452-6182-40BBC8989D35}"/>
              </a:ext>
            </a:extLst>
          </p:cNvPr>
          <p:cNvSpPr/>
          <p:nvPr/>
        </p:nvSpPr>
        <p:spPr>
          <a:xfrm>
            <a:off x="3868377" y="1232060"/>
            <a:ext cx="406886" cy="7464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2"/>
                </a:solidFill>
              </a:rPr>
              <a:t>W</a:t>
            </a:r>
            <a:r>
              <a:rPr lang="en-GB" sz="900" baseline="-25000" dirty="0">
                <a:solidFill>
                  <a:schemeClr val="tx2"/>
                </a:solidFill>
              </a:rPr>
              <a:t>0</a:t>
            </a:r>
            <a:r>
              <a:rPr lang="en-GB" sz="700" baseline="30000" dirty="0">
                <a:solidFill>
                  <a:schemeClr val="tx2"/>
                </a:solidFill>
              </a:rPr>
              <a:t>UK</a:t>
            </a:r>
            <a:endParaRPr lang="en-CH" sz="700" baseline="30000" dirty="0">
              <a:solidFill>
                <a:schemeClr val="tx2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BA20CAF-9EA4-9F8B-434E-A041F5DC7080}"/>
              </a:ext>
            </a:extLst>
          </p:cNvPr>
          <p:cNvCxnSpPr>
            <a:cxnSpLocks/>
          </p:cNvCxnSpPr>
          <p:nvPr/>
        </p:nvCxnSpPr>
        <p:spPr>
          <a:xfrm>
            <a:off x="4561733" y="1634066"/>
            <a:ext cx="870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151">
            <a:extLst>
              <a:ext uri="{FF2B5EF4-FFF2-40B4-BE49-F238E27FC236}">
                <a16:creationId xmlns:a16="http://schemas.microsoft.com/office/drawing/2014/main" id="{4693F6F0-F949-61F7-3386-C57D367493C9}"/>
              </a:ext>
            </a:extLst>
          </p:cNvPr>
          <p:cNvSpPr txBox="1"/>
          <p:nvPr/>
        </p:nvSpPr>
        <p:spPr>
          <a:xfrm>
            <a:off x="4561733" y="1342660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SoftMax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F288C6-0E7E-7229-0A19-9533AAE9F848}"/>
              </a:ext>
            </a:extLst>
          </p:cNvPr>
          <p:cNvSpPr/>
          <p:nvPr/>
        </p:nvSpPr>
        <p:spPr>
          <a:xfrm>
            <a:off x="5582571" y="1588347"/>
            <a:ext cx="1285643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4BDC60-B856-87E0-A1C9-11C5238A698F}"/>
              </a:ext>
            </a:extLst>
          </p:cNvPr>
          <p:cNvSpPr/>
          <p:nvPr/>
        </p:nvSpPr>
        <p:spPr>
          <a:xfrm>
            <a:off x="7246039" y="872915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28" name="文本框 151">
            <a:extLst>
              <a:ext uri="{FF2B5EF4-FFF2-40B4-BE49-F238E27FC236}">
                <a16:creationId xmlns:a16="http://schemas.microsoft.com/office/drawing/2014/main" id="{66DE9D1C-EF8E-421D-94E7-EC17057890E0}"/>
              </a:ext>
            </a:extLst>
          </p:cNvPr>
          <p:cNvSpPr txBox="1"/>
          <p:nvPr/>
        </p:nvSpPr>
        <p:spPr>
          <a:xfrm>
            <a:off x="7994907" y="1436004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9" name="文本框 151">
            <a:extLst>
              <a:ext uri="{FF2B5EF4-FFF2-40B4-BE49-F238E27FC236}">
                <a16:creationId xmlns:a16="http://schemas.microsoft.com/office/drawing/2014/main" id="{4AE2B8E3-CD87-413E-D2B2-C5FD09E2F7F2}"/>
              </a:ext>
            </a:extLst>
          </p:cNvPr>
          <p:cNvSpPr txBox="1"/>
          <p:nvPr/>
        </p:nvSpPr>
        <p:spPr>
          <a:xfrm>
            <a:off x="7038734" y="1436004"/>
            <a:ext cx="290025" cy="256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(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E0684E-A1C9-2D8F-8105-F8420C44AC22}"/>
              </a:ext>
            </a:extLst>
          </p:cNvPr>
          <p:cNvSpPr/>
          <p:nvPr/>
        </p:nvSpPr>
        <p:spPr>
          <a:xfrm>
            <a:off x="8266877" y="1232060"/>
            <a:ext cx="406886" cy="7464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2"/>
                </a:solidFill>
              </a:rPr>
              <a:t>W</a:t>
            </a:r>
            <a:r>
              <a:rPr lang="en-GB" sz="900" baseline="-25000" dirty="0">
                <a:solidFill>
                  <a:schemeClr val="tx2"/>
                </a:solidFill>
              </a:rPr>
              <a:t>0</a:t>
            </a:r>
            <a:r>
              <a:rPr lang="en-GB" sz="700" baseline="30000" dirty="0">
                <a:solidFill>
                  <a:schemeClr val="tx2"/>
                </a:solidFill>
              </a:rPr>
              <a:t>UV</a:t>
            </a:r>
            <a:endParaRPr lang="en-CH" sz="700" baseline="30000" dirty="0">
              <a:solidFill>
                <a:schemeClr val="tx2"/>
              </a:solidFill>
            </a:endParaRPr>
          </a:p>
        </p:txBody>
      </p:sp>
      <p:sp>
        <p:nvSpPr>
          <p:cNvPr id="31" name="文本框 151">
            <a:extLst>
              <a:ext uri="{FF2B5EF4-FFF2-40B4-BE49-F238E27FC236}">
                <a16:creationId xmlns:a16="http://schemas.microsoft.com/office/drawing/2014/main" id="{D77A1073-D2BF-4038-69B9-CD0A03BA4276}"/>
              </a:ext>
            </a:extLst>
          </p:cNvPr>
          <p:cNvSpPr txBox="1"/>
          <p:nvPr/>
        </p:nvSpPr>
        <p:spPr>
          <a:xfrm>
            <a:off x="8673763" y="1436004"/>
            <a:ext cx="290025" cy="256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)</a:t>
            </a:r>
            <a:endParaRPr kumimoji="0" lang="zh-CN" altLang="en-US" sz="1600" b="1" i="0" u="none" strike="noStrike" kern="120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32" name="文本框 151">
            <a:extLst>
              <a:ext uri="{FF2B5EF4-FFF2-40B4-BE49-F238E27FC236}">
                <a16:creationId xmlns:a16="http://schemas.microsoft.com/office/drawing/2014/main" id="{1A4EC3B1-29E2-6867-8DDA-8301B6AAACF3}"/>
              </a:ext>
            </a:extLst>
          </p:cNvPr>
          <p:cNvSpPr txBox="1"/>
          <p:nvPr/>
        </p:nvSpPr>
        <p:spPr>
          <a:xfrm>
            <a:off x="6852361" y="1436004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503E2B7-A66D-9B6C-D855-4898166B7F9F}"/>
              </a:ext>
            </a:extLst>
          </p:cNvPr>
          <p:cNvSpPr/>
          <p:nvPr/>
        </p:nvSpPr>
        <p:spPr>
          <a:xfrm>
            <a:off x="846983" y="3298766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D544239-36D2-F5C9-684E-8AEF0A159EA8}"/>
              </a:ext>
            </a:extLst>
          </p:cNvPr>
          <p:cNvSpPr/>
          <p:nvPr/>
        </p:nvSpPr>
        <p:spPr>
          <a:xfrm>
            <a:off x="1802172" y="2942479"/>
            <a:ext cx="406886" cy="74644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2"/>
                </a:solidFill>
              </a:rPr>
              <a:t>W</a:t>
            </a:r>
            <a:r>
              <a:rPr lang="en-GB" sz="900" baseline="-25000" dirty="0">
                <a:solidFill>
                  <a:schemeClr val="tx2"/>
                </a:solidFill>
              </a:rPr>
              <a:t>1</a:t>
            </a:r>
            <a:r>
              <a:rPr lang="en-GB" sz="700" baseline="30000" dirty="0">
                <a:solidFill>
                  <a:schemeClr val="tx2"/>
                </a:solidFill>
              </a:rPr>
              <a:t>UQ</a:t>
            </a:r>
            <a:endParaRPr lang="en-CH" sz="700" baseline="30000" dirty="0">
              <a:solidFill>
                <a:schemeClr val="tx2"/>
              </a:solidFill>
            </a:endParaRPr>
          </a:p>
        </p:txBody>
      </p:sp>
      <p:sp>
        <p:nvSpPr>
          <p:cNvPr id="35" name="文本框 151">
            <a:extLst>
              <a:ext uri="{FF2B5EF4-FFF2-40B4-BE49-F238E27FC236}">
                <a16:creationId xmlns:a16="http://schemas.microsoft.com/office/drawing/2014/main" id="{B06E9C5A-F077-5638-7C47-C7C5DFE2C35C}"/>
              </a:ext>
            </a:extLst>
          </p:cNvPr>
          <p:cNvSpPr txBox="1"/>
          <p:nvPr/>
        </p:nvSpPr>
        <p:spPr>
          <a:xfrm>
            <a:off x="1512147" y="3146423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36" name="文本框 151">
            <a:extLst>
              <a:ext uri="{FF2B5EF4-FFF2-40B4-BE49-F238E27FC236}">
                <a16:creationId xmlns:a16="http://schemas.microsoft.com/office/drawing/2014/main" id="{707509D9-4255-9F42-1182-90513FDD62BB}"/>
              </a:ext>
            </a:extLst>
          </p:cNvPr>
          <p:cNvSpPr txBox="1"/>
          <p:nvPr/>
        </p:nvSpPr>
        <p:spPr>
          <a:xfrm>
            <a:off x="638302" y="3146423"/>
            <a:ext cx="290025" cy="256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(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37" name="文本框 151">
            <a:extLst>
              <a:ext uri="{FF2B5EF4-FFF2-40B4-BE49-F238E27FC236}">
                <a16:creationId xmlns:a16="http://schemas.microsoft.com/office/drawing/2014/main" id="{4960BB46-CFDD-E664-F9DB-58C0EF8FEA2A}"/>
              </a:ext>
            </a:extLst>
          </p:cNvPr>
          <p:cNvSpPr txBox="1"/>
          <p:nvPr/>
        </p:nvSpPr>
        <p:spPr>
          <a:xfrm>
            <a:off x="2196676" y="3146423"/>
            <a:ext cx="290025" cy="256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)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8E4E7A-60B4-24F7-DA8D-9B95B41459C6}"/>
              </a:ext>
            </a:extLst>
          </p:cNvPr>
          <p:cNvSpPr/>
          <p:nvPr/>
        </p:nvSpPr>
        <p:spPr>
          <a:xfrm>
            <a:off x="2783226" y="2583334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39" name="文本框 151">
            <a:extLst>
              <a:ext uri="{FF2B5EF4-FFF2-40B4-BE49-F238E27FC236}">
                <a16:creationId xmlns:a16="http://schemas.microsoft.com/office/drawing/2014/main" id="{7AC74C81-7401-7641-013A-72E9D52792C1}"/>
              </a:ext>
            </a:extLst>
          </p:cNvPr>
          <p:cNvSpPr txBox="1"/>
          <p:nvPr/>
        </p:nvSpPr>
        <p:spPr>
          <a:xfrm>
            <a:off x="3596407" y="3146423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0" name="文本框 151">
            <a:extLst>
              <a:ext uri="{FF2B5EF4-FFF2-40B4-BE49-F238E27FC236}">
                <a16:creationId xmlns:a16="http://schemas.microsoft.com/office/drawing/2014/main" id="{EED5A31C-47B1-AFCB-D76D-F69015F4A8FC}"/>
              </a:ext>
            </a:extLst>
          </p:cNvPr>
          <p:cNvSpPr txBox="1"/>
          <p:nvPr/>
        </p:nvSpPr>
        <p:spPr>
          <a:xfrm>
            <a:off x="2575921" y="3146423"/>
            <a:ext cx="290025" cy="256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(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1" name="文本框 151">
            <a:extLst>
              <a:ext uri="{FF2B5EF4-FFF2-40B4-BE49-F238E27FC236}">
                <a16:creationId xmlns:a16="http://schemas.microsoft.com/office/drawing/2014/main" id="{A89CA5FA-B149-4B6E-70B9-79CFEABF2A3F}"/>
              </a:ext>
            </a:extLst>
          </p:cNvPr>
          <p:cNvSpPr txBox="1"/>
          <p:nvPr/>
        </p:nvSpPr>
        <p:spPr>
          <a:xfrm>
            <a:off x="4227258" y="3146423"/>
            <a:ext cx="290025" cy="256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)</a:t>
            </a:r>
            <a:r>
              <a:rPr kumimoji="0" lang="en-GB" altLang="zh-CN" sz="16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</a:t>
            </a:r>
            <a:endParaRPr kumimoji="0" lang="zh-CN" altLang="en-US" sz="1600" b="1" i="0" u="none" strike="noStrike" kern="120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2" name="文本框 151">
            <a:extLst>
              <a:ext uri="{FF2B5EF4-FFF2-40B4-BE49-F238E27FC236}">
                <a16:creationId xmlns:a16="http://schemas.microsoft.com/office/drawing/2014/main" id="{80500363-7450-2384-22B6-99F44CE207B7}"/>
              </a:ext>
            </a:extLst>
          </p:cNvPr>
          <p:cNvSpPr txBox="1"/>
          <p:nvPr/>
        </p:nvSpPr>
        <p:spPr>
          <a:xfrm>
            <a:off x="2329938" y="3146423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CAB989E-B645-86A8-F2B9-9626829F55D4}"/>
              </a:ext>
            </a:extLst>
          </p:cNvPr>
          <p:cNvSpPr/>
          <p:nvPr/>
        </p:nvSpPr>
        <p:spPr>
          <a:xfrm>
            <a:off x="3868377" y="2942479"/>
            <a:ext cx="406886" cy="74644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2"/>
                </a:solidFill>
              </a:rPr>
              <a:t>W</a:t>
            </a:r>
            <a:r>
              <a:rPr lang="en-GB" sz="900" baseline="-25000" dirty="0">
                <a:solidFill>
                  <a:schemeClr val="tx2"/>
                </a:solidFill>
              </a:rPr>
              <a:t>1</a:t>
            </a:r>
            <a:r>
              <a:rPr lang="en-GB" sz="700" baseline="30000" dirty="0">
                <a:solidFill>
                  <a:schemeClr val="tx2"/>
                </a:solidFill>
              </a:rPr>
              <a:t>UK</a:t>
            </a:r>
            <a:endParaRPr lang="en-CH" sz="700" baseline="30000" dirty="0">
              <a:solidFill>
                <a:schemeClr val="tx2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6EEA00E-CC90-7095-548B-87D8F34F4DB8}"/>
              </a:ext>
            </a:extLst>
          </p:cNvPr>
          <p:cNvCxnSpPr>
            <a:cxnSpLocks/>
          </p:cNvCxnSpPr>
          <p:nvPr/>
        </p:nvCxnSpPr>
        <p:spPr>
          <a:xfrm>
            <a:off x="4561733" y="3344485"/>
            <a:ext cx="870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151">
            <a:extLst>
              <a:ext uri="{FF2B5EF4-FFF2-40B4-BE49-F238E27FC236}">
                <a16:creationId xmlns:a16="http://schemas.microsoft.com/office/drawing/2014/main" id="{431D3B18-19DD-BE4F-B817-578054FC0EB7}"/>
              </a:ext>
            </a:extLst>
          </p:cNvPr>
          <p:cNvSpPr txBox="1"/>
          <p:nvPr/>
        </p:nvSpPr>
        <p:spPr>
          <a:xfrm>
            <a:off x="4561733" y="3053079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SoftMax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E9380ED-C7C1-897A-0101-07CC926367D1}"/>
              </a:ext>
            </a:extLst>
          </p:cNvPr>
          <p:cNvSpPr/>
          <p:nvPr/>
        </p:nvSpPr>
        <p:spPr>
          <a:xfrm>
            <a:off x="5582571" y="3298766"/>
            <a:ext cx="1285643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E7A87E-7733-56EE-355B-F9D6E12E4121}"/>
              </a:ext>
            </a:extLst>
          </p:cNvPr>
          <p:cNvSpPr/>
          <p:nvPr/>
        </p:nvSpPr>
        <p:spPr>
          <a:xfrm>
            <a:off x="7246039" y="2583334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48" name="文本框 151">
            <a:extLst>
              <a:ext uri="{FF2B5EF4-FFF2-40B4-BE49-F238E27FC236}">
                <a16:creationId xmlns:a16="http://schemas.microsoft.com/office/drawing/2014/main" id="{A04FF8EC-15ED-20EE-1790-7862FA412AF3}"/>
              </a:ext>
            </a:extLst>
          </p:cNvPr>
          <p:cNvSpPr txBox="1"/>
          <p:nvPr/>
        </p:nvSpPr>
        <p:spPr>
          <a:xfrm>
            <a:off x="7994907" y="3146423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9" name="文本框 151">
            <a:extLst>
              <a:ext uri="{FF2B5EF4-FFF2-40B4-BE49-F238E27FC236}">
                <a16:creationId xmlns:a16="http://schemas.microsoft.com/office/drawing/2014/main" id="{82A6EB7D-9AEA-928A-C315-340D5A169E1E}"/>
              </a:ext>
            </a:extLst>
          </p:cNvPr>
          <p:cNvSpPr txBox="1"/>
          <p:nvPr/>
        </p:nvSpPr>
        <p:spPr>
          <a:xfrm>
            <a:off x="7038734" y="3146423"/>
            <a:ext cx="290025" cy="256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(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4FC9357-0876-C2A3-8962-8FCF5AA3F20E}"/>
              </a:ext>
            </a:extLst>
          </p:cNvPr>
          <p:cNvSpPr/>
          <p:nvPr/>
        </p:nvSpPr>
        <p:spPr>
          <a:xfrm>
            <a:off x="8266877" y="2942479"/>
            <a:ext cx="406886" cy="74644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2"/>
                </a:solidFill>
              </a:rPr>
              <a:t>W</a:t>
            </a:r>
            <a:r>
              <a:rPr lang="en-GB" sz="900" baseline="-25000" dirty="0">
                <a:solidFill>
                  <a:schemeClr val="tx2"/>
                </a:solidFill>
              </a:rPr>
              <a:t>1</a:t>
            </a:r>
            <a:r>
              <a:rPr lang="en-GB" sz="700" baseline="30000" dirty="0">
                <a:solidFill>
                  <a:schemeClr val="tx2"/>
                </a:solidFill>
              </a:rPr>
              <a:t>UV</a:t>
            </a:r>
            <a:endParaRPr lang="en-CH" sz="700" baseline="30000" dirty="0">
              <a:solidFill>
                <a:schemeClr val="tx2"/>
              </a:solidFill>
            </a:endParaRPr>
          </a:p>
        </p:txBody>
      </p:sp>
      <p:sp>
        <p:nvSpPr>
          <p:cNvPr id="51" name="文本框 151">
            <a:extLst>
              <a:ext uri="{FF2B5EF4-FFF2-40B4-BE49-F238E27FC236}">
                <a16:creationId xmlns:a16="http://schemas.microsoft.com/office/drawing/2014/main" id="{C2609921-DC3E-C68C-3E9F-67F21B54E18C}"/>
              </a:ext>
            </a:extLst>
          </p:cNvPr>
          <p:cNvSpPr txBox="1"/>
          <p:nvPr/>
        </p:nvSpPr>
        <p:spPr>
          <a:xfrm>
            <a:off x="8673763" y="3146423"/>
            <a:ext cx="290025" cy="256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)</a:t>
            </a:r>
            <a:endParaRPr kumimoji="0" lang="zh-CN" altLang="en-US" sz="1600" b="1" i="0" u="none" strike="noStrike" kern="120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2" name="文本框 151">
            <a:extLst>
              <a:ext uri="{FF2B5EF4-FFF2-40B4-BE49-F238E27FC236}">
                <a16:creationId xmlns:a16="http://schemas.microsoft.com/office/drawing/2014/main" id="{DE702C6C-254B-C323-533E-6B080FC6A82F}"/>
              </a:ext>
            </a:extLst>
          </p:cNvPr>
          <p:cNvSpPr txBox="1"/>
          <p:nvPr/>
        </p:nvSpPr>
        <p:spPr>
          <a:xfrm>
            <a:off x="6852361" y="3146423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D62F213-16A6-DCB3-B09F-2D65B37B9CD0}"/>
              </a:ext>
            </a:extLst>
          </p:cNvPr>
          <p:cNvSpPr/>
          <p:nvPr/>
        </p:nvSpPr>
        <p:spPr>
          <a:xfrm>
            <a:off x="846983" y="5572274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BDA06D9-5FAF-5E1D-D2BF-2E8F0AD02BF7}"/>
              </a:ext>
            </a:extLst>
          </p:cNvPr>
          <p:cNvSpPr/>
          <p:nvPr/>
        </p:nvSpPr>
        <p:spPr>
          <a:xfrm>
            <a:off x="1802172" y="5215987"/>
            <a:ext cx="406886" cy="74644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tx2"/>
                </a:solidFill>
              </a:rPr>
              <a:t>W</a:t>
            </a:r>
            <a:r>
              <a:rPr lang="en-GB" sz="900" baseline="-25000" dirty="0" err="1">
                <a:solidFill>
                  <a:schemeClr val="tx2"/>
                </a:solidFill>
              </a:rPr>
              <a:t>h</a:t>
            </a:r>
            <a:r>
              <a:rPr lang="en-GB" sz="700" baseline="30000" dirty="0" err="1">
                <a:solidFill>
                  <a:schemeClr val="tx2"/>
                </a:solidFill>
              </a:rPr>
              <a:t>UQ</a:t>
            </a:r>
            <a:endParaRPr lang="en-CH" sz="700" baseline="30000" dirty="0">
              <a:solidFill>
                <a:schemeClr val="tx2"/>
              </a:solidFill>
            </a:endParaRPr>
          </a:p>
        </p:txBody>
      </p:sp>
      <p:sp>
        <p:nvSpPr>
          <p:cNvPr id="55" name="文本框 151">
            <a:extLst>
              <a:ext uri="{FF2B5EF4-FFF2-40B4-BE49-F238E27FC236}">
                <a16:creationId xmlns:a16="http://schemas.microsoft.com/office/drawing/2014/main" id="{D5C2921F-C23A-0986-6F12-396D785EC153}"/>
              </a:ext>
            </a:extLst>
          </p:cNvPr>
          <p:cNvSpPr txBox="1"/>
          <p:nvPr/>
        </p:nvSpPr>
        <p:spPr>
          <a:xfrm>
            <a:off x="1512147" y="5419931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6" name="文本框 151">
            <a:extLst>
              <a:ext uri="{FF2B5EF4-FFF2-40B4-BE49-F238E27FC236}">
                <a16:creationId xmlns:a16="http://schemas.microsoft.com/office/drawing/2014/main" id="{62512973-6051-6439-1176-02955C7BE903}"/>
              </a:ext>
            </a:extLst>
          </p:cNvPr>
          <p:cNvSpPr txBox="1"/>
          <p:nvPr/>
        </p:nvSpPr>
        <p:spPr>
          <a:xfrm>
            <a:off x="638302" y="5419931"/>
            <a:ext cx="290025" cy="256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(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7" name="文本框 151">
            <a:extLst>
              <a:ext uri="{FF2B5EF4-FFF2-40B4-BE49-F238E27FC236}">
                <a16:creationId xmlns:a16="http://schemas.microsoft.com/office/drawing/2014/main" id="{819C01B1-30EE-9AE5-31E4-0D010E2E12C2}"/>
              </a:ext>
            </a:extLst>
          </p:cNvPr>
          <p:cNvSpPr txBox="1"/>
          <p:nvPr/>
        </p:nvSpPr>
        <p:spPr>
          <a:xfrm>
            <a:off x="2196676" y="5419931"/>
            <a:ext cx="290025" cy="256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)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609018-FA04-FC33-C886-0AE6B07C12AB}"/>
              </a:ext>
            </a:extLst>
          </p:cNvPr>
          <p:cNvSpPr/>
          <p:nvPr/>
        </p:nvSpPr>
        <p:spPr>
          <a:xfrm>
            <a:off x="2783226" y="4856842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59" name="文本框 151">
            <a:extLst>
              <a:ext uri="{FF2B5EF4-FFF2-40B4-BE49-F238E27FC236}">
                <a16:creationId xmlns:a16="http://schemas.microsoft.com/office/drawing/2014/main" id="{136A8A0A-30A1-8ED5-2ED3-98F077756F32}"/>
              </a:ext>
            </a:extLst>
          </p:cNvPr>
          <p:cNvSpPr txBox="1"/>
          <p:nvPr/>
        </p:nvSpPr>
        <p:spPr>
          <a:xfrm>
            <a:off x="3596407" y="5419931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0" name="文本框 151">
            <a:extLst>
              <a:ext uri="{FF2B5EF4-FFF2-40B4-BE49-F238E27FC236}">
                <a16:creationId xmlns:a16="http://schemas.microsoft.com/office/drawing/2014/main" id="{B97A92A7-B80C-CF31-18D8-448C1478C3A0}"/>
              </a:ext>
            </a:extLst>
          </p:cNvPr>
          <p:cNvSpPr txBox="1"/>
          <p:nvPr/>
        </p:nvSpPr>
        <p:spPr>
          <a:xfrm>
            <a:off x="2575921" y="5419931"/>
            <a:ext cx="290025" cy="256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(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1" name="文本框 151">
            <a:extLst>
              <a:ext uri="{FF2B5EF4-FFF2-40B4-BE49-F238E27FC236}">
                <a16:creationId xmlns:a16="http://schemas.microsoft.com/office/drawing/2014/main" id="{B73C9484-96B0-4D00-D424-BE1C35CBB7AA}"/>
              </a:ext>
            </a:extLst>
          </p:cNvPr>
          <p:cNvSpPr txBox="1"/>
          <p:nvPr/>
        </p:nvSpPr>
        <p:spPr>
          <a:xfrm>
            <a:off x="4227258" y="5419931"/>
            <a:ext cx="290025" cy="256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)</a:t>
            </a:r>
            <a:r>
              <a:rPr kumimoji="0" lang="en-GB" altLang="zh-CN" sz="16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</a:t>
            </a:r>
            <a:endParaRPr kumimoji="0" lang="zh-CN" altLang="en-US" sz="1600" b="1" i="0" u="none" strike="noStrike" kern="120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2" name="文本框 151">
            <a:extLst>
              <a:ext uri="{FF2B5EF4-FFF2-40B4-BE49-F238E27FC236}">
                <a16:creationId xmlns:a16="http://schemas.microsoft.com/office/drawing/2014/main" id="{037FF29C-8447-1BDF-BA2A-2C0E614D9A5E}"/>
              </a:ext>
            </a:extLst>
          </p:cNvPr>
          <p:cNvSpPr txBox="1"/>
          <p:nvPr/>
        </p:nvSpPr>
        <p:spPr>
          <a:xfrm>
            <a:off x="2329938" y="5419931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E0763DF-BD08-D30E-A621-9DC386E7DE46}"/>
              </a:ext>
            </a:extLst>
          </p:cNvPr>
          <p:cNvSpPr/>
          <p:nvPr/>
        </p:nvSpPr>
        <p:spPr>
          <a:xfrm>
            <a:off x="3868377" y="5215987"/>
            <a:ext cx="406886" cy="74644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tx2"/>
                </a:solidFill>
              </a:rPr>
              <a:t>W</a:t>
            </a:r>
            <a:r>
              <a:rPr lang="en-GB" sz="900" baseline="-25000" dirty="0" err="1">
                <a:solidFill>
                  <a:schemeClr val="tx2"/>
                </a:solidFill>
              </a:rPr>
              <a:t>h</a:t>
            </a:r>
            <a:r>
              <a:rPr lang="en-GB" sz="700" baseline="30000" dirty="0" err="1">
                <a:solidFill>
                  <a:schemeClr val="tx2"/>
                </a:solidFill>
              </a:rPr>
              <a:t>UK</a:t>
            </a:r>
            <a:endParaRPr lang="en-CH" sz="700" baseline="30000" dirty="0">
              <a:solidFill>
                <a:schemeClr val="tx2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12E1920-9144-7B54-27DD-F0DE560D12FE}"/>
              </a:ext>
            </a:extLst>
          </p:cNvPr>
          <p:cNvCxnSpPr>
            <a:cxnSpLocks/>
          </p:cNvCxnSpPr>
          <p:nvPr/>
        </p:nvCxnSpPr>
        <p:spPr>
          <a:xfrm>
            <a:off x="4561733" y="5617993"/>
            <a:ext cx="870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文本框 151">
            <a:extLst>
              <a:ext uri="{FF2B5EF4-FFF2-40B4-BE49-F238E27FC236}">
                <a16:creationId xmlns:a16="http://schemas.microsoft.com/office/drawing/2014/main" id="{0E131E07-A1C3-3C19-E65D-014F4C3F38A6}"/>
              </a:ext>
            </a:extLst>
          </p:cNvPr>
          <p:cNvSpPr txBox="1"/>
          <p:nvPr/>
        </p:nvSpPr>
        <p:spPr>
          <a:xfrm>
            <a:off x="4561733" y="5326587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SoftMax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237819A-F63E-A4B2-0026-AB1989281E93}"/>
              </a:ext>
            </a:extLst>
          </p:cNvPr>
          <p:cNvSpPr/>
          <p:nvPr/>
        </p:nvSpPr>
        <p:spPr>
          <a:xfrm>
            <a:off x="5582571" y="5572274"/>
            <a:ext cx="1285643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2976799-9509-B003-A1A8-8EBC14EF07DC}"/>
              </a:ext>
            </a:extLst>
          </p:cNvPr>
          <p:cNvSpPr/>
          <p:nvPr/>
        </p:nvSpPr>
        <p:spPr>
          <a:xfrm>
            <a:off x="7246039" y="4856842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68" name="文本框 151">
            <a:extLst>
              <a:ext uri="{FF2B5EF4-FFF2-40B4-BE49-F238E27FC236}">
                <a16:creationId xmlns:a16="http://schemas.microsoft.com/office/drawing/2014/main" id="{BE8E5AE8-7146-B8D3-24F5-7E6559835655}"/>
              </a:ext>
            </a:extLst>
          </p:cNvPr>
          <p:cNvSpPr txBox="1"/>
          <p:nvPr/>
        </p:nvSpPr>
        <p:spPr>
          <a:xfrm>
            <a:off x="7994907" y="5419931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9" name="文本框 151">
            <a:extLst>
              <a:ext uri="{FF2B5EF4-FFF2-40B4-BE49-F238E27FC236}">
                <a16:creationId xmlns:a16="http://schemas.microsoft.com/office/drawing/2014/main" id="{FB766965-689F-E58D-8057-A3554893D285}"/>
              </a:ext>
            </a:extLst>
          </p:cNvPr>
          <p:cNvSpPr txBox="1"/>
          <p:nvPr/>
        </p:nvSpPr>
        <p:spPr>
          <a:xfrm>
            <a:off x="7038734" y="5419931"/>
            <a:ext cx="290025" cy="256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(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6DC5571-F198-13BC-9E94-C08AE614D278}"/>
              </a:ext>
            </a:extLst>
          </p:cNvPr>
          <p:cNvSpPr/>
          <p:nvPr/>
        </p:nvSpPr>
        <p:spPr>
          <a:xfrm>
            <a:off x="8266877" y="5215987"/>
            <a:ext cx="406886" cy="74644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tx2"/>
                </a:solidFill>
              </a:rPr>
              <a:t>W</a:t>
            </a:r>
            <a:r>
              <a:rPr lang="en-GB" sz="900" baseline="-25000" dirty="0" err="1">
                <a:solidFill>
                  <a:schemeClr val="tx2"/>
                </a:solidFill>
              </a:rPr>
              <a:t>h</a:t>
            </a:r>
            <a:r>
              <a:rPr lang="en-GB" sz="700" baseline="30000" dirty="0" err="1">
                <a:solidFill>
                  <a:schemeClr val="tx2"/>
                </a:solidFill>
              </a:rPr>
              <a:t>UV</a:t>
            </a:r>
            <a:endParaRPr lang="en-CH" sz="700" baseline="30000" dirty="0">
              <a:solidFill>
                <a:schemeClr val="tx2"/>
              </a:solidFill>
            </a:endParaRPr>
          </a:p>
        </p:txBody>
      </p:sp>
      <p:sp>
        <p:nvSpPr>
          <p:cNvPr id="71" name="文本框 151">
            <a:extLst>
              <a:ext uri="{FF2B5EF4-FFF2-40B4-BE49-F238E27FC236}">
                <a16:creationId xmlns:a16="http://schemas.microsoft.com/office/drawing/2014/main" id="{0F161D59-423C-6D19-5AF5-B352F00BE81D}"/>
              </a:ext>
            </a:extLst>
          </p:cNvPr>
          <p:cNvSpPr txBox="1"/>
          <p:nvPr/>
        </p:nvSpPr>
        <p:spPr>
          <a:xfrm>
            <a:off x="8673763" y="5419931"/>
            <a:ext cx="290025" cy="256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)</a:t>
            </a:r>
            <a:endParaRPr kumimoji="0" lang="zh-CN" altLang="en-US" sz="1600" b="1" i="0" u="none" strike="noStrike" kern="120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72" name="文本框 151">
            <a:extLst>
              <a:ext uri="{FF2B5EF4-FFF2-40B4-BE49-F238E27FC236}">
                <a16:creationId xmlns:a16="http://schemas.microsoft.com/office/drawing/2014/main" id="{F242A2B5-C7A9-CEBE-665B-510262D9D18D}"/>
              </a:ext>
            </a:extLst>
          </p:cNvPr>
          <p:cNvSpPr txBox="1"/>
          <p:nvPr/>
        </p:nvSpPr>
        <p:spPr>
          <a:xfrm>
            <a:off x="6852361" y="5419931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93" name="文本框 151">
            <a:extLst>
              <a:ext uri="{FF2B5EF4-FFF2-40B4-BE49-F238E27FC236}">
                <a16:creationId xmlns:a16="http://schemas.microsoft.com/office/drawing/2014/main" id="{7D127F2A-1B7C-B1EC-0162-924DF561A8D2}"/>
              </a:ext>
            </a:extLst>
          </p:cNvPr>
          <p:cNvSpPr txBox="1"/>
          <p:nvPr/>
        </p:nvSpPr>
        <p:spPr>
          <a:xfrm>
            <a:off x="4658593" y="4135481"/>
            <a:ext cx="13254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……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0401C8B-418D-3278-562C-C96CD937D7FA}"/>
              </a:ext>
            </a:extLst>
          </p:cNvPr>
          <p:cNvSpPr/>
          <p:nvPr/>
        </p:nvSpPr>
        <p:spPr>
          <a:xfrm>
            <a:off x="9236110" y="3579635"/>
            <a:ext cx="37996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49C0A84-B44A-AD0E-5C8A-0750F46BA3DC}"/>
              </a:ext>
            </a:extLst>
          </p:cNvPr>
          <p:cNvSpPr/>
          <p:nvPr/>
        </p:nvSpPr>
        <p:spPr>
          <a:xfrm>
            <a:off x="9616079" y="3579635"/>
            <a:ext cx="379969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219C641-50DC-6769-F457-017471E9347E}"/>
              </a:ext>
            </a:extLst>
          </p:cNvPr>
          <p:cNvSpPr/>
          <p:nvPr/>
        </p:nvSpPr>
        <p:spPr>
          <a:xfrm>
            <a:off x="10313548" y="3579635"/>
            <a:ext cx="379969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7" name="文本框 151">
            <a:extLst>
              <a:ext uri="{FF2B5EF4-FFF2-40B4-BE49-F238E27FC236}">
                <a16:creationId xmlns:a16="http://schemas.microsoft.com/office/drawing/2014/main" id="{B5D89596-623B-4FD3-F463-F51A9319086B}"/>
              </a:ext>
            </a:extLst>
          </p:cNvPr>
          <p:cNvSpPr txBox="1"/>
          <p:nvPr/>
        </p:nvSpPr>
        <p:spPr>
          <a:xfrm>
            <a:off x="9938056" y="3337734"/>
            <a:ext cx="437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…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98" name="Right Brace 97">
            <a:extLst>
              <a:ext uri="{FF2B5EF4-FFF2-40B4-BE49-F238E27FC236}">
                <a16:creationId xmlns:a16="http://schemas.microsoft.com/office/drawing/2014/main" id="{773B86AD-C566-CC00-C7E5-9F148188CD5C}"/>
              </a:ext>
            </a:extLst>
          </p:cNvPr>
          <p:cNvSpPr/>
          <p:nvPr/>
        </p:nvSpPr>
        <p:spPr>
          <a:xfrm>
            <a:off x="8860536" y="1588347"/>
            <a:ext cx="342756" cy="4029646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9" name="文本框 151">
            <a:extLst>
              <a:ext uri="{FF2B5EF4-FFF2-40B4-BE49-F238E27FC236}">
                <a16:creationId xmlns:a16="http://schemas.microsoft.com/office/drawing/2014/main" id="{EADA2F4B-3ED3-2803-DEF1-4A20F425950B}"/>
              </a:ext>
            </a:extLst>
          </p:cNvPr>
          <p:cNvSpPr txBox="1"/>
          <p:nvPr/>
        </p:nvSpPr>
        <p:spPr>
          <a:xfrm>
            <a:off x="9972354" y="3707376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67D22C7-D90C-6253-55EF-B09F0EBA3B3E}"/>
              </a:ext>
            </a:extLst>
          </p:cNvPr>
          <p:cNvSpPr/>
          <p:nvPr/>
        </p:nvSpPr>
        <p:spPr>
          <a:xfrm>
            <a:off x="9736766" y="4107542"/>
            <a:ext cx="752792" cy="1650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W</a:t>
            </a:r>
            <a:r>
              <a:rPr lang="en-GB" sz="2400" b="1" baseline="30000" dirty="0">
                <a:solidFill>
                  <a:schemeClr val="tx1"/>
                </a:solidFill>
              </a:rPr>
              <a:t>O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2C4560D-D848-6017-528D-2520C1E6479D}"/>
              </a:ext>
            </a:extLst>
          </p:cNvPr>
          <p:cNvSpPr/>
          <p:nvPr/>
        </p:nvSpPr>
        <p:spPr>
          <a:xfrm>
            <a:off x="11376270" y="3579634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5C90933-80EC-2019-075D-CB09F4F9365F}"/>
              </a:ext>
            </a:extLst>
          </p:cNvPr>
          <p:cNvCxnSpPr/>
          <p:nvPr/>
        </p:nvCxnSpPr>
        <p:spPr>
          <a:xfrm>
            <a:off x="10850372" y="3632477"/>
            <a:ext cx="347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文本框 151">
            <a:extLst>
              <a:ext uri="{FF2B5EF4-FFF2-40B4-BE49-F238E27FC236}">
                <a16:creationId xmlns:a16="http://schemas.microsoft.com/office/drawing/2014/main" id="{C6536DF1-3E8E-6C6E-C246-B84D11728D0C}"/>
              </a:ext>
            </a:extLst>
          </p:cNvPr>
          <p:cNvSpPr txBox="1"/>
          <p:nvPr/>
        </p:nvSpPr>
        <p:spPr>
          <a:xfrm>
            <a:off x="-65406" y="1436004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Head 0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5" name="文本框 151">
            <a:extLst>
              <a:ext uri="{FF2B5EF4-FFF2-40B4-BE49-F238E27FC236}">
                <a16:creationId xmlns:a16="http://schemas.microsoft.com/office/drawing/2014/main" id="{D1932FB8-5504-E0A2-057E-70360EB77C7D}"/>
              </a:ext>
            </a:extLst>
          </p:cNvPr>
          <p:cNvSpPr txBox="1"/>
          <p:nvPr/>
        </p:nvSpPr>
        <p:spPr>
          <a:xfrm>
            <a:off x="-65406" y="3129489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Head 1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6" name="文本框 151">
            <a:extLst>
              <a:ext uri="{FF2B5EF4-FFF2-40B4-BE49-F238E27FC236}">
                <a16:creationId xmlns:a16="http://schemas.microsoft.com/office/drawing/2014/main" id="{CB9186E2-7132-F339-9693-0F33DBF25219}"/>
              </a:ext>
            </a:extLst>
          </p:cNvPr>
          <p:cNvSpPr txBox="1"/>
          <p:nvPr/>
        </p:nvSpPr>
        <p:spPr>
          <a:xfrm>
            <a:off x="-65406" y="5378894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Head h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8" name="Thought Bubble: Cloud 107">
            <a:extLst>
              <a:ext uri="{FF2B5EF4-FFF2-40B4-BE49-F238E27FC236}">
                <a16:creationId xmlns:a16="http://schemas.microsoft.com/office/drawing/2014/main" id="{AF344B25-EC1C-1327-DF4A-C93F2702A42A}"/>
              </a:ext>
            </a:extLst>
          </p:cNvPr>
          <p:cNvSpPr/>
          <p:nvPr/>
        </p:nvSpPr>
        <p:spPr>
          <a:xfrm>
            <a:off x="9731476" y="1242109"/>
            <a:ext cx="2304668" cy="106421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/>
                </a:solidFill>
              </a:rPr>
              <a:t>Merge Decompress</a:t>
            </a:r>
            <a:r>
              <a:rPr lang="en-GB" b="1" dirty="0">
                <a:solidFill>
                  <a:schemeClr val="tx1"/>
                </a:solidFill>
              </a:rPr>
              <a:t> to </a:t>
            </a:r>
            <a:r>
              <a:rPr lang="en-GB" b="1" dirty="0">
                <a:solidFill>
                  <a:schemeClr val="accent3"/>
                </a:solidFill>
              </a:rPr>
              <a:t>MHA</a:t>
            </a:r>
            <a:r>
              <a:rPr lang="en-GB" b="1" dirty="0">
                <a:solidFill>
                  <a:schemeClr val="tx1"/>
                </a:solidFill>
              </a:rPr>
              <a:t> part</a:t>
            </a:r>
            <a:endParaRPr lang="en-C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957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43A77-A981-3527-7BE4-6E702F722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16F9904-4B5E-E5C9-DCFC-F6B960719B92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>
              <a:buClrTx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MLA </a:t>
            </a:r>
            <a:r>
              <a:rPr lang="en-US" altLang="zh-CN" dirty="0">
                <a:solidFill>
                  <a:srgbClr val="168638"/>
                </a:solidFill>
                <a:latin typeface="Calibri"/>
              </a:rPr>
              <a:t>Decode Can Be </a:t>
            </a: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Compute-Bound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9F304D6-14DC-66BE-0C94-4CB423D6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CA1330-B4E9-F4F4-306D-8D345FAA4A6F}"/>
              </a:ext>
            </a:extLst>
          </p:cNvPr>
          <p:cNvSpPr/>
          <p:nvPr/>
        </p:nvSpPr>
        <p:spPr>
          <a:xfrm>
            <a:off x="846983" y="1588347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3C485F-059F-17C6-09C5-6036F22F1008}"/>
              </a:ext>
            </a:extLst>
          </p:cNvPr>
          <p:cNvSpPr/>
          <p:nvPr/>
        </p:nvSpPr>
        <p:spPr>
          <a:xfrm>
            <a:off x="1802172" y="1232060"/>
            <a:ext cx="406886" cy="7464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2"/>
                </a:solidFill>
              </a:rPr>
              <a:t>W</a:t>
            </a:r>
            <a:r>
              <a:rPr lang="en-GB" sz="900" baseline="-25000" dirty="0">
                <a:solidFill>
                  <a:schemeClr val="tx2"/>
                </a:solidFill>
              </a:rPr>
              <a:t>0</a:t>
            </a:r>
            <a:r>
              <a:rPr lang="en-GB" sz="700" baseline="30000" dirty="0">
                <a:solidFill>
                  <a:schemeClr val="tx2"/>
                </a:solidFill>
              </a:rPr>
              <a:t>UQ</a:t>
            </a:r>
            <a:endParaRPr lang="en-CH" sz="700" baseline="30000" dirty="0">
              <a:solidFill>
                <a:schemeClr val="tx2"/>
              </a:solidFill>
            </a:endParaRPr>
          </a:p>
        </p:txBody>
      </p:sp>
      <p:sp>
        <p:nvSpPr>
          <p:cNvPr id="12" name="文本框 151">
            <a:extLst>
              <a:ext uri="{FF2B5EF4-FFF2-40B4-BE49-F238E27FC236}">
                <a16:creationId xmlns:a16="http://schemas.microsoft.com/office/drawing/2014/main" id="{638379F6-6FE5-63F4-F507-DDD79E92E661}"/>
              </a:ext>
            </a:extLst>
          </p:cNvPr>
          <p:cNvSpPr txBox="1"/>
          <p:nvPr/>
        </p:nvSpPr>
        <p:spPr>
          <a:xfrm>
            <a:off x="1512147" y="1436004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95BFFD-148D-BEC3-76D9-9F54D11653F3}"/>
              </a:ext>
            </a:extLst>
          </p:cNvPr>
          <p:cNvSpPr/>
          <p:nvPr/>
        </p:nvSpPr>
        <p:spPr>
          <a:xfrm rot="5400000">
            <a:off x="3842017" y="862186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18" name="文本框 151">
            <a:extLst>
              <a:ext uri="{FF2B5EF4-FFF2-40B4-BE49-F238E27FC236}">
                <a16:creationId xmlns:a16="http://schemas.microsoft.com/office/drawing/2014/main" id="{1E9BF2FA-B0A4-9B8C-4341-60F32DFDEBE3}"/>
              </a:ext>
            </a:extLst>
          </p:cNvPr>
          <p:cNvSpPr txBox="1"/>
          <p:nvPr/>
        </p:nvSpPr>
        <p:spPr>
          <a:xfrm>
            <a:off x="3184038" y="1419070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1" name="文本框 151">
            <a:extLst>
              <a:ext uri="{FF2B5EF4-FFF2-40B4-BE49-F238E27FC236}">
                <a16:creationId xmlns:a16="http://schemas.microsoft.com/office/drawing/2014/main" id="{7E80524B-C5E7-140D-18C5-94070AF001AD}"/>
              </a:ext>
            </a:extLst>
          </p:cNvPr>
          <p:cNvSpPr txBox="1"/>
          <p:nvPr/>
        </p:nvSpPr>
        <p:spPr>
          <a:xfrm>
            <a:off x="2224061" y="1436004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01AED4-3FC0-3C17-068A-48B2D0034C0C}"/>
              </a:ext>
            </a:extLst>
          </p:cNvPr>
          <p:cNvSpPr/>
          <p:nvPr/>
        </p:nvSpPr>
        <p:spPr>
          <a:xfrm rot="5400000">
            <a:off x="2654693" y="1236520"/>
            <a:ext cx="406886" cy="7464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2"/>
                </a:solidFill>
              </a:rPr>
              <a:t>W</a:t>
            </a:r>
            <a:r>
              <a:rPr lang="en-GB" sz="900" baseline="-25000" dirty="0">
                <a:solidFill>
                  <a:schemeClr val="tx2"/>
                </a:solidFill>
              </a:rPr>
              <a:t>0</a:t>
            </a:r>
            <a:r>
              <a:rPr lang="en-GB" sz="700" baseline="30000" dirty="0">
                <a:solidFill>
                  <a:schemeClr val="tx2"/>
                </a:solidFill>
              </a:rPr>
              <a:t>UK</a:t>
            </a:r>
            <a:endParaRPr lang="en-CH" sz="700" baseline="30000" dirty="0">
              <a:solidFill>
                <a:schemeClr val="tx2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6BC91E-024C-A5B8-7028-9624156338E3}"/>
              </a:ext>
            </a:extLst>
          </p:cNvPr>
          <p:cNvCxnSpPr>
            <a:cxnSpLocks/>
          </p:cNvCxnSpPr>
          <p:nvPr/>
        </p:nvCxnSpPr>
        <p:spPr>
          <a:xfrm>
            <a:off x="5059502" y="1612540"/>
            <a:ext cx="416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151">
            <a:extLst>
              <a:ext uri="{FF2B5EF4-FFF2-40B4-BE49-F238E27FC236}">
                <a16:creationId xmlns:a16="http://schemas.microsoft.com/office/drawing/2014/main" id="{8FD602F3-6A53-8795-6A43-DE1A19592C9A}"/>
              </a:ext>
            </a:extLst>
          </p:cNvPr>
          <p:cNvSpPr txBox="1"/>
          <p:nvPr/>
        </p:nvSpPr>
        <p:spPr>
          <a:xfrm>
            <a:off x="5059502" y="1321134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SoftMax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F62C76-8ECF-CDF6-4ACF-D935F5319EC3}"/>
              </a:ext>
            </a:extLst>
          </p:cNvPr>
          <p:cNvSpPr/>
          <p:nvPr/>
        </p:nvSpPr>
        <p:spPr>
          <a:xfrm>
            <a:off x="5582571" y="1588347"/>
            <a:ext cx="1285643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B7EB00-FB66-EE8F-4C1F-55C56594DAAD}"/>
              </a:ext>
            </a:extLst>
          </p:cNvPr>
          <p:cNvSpPr/>
          <p:nvPr/>
        </p:nvSpPr>
        <p:spPr>
          <a:xfrm>
            <a:off x="7246039" y="872915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28" name="文本框 151">
            <a:extLst>
              <a:ext uri="{FF2B5EF4-FFF2-40B4-BE49-F238E27FC236}">
                <a16:creationId xmlns:a16="http://schemas.microsoft.com/office/drawing/2014/main" id="{B9362C1E-C04E-ED72-A91C-386F25771F74}"/>
              </a:ext>
            </a:extLst>
          </p:cNvPr>
          <p:cNvSpPr txBox="1"/>
          <p:nvPr/>
        </p:nvSpPr>
        <p:spPr>
          <a:xfrm>
            <a:off x="7994907" y="1436004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9EE9CA-F8B1-9543-4082-D1EC0DEBEA4A}"/>
              </a:ext>
            </a:extLst>
          </p:cNvPr>
          <p:cNvSpPr/>
          <p:nvPr/>
        </p:nvSpPr>
        <p:spPr>
          <a:xfrm>
            <a:off x="8266877" y="1232060"/>
            <a:ext cx="406886" cy="7464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2"/>
                </a:solidFill>
              </a:rPr>
              <a:t>W</a:t>
            </a:r>
            <a:r>
              <a:rPr lang="en-GB" sz="900" baseline="-25000" dirty="0">
                <a:solidFill>
                  <a:schemeClr val="tx2"/>
                </a:solidFill>
              </a:rPr>
              <a:t>0</a:t>
            </a:r>
            <a:r>
              <a:rPr lang="en-GB" sz="700" baseline="30000" dirty="0">
                <a:solidFill>
                  <a:schemeClr val="tx2"/>
                </a:solidFill>
              </a:rPr>
              <a:t>UV</a:t>
            </a:r>
            <a:endParaRPr lang="en-CH" sz="700" baseline="30000" dirty="0">
              <a:solidFill>
                <a:schemeClr val="tx2"/>
              </a:solidFill>
            </a:endParaRPr>
          </a:p>
        </p:txBody>
      </p:sp>
      <p:sp>
        <p:nvSpPr>
          <p:cNvPr id="32" name="文本框 151">
            <a:extLst>
              <a:ext uri="{FF2B5EF4-FFF2-40B4-BE49-F238E27FC236}">
                <a16:creationId xmlns:a16="http://schemas.microsoft.com/office/drawing/2014/main" id="{7A728A25-D06A-9224-D0FB-E9C17C3EE674}"/>
              </a:ext>
            </a:extLst>
          </p:cNvPr>
          <p:cNvSpPr txBox="1"/>
          <p:nvPr/>
        </p:nvSpPr>
        <p:spPr>
          <a:xfrm>
            <a:off x="6852361" y="1436004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1011831-BDAD-F834-A4FC-264D487299A5}"/>
              </a:ext>
            </a:extLst>
          </p:cNvPr>
          <p:cNvSpPr/>
          <p:nvPr/>
        </p:nvSpPr>
        <p:spPr>
          <a:xfrm>
            <a:off x="846983" y="3298766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790C27-451A-822E-FB71-B3F400A12AED}"/>
              </a:ext>
            </a:extLst>
          </p:cNvPr>
          <p:cNvSpPr/>
          <p:nvPr/>
        </p:nvSpPr>
        <p:spPr>
          <a:xfrm>
            <a:off x="1802172" y="2942479"/>
            <a:ext cx="406886" cy="74644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2"/>
                </a:solidFill>
              </a:rPr>
              <a:t>W</a:t>
            </a:r>
            <a:r>
              <a:rPr lang="en-GB" sz="900" baseline="-25000" dirty="0">
                <a:solidFill>
                  <a:schemeClr val="tx2"/>
                </a:solidFill>
              </a:rPr>
              <a:t>1</a:t>
            </a:r>
            <a:r>
              <a:rPr lang="en-GB" sz="700" baseline="30000" dirty="0">
                <a:solidFill>
                  <a:schemeClr val="tx2"/>
                </a:solidFill>
              </a:rPr>
              <a:t>UQ</a:t>
            </a:r>
            <a:endParaRPr lang="en-CH" sz="700" baseline="30000" dirty="0">
              <a:solidFill>
                <a:schemeClr val="tx2"/>
              </a:solidFill>
            </a:endParaRPr>
          </a:p>
        </p:txBody>
      </p:sp>
      <p:sp>
        <p:nvSpPr>
          <p:cNvPr id="35" name="文本框 151">
            <a:extLst>
              <a:ext uri="{FF2B5EF4-FFF2-40B4-BE49-F238E27FC236}">
                <a16:creationId xmlns:a16="http://schemas.microsoft.com/office/drawing/2014/main" id="{F59092CC-D6B3-7714-3235-667D5048DA5D}"/>
              </a:ext>
            </a:extLst>
          </p:cNvPr>
          <p:cNvSpPr txBox="1"/>
          <p:nvPr/>
        </p:nvSpPr>
        <p:spPr>
          <a:xfrm>
            <a:off x="1512147" y="3146423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743E250-C9A0-A6E2-452C-A81449BE874C}"/>
              </a:ext>
            </a:extLst>
          </p:cNvPr>
          <p:cNvSpPr/>
          <p:nvPr/>
        </p:nvSpPr>
        <p:spPr>
          <a:xfrm rot="5400000">
            <a:off x="3842568" y="2620636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39" name="文本框 151">
            <a:extLst>
              <a:ext uri="{FF2B5EF4-FFF2-40B4-BE49-F238E27FC236}">
                <a16:creationId xmlns:a16="http://schemas.microsoft.com/office/drawing/2014/main" id="{623D2584-8496-9930-4208-A65EAA1FBF9D}"/>
              </a:ext>
            </a:extLst>
          </p:cNvPr>
          <p:cNvSpPr txBox="1"/>
          <p:nvPr/>
        </p:nvSpPr>
        <p:spPr>
          <a:xfrm>
            <a:off x="3174546" y="3137956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2" name="文本框 151">
            <a:extLst>
              <a:ext uri="{FF2B5EF4-FFF2-40B4-BE49-F238E27FC236}">
                <a16:creationId xmlns:a16="http://schemas.microsoft.com/office/drawing/2014/main" id="{77F9CAFF-2CCA-AC79-FE1B-BA0B41963CAD}"/>
              </a:ext>
            </a:extLst>
          </p:cNvPr>
          <p:cNvSpPr txBox="1"/>
          <p:nvPr/>
        </p:nvSpPr>
        <p:spPr>
          <a:xfrm>
            <a:off x="2224061" y="3146423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7BF7CB6-04EA-C7B9-689B-A0F111AD1F94}"/>
              </a:ext>
            </a:extLst>
          </p:cNvPr>
          <p:cNvSpPr/>
          <p:nvPr/>
        </p:nvSpPr>
        <p:spPr>
          <a:xfrm rot="5400000">
            <a:off x="2650730" y="2971264"/>
            <a:ext cx="406886" cy="74644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2"/>
                </a:solidFill>
              </a:rPr>
              <a:t>W</a:t>
            </a:r>
            <a:r>
              <a:rPr lang="en-GB" sz="900" baseline="-25000" dirty="0">
                <a:solidFill>
                  <a:schemeClr val="tx2"/>
                </a:solidFill>
              </a:rPr>
              <a:t>1</a:t>
            </a:r>
            <a:r>
              <a:rPr lang="en-GB" sz="700" baseline="30000" dirty="0">
                <a:solidFill>
                  <a:schemeClr val="tx2"/>
                </a:solidFill>
              </a:rPr>
              <a:t>UK</a:t>
            </a:r>
            <a:endParaRPr lang="en-CH" sz="700" baseline="30000" dirty="0">
              <a:solidFill>
                <a:schemeClr val="tx2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81B1F92-E539-2725-B031-A2210CAC2BD4}"/>
              </a:ext>
            </a:extLst>
          </p:cNvPr>
          <p:cNvSpPr/>
          <p:nvPr/>
        </p:nvSpPr>
        <p:spPr>
          <a:xfrm>
            <a:off x="5582571" y="3298766"/>
            <a:ext cx="1285643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30F32EC-505A-3801-3801-2A8BBDC927D3}"/>
              </a:ext>
            </a:extLst>
          </p:cNvPr>
          <p:cNvSpPr/>
          <p:nvPr/>
        </p:nvSpPr>
        <p:spPr>
          <a:xfrm>
            <a:off x="7246039" y="2583334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48" name="文本框 151">
            <a:extLst>
              <a:ext uri="{FF2B5EF4-FFF2-40B4-BE49-F238E27FC236}">
                <a16:creationId xmlns:a16="http://schemas.microsoft.com/office/drawing/2014/main" id="{5BD07B20-97B0-8356-515F-6B24E2FF35B8}"/>
              </a:ext>
            </a:extLst>
          </p:cNvPr>
          <p:cNvSpPr txBox="1"/>
          <p:nvPr/>
        </p:nvSpPr>
        <p:spPr>
          <a:xfrm>
            <a:off x="7994907" y="3146423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3C0781D-124A-5F41-3E26-DDD22D390713}"/>
              </a:ext>
            </a:extLst>
          </p:cNvPr>
          <p:cNvSpPr/>
          <p:nvPr/>
        </p:nvSpPr>
        <p:spPr>
          <a:xfrm>
            <a:off x="8266877" y="2942479"/>
            <a:ext cx="406886" cy="74644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2"/>
                </a:solidFill>
              </a:rPr>
              <a:t>W</a:t>
            </a:r>
            <a:r>
              <a:rPr lang="en-GB" sz="900" baseline="-25000" dirty="0">
                <a:solidFill>
                  <a:schemeClr val="tx2"/>
                </a:solidFill>
              </a:rPr>
              <a:t>1</a:t>
            </a:r>
            <a:r>
              <a:rPr lang="en-GB" sz="700" baseline="30000" dirty="0">
                <a:solidFill>
                  <a:schemeClr val="tx2"/>
                </a:solidFill>
              </a:rPr>
              <a:t>UV</a:t>
            </a:r>
            <a:endParaRPr lang="en-CH" sz="700" baseline="30000" dirty="0">
              <a:solidFill>
                <a:schemeClr val="tx2"/>
              </a:solidFill>
            </a:endParaRPr>
          </a:p>
        </p:txBody>
      </p:sp>
      <p:sp>
        <p:nvSpPr>
          <p:cNvPr id="52" name="文本框 151">
            <a:extLst>
              <a:ext uri="{FF2B5EF4-FFF2-40B4-BE49-F238E27FC236}">
                <a16:creationId xmlns:a16="http://schemas.microsoft.com/office/drawing/2014/main" id="{CF99C7B5-224A-B113-0FEB-58ABB012AB6B}"/>
              </a:ext>
            </a:extLst>
          </p:cNvPr>
          <p:cNvSpPr txBox="1"/>
          <p:nvPr/>
        </p:nvSpPr>
        <p:spPr>
          <a:xfrm>
            <a:off x="6852361" y="3146423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05F013A-99C5-DE17-E5DA-6AD7F6DD4E9D}"/>
              </a:ext>
            </a:extLst>
          </p:cNvPr>
          <p:cNvSpPr/>
          <p:nvPr/>
        </p:nvSpPr>
        <p:spPr>
          <a:xfrm>
            <a:off x="846983" y="5572274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37CC2ED-CE55-93A3-D494-EA31CC70F18F}"/>
              </a:ext>
            </a:extLst>
          </p:cNvPr>
          <p:cNvSpPr/>
          <p:nvPr/>
        </p:nvSpPr>
        <p:spPr>
          <a:xfrm>
            <a:off x="1802172" y="5215987"/>
            <a:ext cx="406886" cy="74644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tx2"/>
                </a:solidFill>
              </a:rPr>
              <a:t>W</a:t>
            </a:r>
            <a:r>
              <a:rPr lang="en-GB" sz="900" baseline="-25000" dirty="0" err="1">
                <a:solidFill>
                  <a:schemeClr val="tx2"/>
                </a:solidFill>
              </a:rPr>
              <a:t>h</a:t>
            </a:r>
            <a:r>
              <a:rPr lang="en-GB" sz="700" baseline="30000" dirty="0" err="1">
                <a:solidFill>
                  <a:schemeClr val="tx2"/>
                </a:solidFill>
              </a:rPr>
              <a:t>UQ</a:t>
            </a:r>
            <a:endParaRPr lang="en-CH" sz="700" baseline="30000" dirty="0">
              <a:solidFill>
                <a:schemeClr val="tx2"/>
              </a:solidFill>
            </a:endParaRPr>
          </a:p>
        </p:txBody>
      </p:sp>
      <p:sp>
        <p:nvSpPr>
          <p:cNvPr id="55" name="文本框 151">
            <a:extLst>
              <a:ext uri="{FF2B5EF4-FFF2-40B4-BE49-F238E27FC236}">
                <a16:creationId xmlns:a16="http://schemas.microsoft.com/office/drawing/2014/main" id="{0A0A071D-66D0-7168-C734-2C286A7B68AF}"/>
              </a:ext>
            </a:extLst>
          </p:cNvPr>
          <p:cNvSpPr txBox="1"/>
          <p:nvPr/>
        </p:nvSpPr>
        <p:spPr>
          <a:xfrm>
            <a:off x="1512147" y="5419931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DC81E84-2107-ACE9-521B-EA7E76B302FC}"/>
              </a:ext>
            </a:extLst>
          </p:cNvPr>
          <p:cNvSpPr/>
          <p:nvPr/>
        </p:nvSpPr>
        <p:spPr>
          <a:xfrm rot="5400000">
            <a:off x="3839003" y="4815805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59" name="文本框 151">
            <a:extLst>
              <a:ext uri="{FF2B5EF4-FFF2-40B4-BE49-F238E27FC236}">
                <a16:creationId xmlns:a16="http://schemas.microsoft.com/office/drawing/2014/main" id="{A2A76437-DC04-6844-DAA4-B6D12856B99D}"/>
              </a:ext>
            </a:extLst>
          </p:cNvPr>
          <p:cNvSpPr txBox="1"/>
          <p:nvPr/>
        </p:nvSpPr>
        <p:spPr>
          <a:xfrm>
            <a:off x="3207319" y="5419931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2" name="文本框 151">
            <a:extLst>
              <a:ext uri="{FF2B5EF4-FFF2-40B4-BE49-F238E27FC236}">
                <a16:creationId xmlns:a16="http://schemas.microsoft.com/office/drawing/2014/main" id="{0B18B36F-97A7-AC90-4CDE-645A5AB92B27}"/>
              </a:ext>
            </a:extLst>
          </p:cNvPr>
          <p:cNvSpPr txBox="1"/>
          <p:nvPr/>
        </p:nvSpPr>
        <p:spPr>
          <a:xfrm>
            <a:off x="2224061" y="5419931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B330862-CC68-5731-C735-732C0AF41F9A}"/>
              </a:ext>
            </a:extLst>
          </p:cNvPr>
          <p:cNvSpPr/>
          <p:nvPr/>
        </p:nvSpPr>
        <p:spPr>
          <a:xfrm rot="5400000">
            <a:off x="2667211" y="5215987"/>
            <a:ext cx="406886" cy="74644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tx2"/>
                </a:solidFill>
              </a:rPr>
              <a:t>W</a:t>
            </a:r>
            <a:r>
              <a:rPr lang="en-GB" sz="900" baseline="-25000" dirty="0" err="1">
                <a:solidFill>
                  <a:schemeClr val="tx2"/>
                </a:solidFill>
              </a:rPr>
              <a:t>h</a:t>
            </a:r>
            <a:r>
              <a:rPr lang="en-GB" sz="700" baseline="30000" dirty="0" err="1">
                <a:solidFill>
                  <a:schemeClr val="tx2"/>
                </a:solidFill>
              </a:rPr>
              <a:t>UK</a:t>
            </a:r>
            <a:endParaRPr lang="en-CH" sz="700" baseline="30000" dirty="0">
              <a:solidFill>
                <a:schemeClr val="tx2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14A3F89-91F4-EFE8-DEB3-5CA51AF09934}"/>
              </a:ext>
            </a:extLst>
          </p:cNvPr>
          <p:cNvSpPr/>
          <p:nvPr/>
        </p:nvSpPr>
        <p:spPr>
          <a:xfrm>
            <a:off x="5582571" y="5572274"/>
            <a:ext cx="1285643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5BE0402-9061-C098-04C8-937AE069213F}"/>
              </a:ext>
            </a:extLst>
          </p:cNvPr>
          <p:cNvSpPr/>
          <p:nvPr/>
        </p:nvSpPr>
        <p:spPr>
          <a:xfrm>
            <a:off x="7246039" y="4856842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68" name="文本框 151">
            <a:extLst>
              <a:ext uri="{FF2B5EF4-FFF2-40B4-BE49-F238E27FC236}">
                <a16:creationId xmlns:a16="http://schemas.microsoft.com/office/drawing/2014/main" id="{40BEC595-2FBA-CAAA-D5C4-39C4CDFDFB52}"/>
              </a:ext>
            </a:extLst>
          </p:cNvPr>
          <p:cNvSpPr txBox="1"/>
          <p:nvPr/>
        </p:nvSpPr>
        <p:spPr>
          <a:xfrm>
            <a:off x="7994907" y="5419931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D733DB5-B392-871F-54C4-64414DFB17EA}"/>
              </a:ext>
            </a:extLst>
          </p:cNvPr>
          <p:cNvSpPr/>
          <p:nvPr/>
        </p:nvSpPr>
        <p:spPr>
          <a:xfrm>
            <a:off x="8266877" y="5215987"/>
            <a:ext cx="406886" cy="74644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tx2"/>
                </a:solidFill>
              </a:rPr>
              <a:t>W</a:t>
            </a:r>
            <a:r>
              <a:rPr lang="en-GB" sz="900" baseline="-25000" dirty="0" err="1">
                <a:solidFill>
                  <a:schemeClr val="tx2"/>
                </a:solidFill>
              </a:rPr>
              <a:t>h</a:t>
            </a:r>
            <a:r>
              <a:rPr lang="en-GB" sz="700" baseline="30000" dirty="0" err="1">
                <a:solidFill>
                  <a:schemeClr val="tx2"/>
                </a:solidFill>
              </a:rPr>
              <a:t>UV</a:t>
            </a:r>
            <a:endParaRPr lang="en-CH" sz="700" baseline="30000" dirty="0">
              <a:solidFill>
                <a:schemeClr val="tx2"/>
              </a:solidFill>
            </a:endParaRPr>
          </a:p>
        </p:txBody>
      </p:sp>
      <p:sp>
        <p:nvSpPr>
          <p:cNvPr id="72" name="文本框 151">
            <a:extLst>
              <a:ext uri="{FF2B5EF4-FFF2-40B4-BE49-F238E27FC236}">
                <a16:creationId xmlns:a16="http://schemas.microsoft.com/office/drawing/2014/main" id="{173E508D-C246-A92D-4193-854D1A3DEEE3}"/>
              </a:ext>
            </a:extLst>
          </p:cNvPr>
          <p:cNvSpPr txBox="1"/>
          <p:nvPr/>
        </p:nvSpPr>
        <p:spPr>
          <a:xfrm>
            <a:off x="6852361" y="5419931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93" name="文本框 151">
            <a:extLst>
              <a:ext uri="{FF2B5EF4-FFF2-40B4-BE49-F238E27FC236}">
                <a16:creationId xmlns:a16="http://schemas.microsoft.com/office/drawing/2014/main" id="{D2EC9D9A-55A0-7769-6FF9-5F3290E413D6}"/>
              </a:ext>
            </a:extLst>
          </p:cNvPr>
          <p:cNvSpPr txBox="1"/>
          <p:nvPr/>
        </p:nvSpPr>
        <p:spPr>
          <a:xfrm>
            <a:off x="4658593" y="4135481"/>
            <a:ext cx="13254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……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E889AE9-3022-3024-A302-8FAC139C2723}"/>
              </a:ext>
            </a:extLst>
          </p:cNvPr>
          <p:cNvSpPr/>
          <p:nvPr/>
        </p:nvSpPr>
        <p:spPr>
          <a:xfrm>
            <a:off x="9236110" y="3579635"/>
            <a:ext cx="37996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A1BA0FC-3C8D-8970-0E16-951147EF1C55}"/>
              </a:ext>
            </a:extLst>
          </p:cNvPr>
          <p:cNvSpPr/>
          <p:nvPr/>
        </p:nvSpPr>
        <p:spPr>
          <a:xfrm>
            <a:off x="9616079" y="3579635"/>
            <a:ext cx="379969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FAC415F-9009-8522-03C6-9D2373B033A7}"/>
              </a:ext>
            </a:extLst>
          </p:cNvPr>
          <p:cNvSpPr/>
          <p:nvPr/>
        </p:nvSpPr>
        <p:spPr>
          <a:xfrm>
            <a:off x="10313548" y="3579635"/>
            <a:ext cx="379969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7" name="文本框 151">
            <a:extLst>
              <a:ext uri="{FF2B5EF4-FFF2-40B4-BE49-F238E27FC236}">
                <a16:creationId xmlns:a16="http://schemas.microsoft.com/office/drawing/2014/main" id="{9DCEDEF4-EB61-0220-5601-2D80BF53E218}"/>
              </a:ext>
            </a:extLst>
          </p:cNvPr>
          <p:cNvSpPr txBox="1"/>
          <p:nvPr/>
        </p:nvSpPr>
        <p:spPr>
          <a:xfrm>
            <a:off x="9938056" y="3337734"/>
            <a:ext cx="437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…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98" name="Right Brace 97">
            <a:extLst>
              <a:ext uri="{FF2B5EF4-FFF2-40B4-BE49-F238E27FC236}">
                <a16:creationId xmlns:a16="http://schemas.microsoft.com/office/drawing/2014/main" id="{C7CA6AAD-36B2-7A5D-99EA-9E1724FD6334}"/>
              </a:ext>
            </a:extLst>
          </p:cNvPr>
          <p:cNvSpPr/>
          <p:nvPr/>
        </p:nvSpPr>
        <p:spPr>
          <a:xfrm>
            <a:off x="8860536" y="1588347"/>
            <a:ext cx="342756" cy="4029646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9" name="文本框 151">
            <a:extLst>
              <a:ext uri="{FF2B5EF4-FFF2-40B4-BE49-F238E27FC236}">
                <a16:creationId xmlns:a16="http://schemas.microsoft.com/office/drawing/2014/main" id="{4F4A1082-B60F-224A-74FA-186ED65764B2}"/>
              </a:ext>
            </a:extLst>
          </p:cNvPr>
          <p:cNvSpPr txBox="1"/>
          <p:nvPr/>
        </p:nvSpPr>
        <p:spPr>
          <a:xfrm>
            <a:off x="9972354" y="3707376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88FFAD9-8903-7799-87B9-9BCF82EB5F46}"/>
              </a:ext>
            </a:extLst>
          </p:cNvPr>
          <p:cNvSpPr/>
          <p:nvPr/>
        </p:nvSpPr>
        <p:spPr>
          <a:xfrm>
            <a:off x="9736766" y="4107542"/>
            <a:ext cx="752792" cy="1650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W</a:t>
            </a:r>
            <a:r>
              <a:rPr lang="en-GB" sz="2400" b="1" baseline="30000" dirty="0">
                <a:solidFill>
                  <a:schemeClr val="tx1"/>
                </a:solidFill>
              </a:rPr>
              <a:t>O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E2D8BD3-B2F2-C1E0-CA2D-D01D9ED40C20}"/>
              </a:ext>
            </a:extLst>
          </p:cNvPr>
          <p:cNvSpPr/>
          <p:nvPr/>
        </p:nvSpPr>
        <p:spPr>
          <a:xfrm>
            <a:off x="11376270" y="3579634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3ED0EBC-BCEC-CEA6-F2C4-9E406D8FFBD0}"/>
              </a:ext>
            </a:extLst>
          </p:cNvPr>
          <p:cNvCxnSpPr/>
          <p:nvPr/>
        </p:nvCxnSpPr>
        <p:spPr>
          <a:xfrm>
            <a:off x="10850372" y="3632477"/>
            <a:ext cx="347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文本框 151">
            <a:extLst>
              <a:ext uri="{FF2B5EF4-FFF2-40B4-BE49-F238E27FC236}">
                <a16:creationId xmlns:a16="http://schemas.microsoft.com/office/drawing/2014/main" id="{EF2897C5-6EFA-F448-AF6E-29AA5F685113}"/>
              </a:ext>
            </a:extLst>
          </p:cNvPr>
          <p:cNvSpPr txBox="1"/>
          <p:nvPr/>
        </p:nvSpPr>
        <p:spPr>
          <a:xfrm>
            <a:off x="-65406" y="1436004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Head 0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5" name="文本框 151">
            <a:extLst>
              <a:ext uri="{FF2B5EF4-FFF2-40B4-BE49-F238E27FC236}">
                <a16:creationId xmlns:a16="http://schemas.microsoft.com/office/drawing/2014/main" id="{21714C0F-D3E1-5688-71F8-C216816766D5}"/>
              </a:ext>
            </a:extLst>
          </p:cNvPr>
          <p:cNvSpPr txBox="1"/>
          <p:nvPr/>
        </p:nvSpPr>
        <p:spPr>
          <a:xfrm>
            <a:off x="-65406" y="3129489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Head 1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6" name="文本框 151">
            <a:extLst>
              <a:ext uri="{FF2B5EF4-FFF2-40B4-BE49-F238E27FC236}">
                <a16:creationId xmlns:a16="http://schemas.microsoft.com/office/drawing/2014/main" id="{993807E9-86BD-FC03-3658-F659E1DF28DA}"/>
              </a:ext>
            </a:extLst>
          </p:cNvPr>
          <p:cNvSpPr txBox="1"/>
          <p:nvPr/>
        </p:nvSpPr>
        <p:spPr>
          <a:xfrm>
            <a:off x="-65406" y="5378894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Head h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339E86-1F76-1767-92ED-72A6EC8A4AC2}"/>
              </a:ext>
            </a:extLst>
          </p:cNvPr>
          <p:cNvCxnSpPr>
            <a:cxnSpLocks/>
          </p:cNvCxnSpPr>
          <p:nvPr/>
        </p:nvCxnSpPr>
        <p:spPr>
          <a:xfrm>
            <a:off x="5059502" y="3318501"/>
            <a:ext cx="416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151">
            <a:extLst>
              <a:ext uri="{FF2B5EF4-FFF2-40B4-BE49-F238E27FC236}">
                <a16:creationId xmlns:a16="http://schemas.microsoft.com/office/drawing/2014/main" id="{1E49BB45-73B0-3411-E79D-788D5643E386}"/>
              </a:ext>
            </a:extLst>
          </p:cNvPr>
          <p:cNvSpPr txBox="1"/>
          <p:nvPr/>
        </p:nvSpPr>
        <p:spPr>
          <a:xfrm>
            <a:off x="5059502" y="3027095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SoftMax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293326-F37A-3A2B-1B11-EDC6160FE00C}"/>
              </a:ext>
            </a:extLst>
          </p:cNvPr>
          <p:cNvCxnSpPr>
            <a:cxnSpLocks/>
          </p:cNvCxnSpPr>
          <p:nvPr/>
        </p:nvCxnSpPr>
        <p:spPr>
          <a:xfrm>
            <a:off x="5059502" y="5589661"/>
            <a:ext cx="416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51">
            <a:extLst>
              <a:ext uri="{FF2B5EF4-FFF2-40B4-BE49-F238E27FC236}">
                <a16:creationId xmlns:a16="http://schemas.microsoft.com/office/drawing/2014/main" id="{4D00D69B-FE40-6435-A7C8-DCA3192E3B52}"/>
              </a:ext>
            </a:extLst>
          </p:cNvPr>
          <p:cNvSpPr txBox="1"/>
          <p:nvPr/>
        </p:nvSpPr>
        <p:spPr>
          <a:xfrm>
            <a:off x="5059502" y="5298255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SoftMax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7ECBC960-7B71-22D8-F23A-9B34228EB5A0}"/>
              </a:ext>
            </a:extLst>
          </p:cNvPr>
          <p:cNvSpPr/>
          <p:nvPr/>
        </p:nvSpPr>
        <p:spPr>
          <a:xfrm>
            <a:off x="9731476" y="1242109"/>
            <a:ext cx="2304668" cy="106421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/>
                </a:solidFill>
              </a:rPr>
              <a:t>Formular transformation</a:t>
            </a:r>
            <a:endParaRPr lang="en-C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796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67739-1469-7661-A14F-E33C9FA59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464496-F782-D925-82A2-E5291D4113A9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>
              <a:buClrTx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MLA </a:t>
            </a:r>
            <a:r>
              <a:rPr lang="en-US" altLang="zh-CN" dirty="0">
                <a:solidFill>
                  <a:srgbClr val="168638"/>
                </a:solidFill>
                <a:latin typeface="Calibri"/>
              </a:rPr>
              <a:t>Decode Can Be </a:t>
            </a: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Compute-Bound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DE830FF-E3DD-A51C-D9C9-D48E7D581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DF0717-9327-C57F-03E9-0A00F676A690}"/>
              </a:ext>
            </a:extLst>
          </p:cNvPr>
          <p:cNvSpPr/>
          <p:nvPr/>
        </p:nvSpPr>
        <p:spPr>
          <a:xfrm>
            <a:off x="846983" y="1588347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221C33-AB5C-F382-4551-978FC94D8AFD}"/>
              </a:ext>
            </a:extLst>
          </p:cNvPr>
          <p:cNvSpPr/>
          <p:nvPr/>
        </p:nvSpPr>
        <p:spPr>
          <a:xfrm>
            <a:off x="1802172" y="1232060"/>
            <a:ext cx="406886" cy="7464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2"/>
                </a:solidFill>
              </a:rPr>
              <a:t>W</a:t>
            </a:r>
            <a:r>
              <a:rPr lang="en-GB" sz="900" baseline="-25000" dirty="0">
                <a:solidFill>
                  <a:schemeClr val="tx2"/>
                </a:solidFill>
              </a:rPr>
              <a:t>0</a:t>
            </a:r>
            <a:r>
              <a:rPr lang="en-GB" sz="700" baseline="30000" dirty="0">
                <a:solidFill>
                  <a:schemeClr val="tx2"/>
                </a:solidFill>
              </a:rPr>
              <a:t>UQ</a:t>
            </a:r>
            <a:endParaRPr lang="en-CH" sz="700" baseline="30000" dirty="0">
              <a:solidFill>
                <a:schemeClr val="tx2"/>
              </a:solidFill>
            </a:endParaRPr>
          </a:p>
        </p:txBody>
      </p:sp>
      <p:sp>
        <p:nvSpPr>
          <p:cNvPr id="12" name="文本框 151">
            <a:extLst>
              <a:ext uri="{FF2B5EF4-FFF2-40B4-BE49-F238E27FC236}">
                <a16:creationId xmlns:a16="http://schemas.microsoft.com/office/drawing/2014/main" id="{EB336EE4-18A8-9AC7-1EA4-DBC5B71C12FF}"/>
              </a:ext>
            </a:extLst>
          </p:cNvPr>
          <p:cNvSpPr txBox="1"/>
          <p:nvPr/>
        </p:nvSpPr>
        <p:spPr>
          <a:xfrm>
            <a:off x="1512147" y="1436004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A54525-2C5C-A134-1A99-E4D3F4F8565B}"/>
              </a:ext>
            </a:extLst>
          </p:cNvPr>
          <p:cNvSpPr/>
          <p:nvPr/>
        </p:nvSpPr>
        <p:spPr>
          <a:xfrm rot="5400000">
            <a:off x="3842017" y="862186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18" name="文本框 151">
            <a:extLst>
              <a:ext uri="{FF2B5EF4-FFF2-40B4-BE49-F238E27FC236}">
                <a16:creationId xmlns:a16="http://schemas.microsoft.com/office/drawing/2014/main" id="{9C0D621C-2DCE-D058-D0C0-559BA78409D0}"/>
              </a:ext>
            </a:extLst>
          </p:cNvPr>
          <p:cNvSpPr txBox="1"/>
          <p:nvPr/>
        </p:nvSpPr>
        <p:spPr>
          <a:xfrm>
            <a:off x="3184038" y="1419070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1" name="文本框 151">
            <a:extLst>
              <a:ext uri="{FF2B5EF4-FFF2-40B4-BE49-F238E27FC236}">
                <a16:creationId xmlns:a16="http://schemas.microsoft.com/office/drawing/2014/main" id="{91AF1DA2-58E6-4B97-A310-D0540425A203}"/>
              </a:ext>
            </a:extLst>
          </p:cNvPr>
          <p:cNvSpPr txBox="1"/>
          <p:nvPr/>
        </p:nvSpPr>
        <p:spPr>
          <a:xfrm>
            <a:off x="2224061" y="1436004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30A694-7DBB-C940-9B2F-F588DE13F220}"/>
              </a:ext>
            </a:extLst>
          </p:cNvPr>
          <p:cNvSpPr/>
          <p:nvPr/>
        </p:nvSpPr>
        <p:spPr>
          <a:xfrm rot="5400000">
            <a:off x="2654693" y="1236520"/>
            <a:ext cx="406886" cy="7464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2"/>
                </a:solidFill>
              </a:rPr>
              <a:t>W</a:t>
            </a:r>
            <a:r>
              <a:rPr lang="en-GB" sz="900" baseline="-25000" dirty="0">
                <a:solidFill>
                  <a:schemeClr val="tx2"/>
                </a:solidFill>
              </a:rPr>
              <a:t>0</a:t>
            </a:r>
            <a:r>
              <a:rPr lang="en-GB" sz="700" baseline="30000" dirty="0">
                <a:solidFill>
                  <a:schemeClr val="tx2"/>
                </a:solidFill>
              </a:rPr>
              <a:t>UK</a:t>
            </a:r>
            <a:endParaRPr lang="en-CH" sz="700" baseline="30000" dirty="0">
              <a:solidFill>
                <a:schemeClr val="tx2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895F22B-C0D8-E947-D21B-8AB50537A41A}"/>
              </a:ext>
            </a:extLst>
          </p:cNvPr>
          <p:cNvCxnSpPr>
            <a:cxnSpLocks/>
          </p:cNvCxnSpPr>
          <p:nvPr/>
        </p:nvCxnSpPr>
        <p:spPr>
          <a:xfrm>
            <a:off x="5059502" y="1612540"/>
            <a:ext cx="416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151">
            <a:extLst>
              <a:ext uri="{FF2B5EF4-FFF2-40B4-BE49-F238E27FC236}">
                <a16:creationId xmlns:a16="http://schemas.microsoft.com/office/drawing/2014/main" id="{69ACABDF-6DD2-7C81-6413-D4C2E653E858}"/>
              </a:ext>
            </a:extLst>
          </p:cNvPr>
          <p:cNvSpPr txBox="1"/>
          <p:nvPr/>
        </p:nvSpPr>
        <p:spPr>
          <a:xfrm>
            <a:off x="5059502" y="1321134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SoftMax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C746B8-0BF8-9B73-AB62-9E040F7E6F99}"/>
              </a:ext>
            </a:extLst>
          </p:cNvPr>
          <p:cNvSpPr/>
          <p:nvPr/>
        </p:nvSpPr>
        <p:spPr>
          <a:xfrm>
            <a:off x="5582571" y="1588347"/>
            <a:ext cx="1285643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9DC16C-26BB-934B-F47B-73FA96B8F86E}"/>
              </a:ext>
            </a:extLst>
          </p:cNvPr>
          <p:cNvSpPr/>
          <p:nvPr/>
        </p:nvSpPr>
        <p:spPr>
          <a:xfrm>
            <a:off x="7246039" y="872915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28" name="文本框 151">
            <a:extLst>
              <a:ext uri="{FF2B5EF4-FFF2-40B4-BE49-F238E27FC236}">
                <a16:creationId xmlns:a16="http://schemas.microsoft.com/office/drawing/2014/main" id="{0F62AB9D-C86E-EE7E-1DF6-19A4CC6A599B}"/>
              </a:ext>
            </a:extLst>
          </p:cNvPr>
          <p:cNvSpPr txBox="1"/>
          <p:nvPr/>
        </p:nvSpPr>
        <p:spPr>
          <a:xfrm>
            <a:off x="7994907" y="1436004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4454E9-D40B-DDEC-2E63-1177CAC5A1DA}"/>
              </a:ext>
            </a:extLst>
          </p:cNvPr>
          <p:cNvSpPr/>
          <p:nvPr/>
        </p:nvSpPr>
        <p:spPr>
          <a:xfrm>
            <a:off x="8266877" y="1232060"/>
            <a:ext cx="406886" cy="7464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2"/>
                </a:solidFill>
              </a:rPr>
              <a:t>W</a:t>
            </a:r>
            <a:r>
              <a:rPr lang="en-GB" sz="900" baseline="-25000" dirty="0">
                <a:solidFill>
                  <a:schemeClr val="tx2"/>
                </a:solidFill>
              </a:rPr>
              <a:t>0</a:t>
            </a:r>
            <a:r>
              <a:rPr lang="en-GB" sz="700" baseline="30000" dirty="0">
                <a:solidFill>
                  <a:schemeClr val="tx2"/>
                </a:solidFill>
              </a:rPr>
              <a:t>UV</a:t>
            </a:r>
            <a:endParaRPr lang="en-CH" sz="700" baseline="30000" dirty="0">
              <a:solidFill>
                <a:schemeClr val="tx2"/>
              </a:solidFill>
            </a:endParaRPr>
          </a:p>
        </p:txBody>
      </p:sp>
      <p:sp>
        <p:nvSpPr>
          <p:cNvPr id="32" name="文本框 151">
            <a:extLst>
              <a:ext uri="{FF2B5EF4-FFF2-40B4-BE49-F238E27FC236}">
                <a16:creationId xmlns:a16="http://schemas.microsoft.com/office/drawing/2014/main" id="{96B6897E-40D4-D7C4-5C16-EC45182034F0}"/>
              </a:ext>
            </a:extLst>
          </p:cNvPr>
          <p:cNvSpPr txBox="1"/>
          <p:nvPr/>
        </p:nvSpPr>
        <p:spPr>
          <a:xfrm>
            <a:off x="6852361" y="1436004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E62F29-847E-42B7-732E-1ED910136D62}"/>
              </a:ext>
            </a:extLst>
          </p:cNvPr>
          <p:cNvSpPr/>
          <p:nvPr/>
        </p:nvSpPr>
        <p:spPr>
          <a:xfrm>
            <a:off x="846983" y="3298766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DDD9DE-6D3A-28F5-49C6-2504F804F966}"/>
              </a:ext>
            </a:extLst>
          </p:cNvPr>
          <p:cNvSpPr/>
          <p:nvPr/>
        </p:nvSpPr>
        <p:spPr>
          <a:xfrm>
            <a:off x="1802172" y="2942479"/>
            <a:ext cx="406886" cy="74644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2"/>
                </a:solidFill>
              </a:rPr>
              <a:t>W</a:t>
            </a:r>
            <a:r>
              <a:rPr lang="en-GB" sz="900" baseline="-25000" dirty="0">
                <a:solidFill>
                  <a:schemeClr val="tx2"/>
                </a:solidFill>
              </a:rPr>
              <a:t>1</a:t>
            </a:r>
            <a:r>
              <a:rPr lang="en-GB" sz="700" baseline="30000" dirty="0">
                <a:solidFill>
                  <a:schemeClr val="tx2"/>
                </a:solidFill>
              </a:rPr>
              <a:t>UQ</a:t>
            </a:r>
            <a:endParaRPr lang="en-CH" sz="700" baseline="30000" dirty="0">
              <a:solidFill>
                <a:schemeClr val="tx2"/>
              </a:solidFill>
            </a:endParaRPr>
          </a:p>
        </p:txBody>
      </p:sp>
      <p:sp>
        <p:nvSpPr>
          <p:cNvPr id="35" name="文本框 151">
            <a:extLst>
              <a:ext uri="{FF2B5EF4-FFF2-40B4-BE49-F238E27FC236}">
                <a16:creationId xmlns:a16="http://schemas.microsoft.com/office/drawing/2014/main" id="{CBF34D57-4FA0-D822-09C3-CFCB15226BD3}"/>
              </a:ext>
            </a:extLst>
          </p:cNvPr>
          <p:cNvSpPr txBox="1"/>
          <p:nvPr/>
        </p:nvSpPr>
        <p:spPr>
          <a:xfrm>
            <a:off x="1512147" y="3146423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3995806-A058-0A67-AD35-8455DE432275}"/>
              </a:ext>
            </a:extLst>
          </p:cNvPr>
          <p:cNvSpPr/>
          <p:nvPr/>
        </p:nvSpPr>
        <p:spPr>
          <a:xfrm rot="5400000">
            <a:off x="3842568" y="2620636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39" name="文本框 151">
            <a:extLst>
              <a:ext uri="{FF2B5EF4-FFF2-40B4-BE49-F238E27FC236}">
                <a16:creationId xmlns:a16="http://schemas.microsoft.com/office/drawing/2014/main" id="{A720336B-DDB1-5C6F-8BA7-AF0D9F40753D}"/>
              </a:ext>
            </a:extLst>
          </p:cNvPr>
          <p:cNvSpPr txBox="1"/>
          <p:nvPr/>
        </p:nvSpPr>
        <p:spPr>
          <a:xfrm>
            <a:off x="3174546" y="3137956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2" name="文本框 151">
            <a:extLst>
              <a:ext uri="{FF2B5EF4-FFF2-40B4-BE49-F238E27FC236}">
                <a16:creationId xmlns:a16="http://schemas.microsoft.com/office/drawing/2014/main" id="{09F9CD6C-054D-36A5-55DA-E74217BAB09A}"/>
              </a:ext>
            </a:extLst>
          </p:cNvPr>
          <p:cNvSpPr txBox="1"/>
          <p:nvPr/>
        </p:nvSpPr>
        <p:spPr>
          <a:xfrm>
            <a:off x="2224061" y="3146423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C2151C-E73F-BFD1-C23D-9DA61A3F0A20}"/>
              </a:ext>
            </a:extLst>
          </p:cNvPr>
          <p:cNvSpPr/>
          <p:nvPr/>
        </p:nvSpPr>
        <p:spPr>
          <a:xfrm rot="5400000">
            <a:off x="2650730" y="2971264"/>
            <a:ext cx="406886" cy="74644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2"/>
                </a:solidFill>
              </a:rPr>
              <a:t>W</a:t>
            </a:r>
            <a:r>
              <a:rPr lang="en-GB" sz="900" baseline="-25000" dirty="0">
                <a:solidFill>
                  <a:schemeClr val="tx2"/>
                </a:solidFill>
              </a:rPr>
              <a:t>1</a:t>
            </a:r>
            <a:r>
              <a:rPr lang="en-GB" sz="700" baseline="30000" dirty="0">
                <a:solidFill>
                  <a:schemeClr val="tx2"/>
                </a:solidFill>
              </a:rPr>
              <a:t>UK</a:t>
            </a:r>
            <a:endParaRPr lang="en-CH" sz="700" baseline="30000" dirty="0">
              <a:solidFill>
                <a:schemeClr val="tx2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C949571-3CA0-895A-6E5F-F85BB72C44ED}"/>
              </a:ext>
            </a:extLst>
          </p:cNvPr>
          <p:cNvSpPr/>
          <p:nvPr/>
        </p:nvSpPr>
        <p:spPr>
          <a:xfrm>
            <a:off x="5582571" y="3298766"/>
            <a:ext cx="1285643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9EE3215-5067-C334-F7CF-0C73AD1B497D}"/>
              </a:ext>
            </a:extLst>
          </p:cNvPr>
          <p:cNvSpPr/>
          <p:nvPr/>
        </p:nvSpPr>
        <p:spPr>
          <a:xfrm>
            <a:off x="7246039" y="2583334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48" name="文本框 151">
            <a:extLst>
              <a:ext uri="{FF2B5EF4-FFF2-40B4-BE49-F238E27FC236}">
                <a16:creationId xmlns:a16="http://schemas.microsoft.com/office/drawing/2014/main" id="{148DE304-DB01-3B00-E611-C6D0E7583881}"/>
              </a:ext>
            </a:extLst>
          </p:cNvPr>
          <p:cNvSpPr txBox="1"/>
          <p:nvPr/>
        </p:nvSpPr>
        <p:spPr>
          <a:xfrm>
            <a:off x="7994907" y="3146423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45A383E-4100-F37F-8BA2-41686CA7BB24}"/>
              </a:ext>
            </a:extLst>
          </p:cNvPr>
          <p:cNvSpPr/>
          <p:nvPr/>
        </p:nvSpPr>
        <p:spPr>
          <a:xfrm>
            <a:off x="8266877" y="2942479"/>
            <a:ext cx="406886" cy="74644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2"/>
                </a:solidFill>
              </a:rPr>
              <a:t>W</a:t>
            </a:r>
            <a:r>
              <a:rPr lang="en-GB" sz="900" baseline="-25000" dirty="0">
                <a:solidFill>
                  <a:schemeClr val="tx2"/>
                </a:solidFill>
              </a:rPr>
              <a:t>1</a:t>
            </a:r>
            <a:r>
              <a:rPr lang="en-GB" sz="700" baseline="30000" dirty="0">
                <a:solidFill>
                  <a:schemeClr val="tx2"/>
                </a:solidFill>
              </a:rPr>
              <a:t>UV</a:t>
            </a:r>
            <a:endParaRPr lang="en-CH" sz="700" baseline="30000" dirty="0">
              <a:solidFill>
                <a:schemeClr val="tx2"/>
              </a:solidFill>
            </a:endParaRPr>
          </a:p>
        </p:txBody>
      </p:sp>
      <p:sp>
        <p:nvSpPr>
          <p:cNvPr id="52" name="文本框 151">
            <a:extLst>
              <a:ext uri="{FF2B5EF4-FFF2-40B4-BE49-F238E27FC236}">
                <a16:creationId xmlns:a16="http://schemas.microsoft.com/office/drawing/2014/main" id="{2872FF9E-6D0C-0A19-1AA2-AE03307640A3}"/>
              </a:ext>
            </a:extLst>
          </p:cNvPr>
          <p:cNvSpPr txBox="1"/>
          <p:nvPr/>
        </p:nvSpPr>
        <p:spPr>
          <a:xfrm>
            <a:off x="6852361" y="3146423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2EA64D3-479B-4568-3C2C-0FAF81A84203}"/>
              </a:ext>
            </a:extLst>
          </p:cNvPr>
          <p:cNvSpPr/>
          <p:nvPr/>
        </p:nvSpPr>
        <p:spPr>
          <a:xfrm>
            <a:off x="846983" y="5572274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4A793BA-C4C4-8379-AC07-0728ADECCF7C}"/>
              </a:ext>
            </a:extLst>
          </p:cNvPr>
          <p:cNvSpPr/>
          <p:nvPr/>
        </p:nvSpPr>
        <p:spPr>
          <a:xfrm>
            <a:off x="1802172" y="5215987"/>
            <a:ext cx="406886" cy="74644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tx2"/>
                </a:solidFill>
              </a:rPr>
              <a:t>W</a:t>
            </a:r>
            <a:r>
              <a:rPr lang="en-GB" sz="900" baseline="-25000" dirty="0" err="1">
                <a:solidFill>
                  <a:schemeClr val="tx2"/>
                </a:solidFill>
              </a:rPr>
              <a:t>h</a:t>
            </a:r>
            <a:r>
              <a:rPr lang="en-GB" sz="700" baseline="30000" dirty="0" err="1">
                <a:solidFill>
                  <a:schemeClr val="tx2"/>
                </a:solidFill>
              </a:rPr>
              <a:t>UQ</a:t>
            </a:r>
            <a:endParaRPr lang="en-CH" sz="700" baseline="30000" dirty="0">
              <a:solidFill>
                <a:schemeClr val="tx2"/>
              </a:solidFill>
            </a:endParaRPr>
          </a:p>
        </p:txBody>
      </p:sp>
      <p:sp>
        <p:nvSpPr>
          <p:cNvPr id="55" name="文本框 151">
            <a:extLst>
              <a:ext uri="{FF2B5EF4-FFF2-40B4-BE49-F238E27FC236}">
                <a16:creationId xmlns:a16="http://schemas.microsoft.com/office/drawing/2014/main" id="{17739B00-8742-111A-4AE4-8B9F72D4D63A}"/>
              </a:ext>
            </a:extLst>
          </p:cNvPr>
          <p:cNvSpPr txBox="1"/>
          <p:nvPr/>
        </p:nvSpPr>
        <p:spPr>
          <a:xfrm>
            <a:off x="1512147" y="5419931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E98566-A4E6-85A6-6DB9-08ECBB5CBDF2}"/>
              </a:ext>
            </a:extLst>
          </p:cNvPr>
          <p:cNvSpPr/>
          <p:nvPr/>
        </p:nvSpPr>
        <p:spPr>
          <a:xfrm rot="5400000">
            <a:off x="3839003" y="4815805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59" name="文本框 151">
            <a:extLst>
              <a:ext uri="{FF2B5EF4-FFF2-40B4-BE49-F238E27FC236}">
                <a16:creationId xmlns:a16="http://schemas.microsoft.com/office/drawing/2014/main" id="{B1AE61F8-82A0-AAA7-9991-8779558FD640}"/>
              </a:ext>
            </a:extLst>
          </p:cNvPr>
          <p:cNvSpPr txBox="1"/>
          <p:nvPr/>
        </p:nvSpPr>
        <p:spPr>
          <a:xfrm>
            <a:off x="3207319" y="5419931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2" name="文本框 151">
            <a:extLst>
              <a:ext uri="{FF2B5EF4-FFF2-40B4-BE49-F238E27FC236}">
                <a16:creationId xmlns:a16="http://schemas.microsoft.com/office/drawing/2014/main" id="{FF200A2F-0307-1D71-926D-809C959F3763}"/>
              </a:ext>
            </a:extLst>
          </p:cNvPr>
          <p:cNvSpPr txBox="1"/>
          <p:nvPr/>
        </p:nvSpPr>
        <p:spPr>
          <a:xfrm>
            <a:off x="2224061" y="5419931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6C4480C-2C3A-C2AC-693E-5961A3CB727C}"/>
              </a:ext>
            </a:extLst>
          </p:cNvPr>
          <p:cNvSpPr/>
          <p:nvPr/>
        </p:nvSpPr>
        <p:spPr>
          <a:xfrm rot="5400000">
            <a:off x="2667211" y="5215987"/>
            <a:ext cx="406886" cy="74644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tx2"/>
                </a:solidFill>
              </a:rPr>
              <a:t>W</a:t>
            </a:r>
            <a:r>
              <a:rPr lang="en-GB" sz="900" baseline="-25000" dirty="0" err="1">
                <a:solidFill>
                  <a:schemeClr val="tx2"/>
                </a:solidFill>
              </a:rPr>
              <a:t>h</a:t>
            </a:r>
            <a:r>
              <a:rPr lang="en-GB" sz="700" baseline="30000" dirty="0" err="1">
                <a:solidFill>
                  <a:schemeClr val="tx2"/>
                </a:solidFill>
              </a:rPr>
              <a:t>UK</a:t>
            </a:r>
            <a:endParaRPr lang="en-CH" sz="700" baseline="30000" dirty="0">
              <a:solidFill>
                <a:schemeClr val="tx2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3D48CF2-3C5F-4C32-6C6E-EDE40E277082}"/>
              </a:ext>
            </a:extLst>
          </p:cNvPr>
          <p:cNvSpPr/>
          <p:nvPr/>
        </p:nvSpPr>
        <p:spPr>
          <a:xfrm>
            <a:off x="5582571" y="5572274"/>
            <a:ext cx="1285643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57B1DBC-E5C7-93DA-074B-ADEFE39EE6CB}"/>
              </a:ext>
            </a:extLst>
          </p:cNvPr>
          <p:cNvSpPr/>
          <p:nvPr/>
        </p:nvSpPr>
        <p:spPr>
          <a:xfrm>
            <a:off x="7246039" y="4856842"/>
            <a:ext cx="795126" cy="146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C</a:t>
            </a:r>
            <a:r>
              <a:rPr lang="en-GB" sz="1800" b="1" baseline="30000" dirty="0">
                <a:solidFill>
                  <a:schemeClr val="tx1"/>
                </a:solidFill>
              </a:rPr>
              <a:t>KV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68" name="文本框 151">
            <a:extLst>
              <a:ext uri="{FF2B5EF4-FFF2-40B4-BE49-F238E27FC236}">
                <a16:creationId xmlns:a16="http://schemas.microsoft.com/office/drawing/2014/main" id="{FC853222-A1AB-7103-33D7-58C403D5495D}"/>
              </a:ext>
            </a:extLst>
          </p:cNvPr>
          <p:cNvSpPr txBox="1"/>
          <p:nvPr/>
        </p:nvSpPr>
        <p:spPr>
          <a:xfrm>
            <a:off x="7994907" y="5419931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82C5052-1443-0B38-DC9A-30140211BFB4}"/>
              </a:ext>
            </a:extLst>
          </p:cNvPr>
          <p:cNvSpPr/>
          <p:nvPr/>
        </p:nvSpPr>
        <p:spPr>
          <a:xfrm>
            <a:off x="8266877" y="5215987"/>
            <a:ext cx="406886" cy="74644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tx2"/>
                </a:solidFill>
              </a:rPr>
              <a:t>W</a:t>
            </a:r>
            <a:r>
              <a:rPr lang="en-GB" sz="900" baseline="-25000" dirty="0" err="1">
                <a:solidFill>
                  <a:schemeClr val="tx2"/>
                </a:solidFill>
              </a:rPr>
              <a:t>h</a:t>
            </a:r>
            <a:r>
              <a:rPr lang="en-GB" sz="700" baseline="30000" dirty="0" err="1">
                <a:solidFill>
                  <a:schemeClr val="tx2"/>
                </a:solidFill>
              </a:rPr>
              <a:t>UV</a:t>
            </a:r>
            <a:endParaRPr lang="en-CH" sz="700" baseline="30000" dirty="0">
              <a:solidFill>
                <a:schemeClr val="tx2"/>
              </a:solidFill>
            </a:endParaRPr>
          </a:p>
        </p:txBody>
      </p:sp>
      <p:sp>
        <p:nvSpPr>
          <p:cNvPr id="72" name="文本框 151">
            <a:extLst>
              <a:ext uri="{FF2B5EF4-FFF2-40B4-BE49-F238E27FC236}">
                <a16:creationId xmlns:a16="http://schemas.microsoft.com/office/drawing/2014/main" id="{51A777B7-B879-3DCF-A55A-A45D075DE188}"/>
              </a:ext>
            </a:extLst>
          </p:cNvPr>
          <p:cNvSpPr txBox="1"/>
          <p:nvPr/>
        </p:nvSpPr>
        <p:spPr>
          <a:xfrm>
            <a:off x="6852361" y="5419931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93" name="文本框 151">
            <a:extLst>
              <a:ext uri="{FF2B5EF4-FFF2-40B4-BE49-F238E27FC236}">
                <a16:creationId xmlns:a16="http://schemas.microsoft.com/office/drawing/2014/main" id="{B43AABB3-F69B-6E0E-7F18-F416F400E56A}"/>
              </a:ext>
            </a:extLst>
          </p:cNvPr>
          <p:cNvSpPr txBox="1"/>
          <p:nvPr/>
        </p:nvSpPr>
        <p:spPr>
          <a:xfrm>
            <a:off x="4658593" y="4135481"/>
            <a:ext cx="13254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……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3E3BBCB-0A12-8696-FE02-C33C86E006E5}"/>
              </a:ext>
            </a:extLst>
          </p:cNvPr>
          <p:cNvSpPr/>
          <p:nvPr/>
        </p:nvSpPr>
        <p:spPr>
          <a:xfrm>
            <a:off x="9236110" y="3579635"/>
            <a:ext cx="37996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F3CB5B2-981E-A07B-ACF2-FF2884A46008}"/>
              </a:ext>
            </a:extLst>
          </p:cNvPr>
          <p:cNvSpPr/>
          <p:nvPr/>
        </p:nvSpPr>
        <p:spPr>
          <a:xfrm>
            <a:off x="9616079" y="3579635"/>
            <a:ext cx="379969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F73339A-4B08-9910-DB5C-E1357CEB6D87}"/>
              </a:ext>
            </a:extLst>
          </p:cNvPr>
          <p:cNvSpPr/>
          <p:nvPr/>
        </p:nvSpPr>
        <p:spPr>
          <a:xfrm>
            <a:off x="10313548" y="3579635"/>
            <a:ext cx="379969" cy="4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7" name="文本框 151">
            <a:extLst>
              <a:ext uri="{FF2B5EF4-FFF2-40B4-BE49-F238E27FC236}">
                <a16:creationId xmlns:a16="http://schemas.microsoft.com/office/drawing/2014/main" id="{3720D7EB-D749-CB60-4B81-3803500ED7C1}"/>
              </a:ext>
            </a:extLst>
          </p:cNvPr>
          <p:cNvSpPr txBox="1"/>
          <p:nvPr/>
        </p:nvSpPr>
        <p:spPr>
          <a:xfrm>
            <a:off x="9938056" y="3337734"/>
            <a:ext cx="437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…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98" name="Right Brace 97">
            <a:extLst>
              <a:ext uri="{FF2B5EF4-FFF2-40B4-BE49-F238E27FC236}">
                <a16:creationId xmlns:a16="http://schemas.microsoft.com/office/drawing/2014/main" id="{B929A161-B5DF-941E-3DB8-4A0217F84DF5}"/>
              </a:ext>
            </a:extLst>
          </p:cNvPr>
          <p:cNvSpPr/>
          <p:nvPr/>
        </p:nvSpPr>
        <p:spPr>
          <a:xfrm>
            <a:off x="8860536" y="1588347"/>
            <a:ext cx="342756" cy="4029646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9" name="文本框 151">
            <a:extLst>
              <a:ext uri="{FF2B5EF4-FFF2-40B4-BE49-F238E27FC236}">
                <a16:creationId xmlns:a16="http://schemas.microsoft.com/office/drawing/2014/main" id="{65967E7C-6B77-284C-649A-DB2639793BE7}"/>
              </a:ext>
            </a:extLst>
          </p:cNvPr>
          <p:cNvSpPr txBox="1"/>
          <p:nvPr/>
        </p:nvSpPr>
        <p:spPr>
          <a:xfrm>
            <a:off x="9972354" y="3707376"/>
            <a:ext cx="290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×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8ACAD06-E5CA-3D6E-1516-9B13F17C58CA}"/>
              </a:ext>
            </a:extLst>
          </p:cNvPr>
          <p:cNvSpPr/>
          <p:nvPr/>
        </p:nvSpPr>
        <p:spPr>
          <a:xfrm>
            <a:off x="9736766" y="4107542"/>
            <a:ext cx="752792" cy="1650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W</a:t>
            </a:r>
            <a:r>
              <a:rPr lang="en-GB" sz="2400" b="1" baseline="30000" dirty="0">
                <a:solidFill>
                  <a:schemeClr val="tx1"/>
                </a:solidFill>
              </a:rPr>
              <a:t>O</a:t>
            </a:r>
            <a:endParaRPr lang="en-CH" sz="1800" b="1" baseline="30000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AE72132-1875-EDB4-10D1-881B6C62B301}"/>
              </a:ext>
            </a:extLst>
          </p:cNvPr>
          <p:cNvSpPr/>
          <p:nvPr/>
        </p:nvSpPr>
        <p:spPr>
          <a:xfrm>
            <a:off x="11376270" y="3579634"/>
            <a:ext cx="665164" cy="45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10F28E5-F3C7-6852-FE55-DF68303015AD}"/>
              </a:ext>
            </a:extLst>
          </p:cNvPr>
          <p:cNvCxnSpPr/>
          <p:nvPr/>
        </p:nvCxnSpPr>
        <p:spPr>
          <a:xfrm>
            <a:off x="10850372" y="3632477"/>
            <a:ext cx="347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文本框 151">
            <a:extLst>
              <a:ext uri="{FF2B5EF4-FFF2-40B4-BE49-F238E27FC236}">
                <a16:creationId xmlns:a16="http://schemas.microsoft.com/office/drawing/2014/main" id="{6EE777D8-65BB-35F6-4057-2380B7E7ADB9}"/>
              </a:ext>
            </a:extLst>
          </p:cNvPr>
          <p:cNvSpPr txBox="1"/>
          <p:nvPr/>
        </p:nvSpPr>
        <p:spPr>
          <a:xfrm>
            <a:off x="-65406" y="1436004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Head 0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5" name="文本框 151">
            <a:extLst>
              <a:ext uri="{FF2B5EF4-FFF2-40B4-BE49-F238E27FC236}">
                <a16:creationId xmlns:a16="http://schemas.microsoft.com/office/drawing/2014/main" id="{76646CE3-CC25-BAE4-777E-204645A7219A}"/>
              </a:ext>
            </a:extLst>
          </p:cNvPr>
          <p:cNvSpPr txBox="1"/>
          <p:nvPr/>
        </p:nvSpPr>
        <p:spPr>
          <a:xfrm>
            <a:off x="-65406" y="3129489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Head 1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6" name="文本框 151">
            <a:extLst>
              <a:ext uri="{FF2B5EF4-FFF2-40B4-BE49-F238E27FC236}">
                <a16:creationId xmlns:a16="http://schemas.microsoft.com/office/drawing/2014/main" id="{4F22EB86-912C-5A7B-1AAE-A65507D8A29E}"/>
              </a:ext>
            </a:extLst>
          </p:cNvPr>
          <p:cNvSpPr txBox="1"/>
          <p:nvPr/>
        </p:nvSpPr>
        <p:spPr>
          <a:xfrm>
            <a:off x="-65406" y="5378894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Head h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FB5FA5-6D4E-A1F7-7667-6F54B907DFD5}"/>
              </a:ext>
            </a:extLst>
          </p:cNvPr>
          <p:cNvCxnSpPr>
            <a:cxnSpLocks/>
          </p:cNvCxnSpPr>
          <p:nvPr/>
        </p:nvCxnSpPr>
        <p:spPr>
          <a:xfrm>
            <a:off x="5059502" y="3318501"/>
            <a:ext cx="416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151">
            <a:extLst>
              <a:ext uri="{FF2B5EF4-FFF2-40B4-BE49-F238E27FC236}">
                <a16:creationId xmlns:a16="http://schemas.microsoft.com/office/drawing/2014/main" id="{30841EEA-CC16-E4C2-8BEB-349667249B64}"/>
              </a:ext>
            </a:extLst>
          </p:cNvPr>
          <p:cNvSpPr txBox="1"/>
          <p:nvPr/>
        </p:nvSpPr>
        <p:spPr>
          <a:xfrm>
            <a:off x="5059502" y="3027095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SoftMax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3562A3-02E0-5757-79E6-756D5B47F74E}"/>
              </a:ext>
            </a:extLst>
          </p:cNvPr>
          <p:cNvCxnSpPr>
            <a:cxnSpLocks/>
          </p:cNvCxnSpPr>
          <p:nvPr/>
        </p:nvCxnSpPr>
        <p:spPr>
          <a:xfrm>
            <a:off x="5059502" y="5589661"/>
            <a:ext cx="416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51">
            <a:extLst>
              <a:ext uri="{FF2B5EF4-FFF2-40B4-BE49-F238E27FC236}">
                <a16:creationId xmlns:a16="http://schemas.microsoft.com/office/drawing/2014/main" id="{C04DD356-C1C3-10D6-3E4F-61FEF81ED354}"/>
              </a:ext>
            </a:extLst>
          </p:cNvPr>
          <p:cNvSpPr txBox="1"/>
          <p:nvPr/>
        </p:nvSpPr>
        <p:spPr>
          <a:xfrm>
            <a:off x="5059502" y="5298255"/>
            <a:ext cx="1285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SoftMax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96389B-40FB-0446-7C44-67E0942DFFF8}"/>
              </a:ext>
            </a:extLst>
          </p:cNvPr>
          <p:cNvSpPr/>
          <p:nvPr/>
        </p:nvSpPr>
        <p:spPr>
          <a:xfrm>
            <a:off x="1681465" y="895571"/>
            <a:ext cx="1711097" cy="13673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493DC1-AA79-B532-FCB5-42AF75A5EF01}"/>
              </a:ext>
            </a:extLst>
          </p:cNvPr>
          <p:cNvSpPr/>
          <p:nvPr/>
        </p:nvSpPr>
        <p:spPr>
          <a:xfrm>
            <a:off x="1681465" y="2632017"/>
            <a:ext cx="1711097" cy="13673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950984-5952-FB0F-A0B2-4450BAE9F79D}"/>
              </a:ext>
            </a:extLst>
          </p:cNvPr>
          <p:cNvSpPr/>
          <p:nvPr/>
        </p:nvSpPr>
        <p:spPr>
          <a:xfrm>
            <a:off x="1681465" y="4856842"/>
            <a:ext cx="1711097" cy="13673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文本框 151">
            <a:extLst>
              <a:ext uri="{FF2B5EF4-FFF2-40B4-BE49-F238E27FC236}">
                <a16:creationId xmlns:a16="http://schemas.microsoft.com/office/drawing/2014/main" id="{C1CD4225-4D86-807C-C379-CA29964FE14D}"/>
              </a:ext>
            </a:extLst>
          </p:cNvPr>
          <p:cNvSpPr txBox="1"/>
          <p:nvPr/>
        </p:nvSpPr>
        <p:spPr>
          <a:xfrm>
            <a:off x="1772037" y="1981187"/>
            <a:ext cx="20817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Weight absorption</a:t>
            </a:r>
            <a:endParaRPr kumimoji="0" lang="zh-CN" altLang="en-US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5" name="文本框 151">
            <a:extLst>
              <a:ext uri="{FF2B5EF4-FFF2-40B4-BE49-F238E27FC236}">
                <a16:creationId xmlns:a16="http://schemas.microsoft.com/office/drawing/2014/main" id="{1665B64A-172D-8639-DEBA-F61E0109FD4F}"/>
              </a:ext>
            </a:extLst>
          </p:cNvPr>
          <p:cNvSpPr txBox="1"/>
          <p:nvPr/>
        </p:nvSpPr>
        <p:spPr>
          <a:xfrm>
            <a:off x="1772037" y="3709072"/>
            <a:ext cx="20817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Weight absorption</a:t>
            </a:r>
            <a:endParaRPr kumimoji="0" lang="zh-CN" altLang="en-US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6" name="文本框 151">
            <a:extLst>
              <a:ext uri="{FF2B5EF4-FFF2-40B4-BE49-F238E27FC236}">
                <a16:creationId xmlns:a16="http://schemas.microsoft.com/office/drawing/2014/main" id="{418C17A3-55A9-FFFD-B636-0F8BEA04D85F}"/>
              </a:ext>
            </a:extLst>
          </p:cNvPr>
          <p:cNvSpPr txBox="1"/>
          <p:nvPr/>
        </p:nvSpPr>
        <p:spPr>
          <a:xfrm>
            <a:off x="1772037" y="5929081"/>
            <a:ext cx="20817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Weight absorption</a:t>
            </a:r>
            <a:endParaRPr kumimoji="0" lang="zh-CN" altLang="en-US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9" name="Free-form: Shape 28">
            <a:extLst>
              <a:ext uri="{FF2B5EF4-FFF2-40B4-BE49-F238E27FC236}">
                <a16:creationId xmlns:a16="http://schemas.microsoft.com/office/drawing/2014/main" id="{9A914372-407E-59E4-F08B-804BA2708B5F}"/>
              </a:ext>
            </a:extLst>
          </p:cNvPr>
          <p:cNvSpPr/>
          <p:nvPr/>
        </p:nvSpPr>
        <p:spPr>
          <a:xfrm>
            <a:off x="8142639" y="1069848"/>
            <a:ext cx="2707733" cy="5172647"/>
          </a:xfrm>
          <a:custGeom>
            <a:avLst/>
            <a:gdLst>
              <a:gd name="connsiteX0" fmla="*/ 0 w 2707733"/>
              <a:gd name="connsiteY0" fmla="*/ 0 h 5172647"/>
              <a:gd name="connsiteX1" fmla="*/ 1060653 w 2707733"/>
              <a:gd name="connsiteY1" fmla="*/ 0 h 5172647"/>
              <a:gd name="connsiteX2" fmla="*/ 1060653 w 2707733"/>
              <a:gd name="connsiteY2" fmla="*/ 2906693 h 5172647"/>
              <a:gd name="connsiteX3" fmla="*/ 2707733 w 2707733"/>
              <a:gd name="connsiteY3" fmla="*/ 2906693 h 5172647"/>
              <a:gd name="connsiteX4" fmla="*/ 2707733 w 2707733"/>
              <a:gd name="connsiteY4" fmla="*/ 5172647 h 5172647"/>
              <a:gd name="connsiteX5" fmla="*/ 241167 w 2707733"/>
              <a:gd name="connsiteY5" fmla="*/ 5172647 h 5172647"/>
              <a:gd name="connsiteX6" fmla="*/ 241167 w 2707733"/>
              <a:gd name="connsiteY6" fmla="*/ 5154359 h 5172647"/>
              <a:gd name="connsiteX7" fmla="*/ 0 w 2707733"/>
              <a:gd name="connsiteY7" fmla="*/ 5154359 h 5172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07733" h="5172647">
                <a:moveTo>
                  <a:pt x="0" y="0"/>
                </a:moveTo>
                <a:lnTo>
                  <a:pt x="1060653" y="0"/>
                </a:lnTo>
                <a:lnTo>
                  <a:pt x="1060653" y="2906693"/>
                </a:lnTo>
                <a:lnTo>
                  <a:pt x="2707733" y="2906693"/>
                </a:lnTo>
                <a:lnTo>
                  <a:pt x="2707733" y="5172647"/>
                </a:lnTo>
                <a:lnTo>
                  <a:pt x="241167" y="5172647"/>
                </a:lnTo>
                <a:lnTo>
                  <a:pt x="241167" y="5154359"/>
                </a:lnTo>
                <a:lnTo>
                  <a:pt x="0" y="5154359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H"/>
          </a:p>
        </p:txBody>
      </p:sp>
      <p:sp>
        <p:nvSpPr>
          <p:cNvPr id="31" name="文本框 151">
            <a:extLst>
              <a:ext uri="{FF2B5EF4-FFF2-40B4-BE49-F238E27FC236}">
                <a16:creationId xmlns:a16="http://schemas.microsoft.com/office/drawing/2014/main" id="{0FF5120D-C6F6-EC6A-94DB-1D0F37F81D2B}"/>
              </a:ext>
            </a:extLst>
          </p:cNvPr>
          <p:cNvSpPr txBox="1"/>
          <p:nvPr/>
        </p:nvSpPr>
        <p:spPr>
          <a:xfrm>
            <a:off x="8892857" y="5859894"/>
            <a:ext cx="20817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Weight absorption</a:t>
            </a:r>
            <a:endParaRPr kumimoji="0" lang="zh-CN" altLang="en-US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36" name="Thought Bubble: Cloud 35">
            <a:extLst>
              <a:ext uri="{FF2B5EF4-FFF2-40B4-BE49-F238E27FC236}">
                <a16:creationId xmlns:a16="http://schemas.microsoft.com/office/drawing/2014/main" id="{97EFC3B6-6BB7-3332-970C-71332CBECB05}"/>
              </a:ext>
            </a:extLst>
          </p:cNvPr>
          <p:cNvSpPr/>
          <p:nvPr/>
        </p:nvSpPr>
        <p:spPr>
          <a:xfrm>
            <a:off x="9731476" y="1242109"/>
            <a:ext cx="2304668" cy="106421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/>
                </a:solidFill>
              </a:rPr>
              <a:t>Weight absorption</a:t>
            </a:r>
            <a:endParaRPr lang="en-C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235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ULP Code">
  <a:themeElements>
    <a:clrScheme name="PULP palette">
      <a:dk1>
        <a:srgbClr val="000000"/>
      </a:dk1>
      <a:lt1>
        <a:srgbClr val="ABABAB"/>
      </a:lt1>
      <a:dk2>
        <a:srgbClr val="5D5D5D"/>
      </a:dk2>
      <a:lt2>
        <a:srgbClr val="FFFFFF"/>
      </a:lt2>
      <a:accent1>
        <a:srgbClr val="A8322C"/>
      </a:accent1>
      <a:accent2>
        <a:srgbClr val="1269B0"/>
      </a:accent2>
      <a:accent3>
        <a:srgbClr val="168638"/>
      </a:accent3>
      <a:accent4>
        <a:srgbClr val="F29545"/>
      </a:accent4>
      <a:accent5>
        <a:srgbClr val="910569"/>
      </a:accent5>
      <a:accent6>
        <a:srgbClr val="48592C"/>
      </a:accent6>
      <a:hlink>
        <a:srgbClr val="007996"/>
      </a:hlink>
      <a:folHlink>
        <a:srgbClr val="ABAB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ULP Code">
  <a:themeElements>
    <a:clrScheme name="PULP palette">
      <a:dk1>
        <a:srgbClr val="000000"/>
      </a:dk1>
      <a:lt1>
        <a:srgbClr val="ABABAB"/>
      </a:lt1>
      <a:dk2>
        <a:srgbClr val="5D5D5D"/>
      </a:dk2>
      <a:lt2>
        <a:srgbClr val="FFFFFF"/>
      </a:lt2>
      <a:accent1>
        <a:srgbClr val="A8322C"/>
      </a:accent1>
      <a:accent2>
        <a:srgbClr val="1269B0"/>
      </a:accent2>
      <a:accent3>
        <a:srgbClr val="168638"/>
      </a:accent3>
      <a:accent4>
        <a:srgbClr val="F29545"/>
      </a:accent4>
      <a:accent5>
        <a:srgbClr val="910569"/>
      </a:accent5>
      <a:accent6>
        <a:srgbClr val="48592C"/>
      </a:accent6>
      <a:hlink>
        <a:srgbClr val="007996"/>
      </a:hlink>
      <a:folHlink>
        <a:srgbClr val="ABABAB"/>
      </a:folHlink>
    </a:clrScheme>
    <a:fontScheme name="Custom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1" i="0" cap="none" spc="0" dirty="0" smtClean="0">
            <a:ln>
              <a:noFill/>
            </a:ln>
            <a:solidFill>
              <a:schemeClr val="bg2"/>
            </a:solidFill>
            <a:effectLst/>
            <a:latin typeface="Arial Narrow" panose="020B0604020202020204" pitchFamily="34" charset="0"/>
            <a:cs typeface="Arial Narrow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 algn="l" defTabSz="720000">
          <a:defRPr sz="2400" b="0" i="0" dirty="0" smtClean="0">
            <a:solidFill>
              <a:schemeClr val="tx2"/>
            </a:solidFill>
            <a:latin typeface="Arial Narrow" panose="020B0604020202020204" pitchFamily="34" charset="0"/>
            <a:cs typeface="Arial Narrow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ulp_2022" id="{3CE89E8F-20E3-B94F-AB91-BF4B5F770EBF}" vid="{D455FB22-247C-394B-86F1-181C25098715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824</Words>
  <Application>Microsoft Office PowerPoint</Application>
  <PresentationFormat>Widescreen</PresentationFormat>
  <Paragraphs>469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Consolas</vt:lpstr>
      <vt:lpstr>Arial Narrow</vt:lpstr>
      <vt:lpstr>Cambria Math</vt:lpstr>
      <vt:lpstr>Calibri Light</vt:lpstr>
      <vt:lpstr>PULP Code</vt:lpstr>
      <vt:lpstr>1_PULP Code</vt:lpstr>
      <vt:lpstr>SoftHier Bi-Weekly Meeting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SoftHier Bi-Weekly Meeting</dc:title>
  <dc:creator>Chi Zhang</dc:creator>
  <cp:lastModifiedBy>Zhang  Chi</cp:lastModifiedBy>
  <cp:revision>30</cp:revision>
  <dcterms:created xsi:type="dcterms:W3CDTF">2023-03-05T10:39:52Z</dcterms:created>
  <dcterms:modified xsi:type="dcterms:W3CDTF">2025-06-15T14:32:00Z</dcterms:modified>
</cp:coreProperties>
</file>