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3" r:id="rId2"/>
  </p:sldMasterIdLst>
  <p:notesMasterIdLst>
    <p:notesMasterId r:id="rId49"/>
  </p:notesMasterIdLst>
  <p:sldIdLst>
    <p:sldId id="256" r:id="rId3"/>
    <p:sldId id="257" r:id="rId4"/>
    <p:sldId id="603" r:id="rId5"/>
    <p:sldId id="580" r:id="rId6"/>
    <p:sldId id="581" r:id="rId7"/>
    <p:sldId id="582" r:id="rId8"/>
    <p:sldId id="584" r:id="rId9"/>
    <p:sldId id="586" r:id="rId10"/>
    <p:sldId id="587" r:id="rId11"/>
    <p:sldId id="589" r:id="rId12"/>
    <p:sldId id="591" r:id="rId13"/>
    <p:sldId id="604" r:id="rId14"/>
    <p:sldId id="605" r:id="rId15"/>
    <p:sldId id="606" r:id="rId16"/>
    <p:sldId id="592" r:id="rId17"/>
    <p:sldId id="595" r:id="rId18"/>
    <p:sldId id="596" r:id="rId19"/>
    <p:sldId id="598" r:id="rId20"/>
    <p:sldId id="597" r:id="rId21"/>
    <p:sldId id="599" r:id="rId22"/>
    <p:sldId id="600" r:id="rId23"/>
    <p:sldId id="601" r:id="rId24"/>
    <p:sldId id="602" r:id="rId25"/>
    <p:sldId id="607" r:id="rId26"/>
    <p:sldId id="608" r:id="rId27"/>
    <p:sldId id="316" r:id="rId28"/>
    <p:sldId id="371" r:id="rId29"/>
    <p:sldId id="370" r:id="rId30"/>
    <p:sldId id="609" r:id="rId31"/>
    <p:sldId id="610" r:id="rId32"/>
    <p:sldId id="614" r:id="rId33"/>
    <p:sldId id="615" r:id="rId34"/>
    <p:sldId id="611" r:id="rId35"/>
    <p:sldId id="612" r:id="rId36"/>
    <p:sldId id="613" r:id="rId37"/>
    <p:sldId id="623" r:id="rId38"/>
    <p:sldId id="621" r:id="rId39"/>
    <p:sldId id="616" r:id="rId40"/>
    <p:sldId id="617" r:id="rId41"/>
    <p:sldId id="618" r:id="rId42"/>
    <p:sldId id="619" r:id="rId43"/>
    <p:sldId id="620" r:id="rId44"/>
    <p:sldId id="622" r:id="rId45"/>
    <p:sldId id="625" r:id="rId46"/>
    <p:sldId id="624" r:id="rId47"/>
    <p:sldId id="626" r:id="rId48"/>
  </p:sldIdLst>
  <p:sldSz cx="12192000" cy="6858000"/>
  <p:notesSz cx="6858000" cy="9144000"/>
  <p:embeddedFontLst>
    <p:embeddedFont>
      <p:font typeface="Arial Bold" panose="020B0704020202020204" pitchFamily="34" charset="0"/>
      <p:bold r:id="rId50"/>
    </p:embeddedFont>
    <p:embeddedFont>
      <p:font typeface="Arial Narrow" panose="020B0606020202030204" pitchFamily="34" charset="0"/>
      <p:regular r:id="rId51"/>
      <p:bold r:id="rId52"/>
      <p:italic r:id="rId53"/>
      <p:boldItalic r:id="rId54"/>
    </p:embeddedFont>
    <p:embeddedFont>
      <p:font typeface="Cambria Math" panose="02040503050406030204" pitchFamily="18" charset="0"/>
      <p:regular r:id="rId55"/>
    </p:embeddedFont>
    <p:embeddedFont>
      <p:font typeface="Consolas" panose="020B0609020204030204" pitchFamily="49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0" roundtripDataSignature="AMtx7mhFXiedstfEP1KnXxiq2oxvixI1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056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7.fntdata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2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10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5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3.fntdata"/><Relationship Id="rId60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Runtime(ms)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Sheet1!$B$2:$B$6</c:f>
              <c:strCache>
                <c:ptCount val="5"/>
                <c:pt idx="0">
                  <c:v>Compression to Latent matrices</c:v>
                </c:pt>
                <c:pt idx="1">
                  <c:v>Decompression Forming Q</c:v>
                </c:pt>
                <c:pt idx="2">
                  <c:v>Decompression Forming V</c:v>
                </c:pt>
                <c:pt idx="3">
                  <c:v>Decompression Forming KT</c:v>
                </c:pt>
                <c:pt idx="4">
                  <c:v>FlatAttention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0.12</c:v>
                </c:pt>
                <c:pt idx="1">
                  <c:v>0.39</c:v>
                </c:pt>
                <c:pt idx="2">
                  <c:v>0.18</c:v>
                </c:pt>
                <c:pt idx="3">
                  <c:v>0.19</c:v>
                </c:pt>
                <c:pt idx="4">
                  <c:v>1.43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CC-4E55-B305-0C471A06C5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93495024"/>
        <c:axId val="1393495984"/>
      </c:barChart>
      <c:lineChart>
        <c:grouping val="standard"/>
        <c:varyColors val="0"/>
        <c:ser>
          <c:idx val="1"/>
          <c:order val="1"/>
          <c:tx>
            <c:strRef>
              <c:f>Sheet1!$D$1</c:f>
              <c:strCache>
                <c:ptCount val="1"/>
                <c:pt idx="0">
                  <c:v>Utilization(%)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Sheet1!$B$2:$B$6</c:f>
              <c:strCache>
                <c:ptCount val="5"/>
                <c:pt idx="0">
                  <c:v>Compression to Latent matrices</c:v>
                </c:pt>
                <c:pt idx="1">
                  <c:v>Decompression Forming Q</c:v>
                </c:pt>
                <c:pt idx="2">
                  <c:v>Decompression Forming V</c:v>
                </c:pt>
                <c:pt idx="3">
                  <c:v>Decompression Forming KT</c:v>
                </c:pt>
                <c:pt idx="4">
                  <c:v>FlatAttention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71</c:v>
                </c:pt>
                <c:pt idx="1">
                  <c:v>79</c:v>
                </c:pt>
                <c:pt idx="2">
                  <c:v>36</c:v>
                </c:pt>
                <c:pt idx="3">
                  <c:v>33</c:v>
                </c:pt>
                <c:pt idx="4">
                  <c:v>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CC-4E55-B305-0C471A06C5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40762224"/>
        <c:axId val="1540761744"/>
      </c:lineChart>
      <c:catAx>
        <c:axId val="1393495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Kernels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393495984"/>
        <c:crosses val="autoZero"/>
        <c:auto val="1"/>
        <c:lblAlgn val="ctr"/>
        <c:lblOffset val="100"/>
        <c:noMultiLvlLbl val="0"/>
      </c:catAx>
      <c:valAx>
        <c:axId val="1393495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Runtime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393495024"/>
        <c:crosses val="autoZero"/>
        <c:crossBetween val="between"/>
      </c:valAx>
      <c:valAx>
        <c:axId val="1540761744"/>
        <c:scaling>
          <c:orientation val="minMax"/>
          <c:max val="1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Utilization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40762224"/>
        <c:crosses val="max"/>
        <c:crossBetween val="between"/>
      </c:valAx>
      <c:catAx>
        <c:axId val="15407622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407617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en-C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Runtime(ms)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Sheet1!$B$2:$B$6</c:f>
              <c:strCache>
                <c:ptCount val="5"/>
                <c:pt idx="0">
                  <c:v>Compression to Latent matrices</c:v>
                </c:pt>
                <c:pt idx="1">
                  <c:v>Decompression Forming Q</c:v>
                </c:pt>
                <c:pt idx="2">
                  <c:v>Decompression Forming V</c:v>
                </c:pt>
                <c:pt idx="3">
                  <c:v>Decompression Forming KT</c:v>
                </c:pt>
                <c:pt idx="4">
                  <c:v>FlatAttention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0.12</c:v>
                </c:pt>
                <c:pt idx="1">
                  <c:v>0.39</c:v>
                </c:pt>
                <c:pt idx="2">
                  <c:v>0.18</c:v>
                </c:pt>
                <c:pt idx="3">
                  <c:v>0.19</c:v>
                </c:pt>
                <c:pt idx="4">
                  <c:v>1.43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CC-4E55-B305-0C471A06C5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93495024"/>
        <c:axId val="1393495984"/>
      </c:barChart>
      <c:lineChart>
        <c:grouping val="standard"/>
        <c:varyColors val="0"/>
        <c:ser>
          <c:idx val="1"/>
          <c:order val="1"/>
          <c:tx>
            <c:strRef>
              <c:f>Sheet1!$D$1</c:f>
              <c:strCache>
                <c:ptCount val="1"/>
                <c:pt idx="0">
                  <c:v>Utilization(%)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Sheet1!$B$2:$B$6</c:f>
              <c:strCache>
                <c:ptCount val="5"/>
                <c:pt idx="0">
                  <c:v>Compression to Latent matrices</c:v>
                </c:pt>
                <c:pt idx="1">
                  <c:v>Decompression Forming Q</c:v>
                </c:pt>
                <c:pt idx="2">
                  <c:v>Decompression Forming V</c:v>
                </c:pt>
                <c:pt idx="3">
                  <c:v>Decompression Forming KT</c:v>
                </c:pt>
                <c:pt idx="4">
                  <c:v>FlatAttention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71</c:v>
                </c:pt>
                <c:pt idx="1">
                  <c:v>79</c:v>
                </c:pt>
                <c:pt idx="2">
                  <c:v>36</c:v>
                </c:pt>
                <c:pt idx="3">
                  <c:v>33</c:v>
                </c:pt>
                <c:pt idx="4">
                  <c:v>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CC-4E55-B305-0C471A06C5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40762224"/>
        <c:axId val="1540761744"/>
      </c:lineChart>
      <c:catAx>
        <c:axId val="1393495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Kernels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393495984"/>
        <c:crosses val="autoZero"/>
        <c:auto val="1"/>
        <c:lblAlgn val="ctr"/>
        <c:lblOffset val="100"/>
        <c:noMultiLvlLbl val="0"/>
      </c:catAx>
      <c:valAx>
        <c:axId val="1393495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Runtime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393495024"/>
        <c:crosses val="autoZero"/>
        <c:crossBetween val="between"/>
      </c:valAx>
      <c:valAx>
        <c:axId val="1540761744"/>
        <c:scaling>
          <c:orientation val="minMax"/>
          <c:max val="1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Utilization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40762224"/>
        <c:crosses val="max"/>
        <c:crossBetween val="between"/>
      </c:valAx>
      <c:catAx>
        <c:axId val="15407622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407617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en-C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3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3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3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integer on plot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标题幻灯片">
  <p:cSld name="标题幻灯片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6"/>
          <p:cNvGrpSpPr/>
          <p:nvPr/>
        </p:nvGrpSpPr>
        <p:grpSpPr>
          <a:xfrm>
            <a:off x="2431284" y="217607"/>
            <a:ext cx="2109071" cy="456122"/>
            <a:chOff x="3645356" y="188193"/>
            <a:chExt cx="5677387" cy="1227805"/>
          </a:xfrm>
        </p:grpSpPr>
        <p:pic>
          <p:nvPicPr>
            <p:cNvPr id="24" name="Google Shape;24;p6"/>
            <p:cNvPicPr preferRelativeResize="0"/>
            <p:nvPr/>
          </p:nvPicPr>
          <p:blipFill rotWithShape="1">
            <a:blip r:embed="rId2">
              <a:alphaModFix/>
            </a:blip>
            <a:srcRect l="25667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6"/>
            <p:cNvPicPr preferRelativeResize="0"/>
            <p:nvPr/>
          </p:nvPicPr>
          <p:blipFill rotWithShape="1">
            <a:blip r:embed="rId2">
              <a:alphaModFix/>
            </a:blip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Google Shape;26;p6"/>
          <p:cNvSpPr/>
          <p:nvPr/>
        </p:nvSpPr>
        <p:spPr>
          <a:xfrm>
            <a:off x="7538308" y="2204236"/>
            <a:ext cx="4653692" cy="4653764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7" name="Google Shape;2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489" y="282948"/>
            <a:ext cx="1767831" cy="29464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subTitle" idx="1"/>
          </p:nvPr>
        </p:nvSpPr>
        <p:spPr>
          <a:xfrm>
            <a:off x="381487" y="3115708"/>
            <a:ext cx="6095742" cy="38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2286"/>
              <a:buNone/>
              <a:defRPr sz="254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81486" y="1854817"/>
            <a:ext cx="10667548" cy="114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 sz="3809" b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 rot="2700000">
            <a:off x="9949083" y="3485624"/>
            <a:ext cx="1617442" cy="1617417"/>
          </a:xfrm>
          <a:prstGeom prst="roundRect">
            <a:avLst>
              <a:gd name="adj" fmla="val 415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6"/>
          <p:cNvSpPr/>
          <p:nvPr/>
        </p:nvSpPr>
        <p:spPr>
          <a:xfrm rot="2700000">
            <a:off x="9473177" y="3855327"/>
            <a:ext cx="861773" cy="883471"/>
          </a:xfrm>
          <a:prstGeom prst="roundRect">
            <a:avLst>
              <a:gd name="adj" fmla="val 838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61787" y="3246606"/>
            <a:ext cx="2448726" cy="210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61186" y="6005221"/>
            <a:ext cx="347027" cy="297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 descr="A picture containing ax, vector graphics, tool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97284" y="5678622"/>
            <a:ext cx="297421" cy="24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75152" y="6374731"/>
            <a:ext cx="341685" cy="23638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/>
          <p:nvPr/>
        </p:nvSpPr>
        <p:spPr>
          <a:xfrm>
            <a:off x="9265347" y="5973623"/>
            <a:ext cx="2209804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pulp-platform.org</a:t>
            </a:r>
            <a:endParaRPr/>
          </a:p>
        </p:txBody>
      </p:sp>
      <p:sp>
        <p:nvSpPr>
          <p:cNvPr id="37" name="Google Shape;37;p6"/>
          <p:cNvSpPr txBox="1"/>
          <p:nvPr/>
        </p:nvSpPr>
        <p:spPr>
          <a:xfrm>
            <a:off x="9813515" y="5645227"/>
            <a:ext cx="1661636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@pulp_platform</a:t>
            </a:r>
            <a:endParaRPr/>
          </a:p>
        </p:txBody>
      </p:sp>
      <p:sp>
        <p:nvSpPr>
          <p:cNvPr id="38" name="Google Shape;38;p6"/>
          <p:cNvSpPr txBox="1"/>
          <p:nvPr/>
        </p:nvSpPr>
        <p:spPr>
          <a:xfrm>
            <a:off x="8765175" y="6302018"/>
            <a:ext cx="2709976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youtube.com/pulp_platform</a:t>
            </a:r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381487" y="5882743"/>
            <a:ext cx="6051407" cy="718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Calibri"/>
              <a:buNone/>
            </a:pPr>
            <a:r>
              <a:rPr lang="en-US" sz="190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PULP Platform</a:t>
            </a:r>
            <a:b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Hardware, the way it should be!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381487" y="3884883"/>
            <a:ext cx="6095742" cy="1713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905"/>
              <a:buNone/>
              <a:defRPr sz="2117">
                <a:solidFill>
                  <a:schemeClr val="accent3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316503" y="991347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33147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620"/>
              <a:buChar char="•"/>
              <a:defRPr/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Slide 1">
  <p:cSld name="Code Slide 1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316500" y="990573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373761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914400" lvl="1" indent="-349586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371600" lvl="2" indent="-33747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904">
                <a:solidFill>
                  <a:schemeClr val="dk1"/>
                </a:solidFill>
              </a:defRPr>
            </a:lvl3pPr>
            <a:lvl4pPr marL="1828800" lvl="3" indent="-301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marL="2286000" lvl="4" indent="-29512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8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6096000" y="990573"/>
            <a:ext cx="6102077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252000" rIns="0" bIns="45700" anchor="t" anchorCtr="0">
            <a:noAutofit/>
          </a:bodyPr>
          <a:lstStyle>
            <a:lvl1pPr marL="457200" lvl="0" indent="-228600" algn="l">
              <a:lnSpc>
                <a:spcPct val="55538"/>
              </a:lnSpc>
              <a:spcBef>
                <a:spcPts val="1270"/>
              </a:spcBef>
              <a:spcAft>
                <a:spcPts val="0"/>
              </a:spcAft>
              <a:buSzPts val="1714"/>
              <a:buNone/>
              <a:defRPr sz="1904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Slide 2">
  <p:cSld name="Code Slide 2">
    <p:bg>
      <p:bgPr>
        <a:solidFill>
          <a:schemeClr val="dk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316500" y="990573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373761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914400" lvl="1" indent="-349586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371600" lvl="2" indent="-33747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904">
                <a:solidFill>
                  <a:schemeClr val="dk1"/>
                </a:solidFill>
              </a:defRPr>
            </a:lvl3pPr>
            <a:lvl4pPr marL="1828800" lvl="3" indent="-301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marL="2286000" lvl="4" indent="-29512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8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6096000" y="990573"/>
            <a:ext cx="6102077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252000" rIns="0" bIns="45700" anchor="t" anchorCtr="0">
            <a:noAutofit/>
          </a:bodyPr>
          <a:lstStyle>
            <a:lvl1pPr marL="457200" lvl="0" indent="-228600" algn="l">
              <a:lnSpc>
                <a:spcPct val="55538"/>
              </a:lnSpc>
              <a:spcBef>
                <a:spcPts val="1270"/>
              </a:spcBef>
              <a:spcAft>
                <a:spcPts val="0"/>
              </a:spcAft>
              <a:buSzPts val="1714"/>
              <a:buNone/>
              <a:defRPr sz="1904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">
  <p:cSld name="Standard Slid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body" idx="1"/>
          </p:nvPr>
        </p:nvSpPr>
        <p:spPr>
          <a:xfrm>
            <a:off x="316501" y="990573"/>
            <a:ext cx="10667551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83855" lvl="0" indent="-387084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/>
              <a:buChar char="•"/>
              <a:defRPr>
                <a:solidFill>
                  <a:schemeClr val="dk1"/>
                </a:solidFill>
              </a:defRPr>
            </a:lvl1pPr>
            <a:lvl2pPr marL="967710" lvl="1" indent="-362891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>
                <a:solidFill>
                  <a:schemeClr val="dk1"/>
                </a:solidFill>
              </a:defRPr>
            </a:lvl2pPr>
            <a:lvl3pPr marL="1451564" lvl="2" indent="-350795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 panose="020B0604020202020204"/>
              <a:buChar char="•"/>
              <a:defRPr sz="1905">
                <a:solidFill>
                  <a:schemeClr val="dk1"/>
                </a:solidFill>
              </a:defRPr>
            </a:lvl3pPr>
            <a:lvl4pPr marL="1935419" lvl="3" indent="-31450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Arial" panose="020B0604020202020204"/>
              <a:buChar char="•"/>
              <a:defRPr>
                <a:solidFill>
                  <a:schemeClr val="dk1"/>
                </a:solidFill>
              </a:defRPr>
            </a:lvl4pPr>
            <a:lvl5pPr marL="2419274" lvl="4" indent="-30845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 panose="020B0604020202020204"/>
              <a:buChar char="•"/>
              <a:defRPr>
                <a:solidFill>
                  <a:schemeClr val="dk1"/>
                </a:solidFill>
              </a:defRPr>
            </a:lvl5pPr>
            <a:lvl6pPr marL="2903129" lvl="5" indent="-362891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386983" lvl="6" indent="-362891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870838" lvl="7" indent="-362891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354693" lvl="8" indent="-362891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dt" idx="10"/>
          </p:nvPr>
        </p:nvSpPr>
        <p:spPr>
          <a:xfrm>
            <a:off x="3123470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B962C8B-B14F-4D97-AF65-F5344CB8AC3E}" type="datetime1">
              <a:rPr lang="zh-CN" altLang="zh-CN"/>
              <a:t>2025/6/9</a:t>
            </a:fld>
            <a:endParaRPr lang="en-US" altLang="zh-CN"/>
          </a:p>
        </p:txBody>
      </p:sp>
      <p:sp>
        <p:nvSpPr>
          <p:cNvPr id="47" name="Google Shape;47;p3"/>
          <p:cNvSpPr txBox="1">
            <a:spLocks noGrp="1"/>
          </p:cNvSpPr>
          <p:nvPr>
            <p:ph type="sldNum" idx="12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29100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58CA-A1BF-D6AB-4593-70AA8BA7A1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/>
          <a:lstStyle>
            <a:lvl1pPr>
              <a:defRPr>
                <a:ln w="15875" cmpd="sng">
                  <a:noFill/>
                  <a:round/>
                </a:ln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2B96F6E-6763-388C-C56C-A5F6DDF7C2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6500" y="990573"/>
            <a:ext cx="5333774" cy="5524351"/>
          </a:xfrm>
        </p:spPr>
        <p:txBody>
          <a:bodyPr lIns="0"/>
          <a:lstStyle>
            <a:lvl1pPr marL="304795" indent="-304795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533383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761976" indent="-228597">
              <a:buClrTx/>
              <a:buFont typeface="Arial" panose="020B0604020202020204" pitchFamily="34" charset="0"/>
              <a:buChar char="•"/>
              <a:defRPr sz="1905">
                <a:solidFill>
                  <a:schemeClr val="tx1"/>
                </a:solidFill>
              </a:defRPr>
            </a:lvl3pPr>
            <a:lvl4pPr marL="990569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219162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BB9895-C16D-8D3B-6B99-94C506A0DDD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990573"/>
            <a:ext cx="6102077" cy="5524351"/>
          </a:xfrm>
        </p:spPr>
        <p:txBody>
          <a:bodyPr lIns="468000" tIns="252000"/>
          <a:lstStyle>
            <a:lvl1pPr marL="0" indent="0">
              <a:lnSpc>
                <a:spcPts val="1058"/>
              </a:lnSpc>
              <a:buNone/>
              <a:defRPr sz="1905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code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01239-BAA4-8A00-7636-86EDC758881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E0C66A2-8627-414E-981C-541940719BAF}" type="datetime1">
              <a:rPr lang="zh-CN" altLang="en-US" smtClean="0"/>
              <a:t>2025/6/9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7580FD-90D9-4643-869E-F2DC0D2AC6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2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58CA-A1BF-D6AB-4593-70AA8BA7A1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/>
          <a:lstStyle>
            <a:lvl1pPr>
              <a:defRPr>
                <a:ln w="15875" cmpd="sng">
                  <a:noFill/>
                  <a:round/>
                </a:ln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2B96F6E-6763-388C-C56C-A5F6DDF7C2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6500" y="990573"/>
            <a:ext cx="5333774" cy="5524351"/>
          </a:xfrm>
        </p:spPr>
        <p:txBody>
          <a:bodyPr lIns="0"/>
          <a:lstStyle>
            <a:lvl1pPr marL="304795" indent="-304795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533383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761976" indent="-228597">
              <a:buClrTx/>
              <a:buFont typeface="Arial" panose="020B0604020202020204" pitchFamily="34" charset="0"/>
              <a:buChar char="•"/>
              <a:defRPr sz="1905">
                <a:solidFill>
                  <a:schemeClr val="tx1"/>
                </a:solidFill>
              </a:defRPr>
            </a:lvl3pPr>
            <a:lvl4pPr marL="990569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219162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BB9895-C16D-8D3B-6B99-94C506A0DDD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990573"/>
            <a:ext cx="6102077" cy="5524351"/>
          </a:xfrm>
        </p:spPr>
        <p:txBody>
          <a:bodyPr lIns="468000" tIns="252000"/>
          <a:lstStyle>
            <a:lvl1pPr marL="0" indent="0">
              <a:lnSpc>
                <a:spcPts val="1058"/>
              </a:lnSpc>
              <a:buNone/>
              <a:defRPr sz="1905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noProof="0"/>
              <a:t>Click to edit code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008F47-EC5C-3578-1BA2-5D84AD510EF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16A3985-B2B5-4012-9CB4-876599AD6DCA}" type="datetime1">
              <a:rPr lang="zh-CN" altLang="en-US" smtClean="0"/>
              <a:t>2025/6/9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76D19F-CFD6-B7EE-F862-390C4E0962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42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F192FC1B-B3A0-78B7-C079-3AD8A4EDAFEE}"/>
              </a:ext>
            </a:extLst>
          </p:cNvPr>
          <p:cNvGrpSpPr/>
          <p:nvPr userDrawn="1"/>
        </p:nvGrpSpPr>
        <p:grpSpPr>
          <a:xfrm>
            <a:off x="2431284" y="217607"/>
            <a:ext cx="2109071" cy="456122"/>
            <a:chOff x="3645356" y="188193"/>
            <a:chExt cx="5677387" cy="1227805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FDC3554-F5A8-F2B0-CDD0-9503A1DE3A0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449E88C-0CCF-054C-1626-D1593E596CF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8D234E9D-C054-5674-1BA3-6CDBCAEC8DE6}"/>
              </a:ext>
            </a:extLst>
          </p:cNvPr>
          <p:cNvSpPr/>
          <p:nvPr userDrawn="1"/>
        </p:nvSpPr>
        <p:spPr>
          <a:xfrm>
            <a:off x="7538308" y="2204236"/>
            <a:ext cx="4653692" cy="4653764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DE74E66C-D0DE-D973-3A0F-2E71084138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489" y="282948"/>
            <a:ext cx="1767831" cy="294643"/>
          </a:xfrm>
          <a:prstGeom prst="rect">
            <a:avLst/>
          </a:prstGeom>
        </p:spPr>
      </p:pic>
      <p:sp>
        <p:nvSpPr>
          <p:cNvPr id="30" name="Subtitle 2">
            <a:extLst>
              <a:ext uri="{FF2B5EF4-FFF2-40B4-BE49-F238E27FC236}">
                <a16:creationId xmlns:a16="http://schemas.microsoft.com/office/drawing/2014/main" id="{D93D6F44-AA10-891D-BF7D-311C32BF0F90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381487" y="3115708"/>
            <a:ext cx="6095742" cy="380990"/>
          </a:xfrm>
        </p:spPr>
        <p:txBody>
          <a:bodyPr lIns="0" tIns="0" rIns="0" bIns="0" anchor="b"/>
          <a:lstStyle>
            <a:lvl1pPr marL="0" indent="0" algn="l">
              <a:buNone/>
              <a:defRPr sz="2540" b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defRPr>
            </a:lvl1pPr>
            <a:lvl2pPr marL="457194" indent="0" algn="ctr">
              <a:buNone/>
              <a:defRPr sz="2000"/>
            </a:lvl2pPr>
            <a:lvl3pPr marL="914389" indent="0" algn="ctr">
              <a:buNone/>
              <a:defRPr sz="1800"/>
            </a:lvl3pPr>
            <a:lvl4pPr marL="1371583" indent="0" algn="ctr">
              <a:buNone/>
              <a:defRPr sz="1600"/>
            </a:lvl4pPr>
            <a:lvl5pPr marL="1828777" indent="0" algn="ctr">
              <a:buNone/>
              <a:defRPr sz="1600"/>
            </a:lvl5pPr>
            <a:lvl6pPr marL="2285971" indent="0" algn="ctr">
              <a:buNone/>
              <a:defRPr sz="1600"/>
            </a:lvl6pPr>
            <a:lvl7pPr marL="2743167" indent="0" algn="ctr">
              <a:buNone/>
              <a:defRPr sz="1600"/>
            </a:lvl7pPr>
            <a:lvl8pPr marL="3200361" indent="0" algn="ctr">
              <a:buNone/>
              <a:defRPr sz="1600"/>
            </a:lvl8pPr>
            <a:lvl9pPr marL="3657555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 dirty="0"/>
          </a:p>
        </p:txBody>
      </p:sp>
      <p:sp>
        <p:nvSpPr>
          <p:cNvPr id="31" name="Title 8">
            <a:extLst>
              <a:ext uri="{FF2B5EF4-FFF2-40B4-BE49-F238E27FC236}">
                <a16:creationId xmlns:a16="http://schemas.microsoft.com/office/drawing/2014/main" id="{5D78059F-19FB-CAFA-4937-958597D5C90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81486" y="1854817"/>
            <a:ext cx="10667548" cy="1142969"/>
          </a:xfrm>
        </p:spPr>
        <p:txBody>
          <a:bodyPr anchor="t"/>
          <a:lstStyle>
            <a:lvl1pPr>
              <a:defRPr sz="3810" b="0">
                <a:solidFill>
                  <a:schemeClr val="accent3"/>
                </a:solidFill>
                <a:latin typeface="+mj-lt"/>
                <a:ea typeface="Roboto Condensed" panose="02000000000000000000" pitchFamily="2" charset="0"/>
              </a:defRPr>
            </a:lvl1pPr>
          </a:lstStyle>
          <a:p>
            <a:r>
              <a:rPr lang="en-US" noProof="0" dirty="0"/>
              <a:t>Click to edit Master title style (in case you have a</a:t>
            </a:r>
            <a:br>
              <a:rPr lang="en-US" noProof="0" dirty="0"/>
            </a:br>
            <a:r>
              <a:rPr lang="en-US" noProof="0" dirty="0"/>
              <a:t>very very long title it can also span multiple lines)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68568A-23B5-DA36-6C0D-2408AF9BED45}"/>
              </a:ext>
            </a:extLst>
          </p:cNvPr>
          <p:cNvSpPr/>
          <p:nvPr userDrawn="1"/>
        </p:nvSpPr>
        <p:spPr>
          <a:xfrm rot="2700000">
            <a:off x="9949083" y="3485624"/>
            <a:ext cx="1617442" cy="1617417"/>
          </a:xfrm>
          <a:prstGeom prst="roundRect">
            <a:avLst>
              <a:gd name="adj" fmla="val 4159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noProof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E5778BE-53D9-EBE2-E1E3-9486D873D633}"/>
              </a:ext>
            </a:extLst>
          </p:cNvPr>
          <p:cNvSpPr/>
          <p:nvPr userDrawn="1"/>
        </p:nvSpPr>
        <p:spPr>
          <a:xfrm rot="2700000">
            <a:off x="9473177" y="3855327"/>
            <a:ext cx="861773" cy="883471"/>
          </a:xfrm>
          <a:prstGeom prst="roundRect">
            <a:avLst>
              <a:gd name="adj" fmla="val 838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noProof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34F58EB-B7F2-49D6-1DDD-84753A25C0D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61787" y="3246606"/>
            <a:ext cx="2448726" cy="2101406"/>
          </a:xfrm>
          <a:prstGeom prst="rect">
            <a:avLst/>
          </a:prstGeom>
          <a:ln w="66675"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722F6A-3AA4-BFC3-F572-3A7E83CD6F6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61186" y="6005221"/>
            <a:ext cx="347027" cy="297807"/>
          </a:xfrm>
          <a:prstGeom prst="rect">
            <a:avLst/>
          </a:prstGeom>
        </p:spPr>
      </p:pic>
      <p:pic>
        <p:nvPicPr>
          <p:cNvPr id="22" name="Picture 21" descr="A picture containing ax, vector graphics, tool&#10;&#10;Description automatically generated">
            <a:extLst>
              <a:ext uri="{FF2B5EF4-FFF2-40B4-BE49-F238E27FC236}">
                <a16:creationId xmlns:a16="http://schemas.microsoft.com/office/drawing/2014/main" id="{4DD662A7-2596-572A-621E-FC676E54EA9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97284" y="5678622"/>
            <a:ext cx="297421" cy="244678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FC50372-BF19-6EDB-06B0-B684360D324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5152" y="6374731"/>
            <a:ext cx="341685" cy="23638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90F954B-C9F2-7811-FBF9-F2B6708CE96A}"/>
              </a:ext>
            </a:extLst>
          </p:cNvPr>
          <p:cNvSpPr txBox="1"/>
          <p:nvPr userDrawn="1"/>
        </p:nvSpPr>
        <p:spPr>
          <a:xfrm>
            <a:off x="9265347" y="5973623"/>
            <a:ext cx="2209804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pulp-platform.org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E24402-6167-3DAC-15F7-96A8C18DA6C3}"/>
              </a:ext>
            </a:extLst>
          </p:cNvPr>
          <p:cNvSpPr txBox="1"/>
          <p:nvPr userDrawn="1"/>
        </p:nvSpPr>
        <p:spPr>
          <a:xfrm>
            <a:off x="9813515" y="5645227"/>
            <a:ext cx="1661636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@pulp_platform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70316D-DDCE-8E08-F033-57AFE61CA03C}"/>
              </a:ext>
            </a:extLst>
          </p:cNvPr>
          <p:cNvSpPr txBox="1"/>
          <p:nvPr userDrawn="1"/>
        </p:nvSpPr>
        <p:spPr>
          <a:xfrm>
            <a:off x="8765175" y="6302018"/>
            <a:ext cx="2709976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youtube.com/pulp_platform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C09BED-6F4B-D060-60EF-CB1FD4E4F544}"/>
              </a:ext>
            </a:extLst>
          </p:cNvPr>
          <p:cNvSpPr txBox="1"/>
          <p:nvPr userDrawn="1"/>
        </p:nvSpPr>
        <p:spPr>
          <a:xfrm>
            <a:off x="381487" y="5882743"/>
            <a:ext cx="6051407" cy="71881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761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905" b="1" i="0" noProof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PULP Platform</a:t>
            </a:r>
            <a:br>
              <a:rPr lang="en-US" sz="1905" b="0" i="0" noProof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</a:br>
            <a:r>
              <a:rPr lang="en-US" sz="1905" b="0" i="0" noProof="0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Open Source Hardware, the way it should be!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E1C72157-447E-AAA3-80DA-9A3928C6C6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487" y="3884883"/>
            <a:ext cx="6095742" cy="1713889"/>
          </a:xfrm>
        </p:spPr>
        <p:txBody>
          <a:bodyPr/>
          <a:lstStyle>
            <a:lvl1pPr marL="0" indent="0">
              <a:buNone/>
              <a:defRPr sz="2117">
                <a:solidFill>
                  <a:schemeClr val="accent3"/>
                </a:solidFill>
              </a:defRPr>
            </a:lvl1pPr>
          </a:lstStyle>
          <a:p>
            <a:r>
              <a:rPr lang="en-US" b="1" noProof="0" dirty="0">
                <a:latin typeface="+mj-lt"/>
              </a:rPr>
              <a:t>Author Name 1    </a:t>
            </a:r>
            <a:r>
              <a:rPr lang="en-US" noProof="0" dirty="0">
                <a:solidFill>
                  <a:schemeClr val="tx1"/>
                </a:solidFill>
              </a:rPr>
              <a:t>mail1@iis.ee.ethz.ch</a:t>
            </a:r>
            <a:br>
              <a:rPr lang="en-US" noProof="0" dirty="0">
                <a:solidFill>
                  <a:schemeClr val="tx1"/>
                </a:solidFill>
              </a:rPr>
            </a:br>
            <a:r>
              <a:rPr lang="en-US" b="1" noProof="0" dirty="0">
                <a:latin typeface="+mj-lt"/>
              </a:rPr>
              <a:t>Author Name 2    </a:t>
            </a:r>
            <a:r>
              <a:rPr lang="en-US" noProof="0" dirty="0">
                <a:solidFill>
                  <a:schemeClr val="tx1"/>
                </a:solidFill>
              </a:rPr>
              <a:t>mail2@iis.ee.ethz.ch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3    </a:t>
            </a:r>
            <a:r>
              <a:rPr lang="en-US" noProof="0" dirty="0">
                <a:solidFill>
                  <a:schemeClr val="tx1"/>
                </a:solidFill>
              </a:rPr>
              <a:t>mail3@unibo.it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4    </a:t>
            </a:r>
            <a:r>
              <a:rPr lang="en-US" noProof="0" dirty="0">
                <a:solidFill>
                  <a:schemeClr val="tx1"/>
                </a:solidFill>
              </a:rPr>
              <a:t>mail4@unibo.it</a:t>
            </a:r>
            <a:endParaRPr lang="en-US" b="1" noProof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0623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7.sv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/>
        </p:nvSpPr>
        <p:spPr>
          <a:xfrm>
            <a:off x="0" y="3"/>
            <a:ext cx="609574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71475" tIns="1181050" rIns="0" bIns="45700" anchor="t" anchorCtr="0">
            <a:noAutofit/>
          </a:bodyPr>
          <a:lstStyle/>
          <a:p>
            <a:pPr marL="0" marR="0" lvl="0" indent="0" algn="l" rtl="0">
              <a:lnSpc>
                <a:spcPct val="1102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None/>
            </a:pPr>
            <a:endParaRPr sz="1904" b="0" i="0" u="none" strike="noStrike" cap="non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11;p5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 sz="3809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body" idx="1"/>
          </p:nvPr>
        </p:nvSpPr>
        <p:spPr>
          <a:xfrm>
            <a:off x="316503" y="991347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marR="0" lvl="0" indent="-373761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 sz="25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586" algn="l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 sz="21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7470" algn="l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11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2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51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8"/>
              <a:buFont typeface="Arial"/>
              <a:buChar char="•"/>
              <a:defRPr sz="11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/>
          <p:nvPr/>
        </p:nvSpPr>
        <p:spPr>
          <a:xfrm rot="2700000">
            <a:off x="11085905" y="380600"/>
            <a:ext cx="379300" cy="379294"/>
          </a:xfrm>
          <a:prstGeom prst="roundRect">
            <a:avLst>
              <a:gd name="adj" fmla="val 523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" name="Google Shape;14;p5"/>
          <p:cNvSpPr/>
          <p:nvPr/>
        </p:nvSpPr>
        <p:spPr>
          <a:xfrm rot="2700000">
            <a:off x="11288321" y="229855"/>
            <a:ext cx="680796" cy="680785"/>
          </a:xfrm>
          <a:prstGeom prst="roundRect">
            <a:avLst>
              <a:gd name="adj" fmla="val 523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5" name="Google Shape;15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069708" y="149147"/>
            <a:ext cx="981397" cy="8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5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ldNum" idx="12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" name="Google Shape;18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6504" y="6517136"/>
            <a:ext cx="1170551" cy="1950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5"/>
          <p:cNvGrpSpPr/>
          <p:nvPr/>
        </p:nvGrpSpPr>
        <p:grpSpPr>
          <a:xfrm>
            <a:off x="1624922" y="6474583"/>
            <a:ext cx="1418460" cy="306766"/>
            <a:chOff x="3645356" y="188193"/>
            <a:chExt cx="5677387" cy="1227805"/>
          </a:xfrm>
        </p:grpSpPr>
        <p:pic>
          <p:nvPicPr>
            <p:cNvPr id="20" name="Google Shape;20;p5"/>
            <p:cNvPicPr preferRelativeResize="0"/>
            <p:nvPr/>
          </p:nvPicPr>
          <p:blipFill rotWithShape="1">
            <a:blip r:embed="rId9">
              <a:alphaModFix/>
            </a:blip>
            <a:srcRect l="25667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5"/>
            <p:cNvPicPr preferRelativeResize="0"/>
            <p:nvPr/>
          </p:nvPicPr>
          <p:blipFill rotWithShape="1">
            <a:blip r:embed="rId9">
              <a:alphaModFix/>
            </a:blip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8" r:id="rId5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A21F4A92-B526-C0E2-7CA3-0721D7897FD8}"/>
              </a:ext>
            </a:extLst>
          </p:cNvPr>
          <p:cNvSpPr txBox="1">
            <a:spLocks/>
          </p:cNvSpPr>
          <p:nvPr userDrawn="1"/>
        </p:nvSpPr>
        <p:spPr>
          <a:xfrm>
            <a:off x="0" y="3"/>
            <a:ext cx="6095742" cy="6858000"/>
          </a:xfrm>
          <a:prstGeom prst="rect">
            <a:avLst/>
          </a:prstGeom>
          <a:solidFill>
            <a:srgbClr val="FFFFFF"/>
          </a:solidFill>
        </p:spPr>
        <p:txBody>
          <a:bodyPr lIns="571476" tIns="1181050" rIns="0"/>
          <a:lstStyle>
            <a:lvl1pPr marL="0" indent="0" algn="l" defTabSz="720000" rtl="0" eaLnBrk="1" latinLnBrk="0" hangingPunct="1">
              <a:lnSpc>
                <a:spcPts val="2100"/>
              </a:lnSpc>
              <a:spcBef>
                <a:spcPts val="1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lang="en-US" sz="1800" b="0" i="0" kern="1200" dirty="0" smtClean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287996" indent="0" algn="l" defTabSz="7200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503996" indent="0" algn="l" defTabSz="864017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719996" indent="0" algn="l" defTabSz="86401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935996" indent="0" algn="l" defTabSz="86401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376046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8054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40062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070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de-CH" sz="1905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503" y="991347"/>
            <a:ext cx="5333774" cy="5524351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/>
          <a:p>
            <a:pPr lvl="0"/>
            <a:r>
              <a:rPr lang="en-US" dirty="0"/>
              <a:t>First line of text</a:t>
            </a:r>
          </a:p>
          <a:p>
            <a:pPr lvl="1"/>
            <a:r>
              <a:rPr lang="en-US" dirty="0"/>
              <a:t>Subtitle</a:t>
            </a:r>
          </a:p>
          <a:p>
            <a:pPr lvl="2"/>
            <a:r>
              <a:rPr lang="en-US" dirty="0"/>
              <a:t>Sub-subtitle</a:t>
            </a:r>
          </a:p>
          <a:p>
            <a:pPr lvl="3"/>
            <a:r>
              <a:rPr lang="en-US" dirty="0"/>
              <a:t>Normally this should not be here</a:t>
            </a:r>
          </a:p>
          <a:p>
            <a:pPr lvl="4"/>
            <a:r>
              <a:rPr lang="en-US" dirty="0"/>
              <a:t>This level should not be used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3039F93-7DF2-60D6-16FF-CF97CC82260A}"/>
              </a:ext>
            </a:extLst>
          </p:cNvPr>
          <p:cNvSpPr/>
          <p:nvPr userDrawn="1"/>
        </p:nvSpPr>
        <p:spPr>
          <a:xfrm rot="2700000">
            <a:off x="11085905" y="380600"/>
            <a:ext cx="379300" cy="379294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905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9CDF760-B7EB-2325-77A0-22D2F750C836}"/>
              </a:ext>
            </a:extLst>
          </p:cNvPr>
          <p:cNvSpPr/>
          <p:nvPr userDrawn="1"/>
        </p:nvSpPr>
        <p:spPr>
          <a:xfrm rot="2700000">
            <a:off x="11288321" y="229855"/>
            <a:ext cx="680796" cy="680785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905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7EA5A80-7EE5-E82F-A70F-F148FEF3207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69708" y="149147"/>
            <a:ext cx="981397" cy="842200"/>
          </a:xfrm>
          <a:prstGeom prst="rect">
            <a:avLst/>
          </a:prstGeom>
          <a:ln w="66675">
            <a:noFill/>
          </a:ln>
        </p:spPr>
      </p:pic>
      <p:sp>
        <p:nvSpPr>
          <p:cNvPr id="15" name="Date Placeholder 12">
            <a:extLst>
              <a:ext uri="{FF2B5EF4-FFF2-40B4-BE49-F238E27FC236}">
                <a16:creationId xmlns:a16="http://schemas.microsoft.com/office/drawing/2014/main" id="{18D25101-8D3A-4FCE-AD45-EFF7381EE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76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</a:defRPr>
            </a:lvl1pPr>
          </a:lstStyle>
          <a:p>
            <a:fld id="{10CD0060-CF93-4A5C-B8B0-87FB8F1D783B}" type="datetime1">
              <a:rPr lang="zh-CN" altLang="en-US" smtClean="0"/>
              <a:t>2025/6/9</a:t>
            </a:fld>
            <a:endParaRPr lang="en-US" dirty="0"/>
          </a:p>
        </p:txBody>
      </p:sp>
      <p:sp>
        <p:nvSpPr>
          <p:cNvPr id="16" name="Slide Number Placeholder 13">
            <a:extLst>
              <a:ext uri="{FF2B5EF4-FFF2-40B4-BE49-F238E27FC236}">
                <a16:creationId xmlns:a16="http://schemas.microsoft.com/office/drawing/2014/main" id="{9FD5FD96-2F1C-A83C-31B3-F7A0C195B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76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</a:defRPr>
            </a:lvl1pPr>
          </a:lstStyle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69038FDA-08BA-A66A-1241-36A63C59580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6504" y="6517136"/>
            <a:ext cx="1170551" cy="19509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5D4EFA1-A84C-F8AD-9799-5ACEE8E43DC7}"/>
              </a:ext>
            </a:extLst>
          </p:cNvPr>
          <p:cNvGrpSpPr/>
          <p:nvPr userDrawn="1"/>
        </p:nvGrpSpPr>
        <p:grpSpPr>
          <a:xfrm>
            <a:off x="1624922" y="6474583"/>
            <a:ext cx="1418460" cy="306766"/>
            <a:chOff x="3645356" y="188193"/>
            <a:chExt cx="5677387" cy="122780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D51C634-BBE7-C8AC-9A88-CD89B5500A4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8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A97D5C1-9506-E7FC-7C0D-931DA2D5FC0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8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917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7" r:id="rId3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389" rtl="0" eaLnBrk="1" latinLnBrk="0" hangingPunct="1">
        <a:lnSpc>
          <a:spcPct val="90000"/>
        </a:lnSpc>
        <a:spcBef>
          <a:spcPct val="0"/>
        </a:spcBef>
        <a:buNone/>
        <a:defRPr sz="3810" b="0" i="0" kern="1200" spc="-106" baseline="0">
          <a:ln w="15875" cmpd="sng">
            <a:noFill/>
            <a:round/>
          </a:ln>
          <a:solidFill>
            <a:schemeClr val="accent3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304795" indent="-304795" algn="l" defTabSz="761976" rtl="0" eaLnBrk="1" latinLnBrk="0" hangingPunct="1">
        <a:lnSpc>
          <a:spcPct val="100000"/>
        </a:lnSpc>
        <a:spcBef>
          <a:spcPts val="1270"/>
        </a:spcBef>
        <a:buClr>
          <a:schemeClr val="tx1"/>
        </a:buClr>
        <a:buSzPct val="90000"/>
        <a:buFont typeface="Arial" panose="020B0604020202020204" pitchFamily="34" charset="0"/>
        <a:buChar char="•"/>
        <a:defRPr sz="254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1pPr>
      <a:lvl2pPr marL="533383" indent="-228597" algn="l" defTabSz="761976" rtl="0" eaLnBrk="1" latinLnBrk="0" hangingPunct="1">
        <a:lnSpc>
          <a:spcPct val="100000"/>
        </a:lnSpc>
        <a:spcBef>
          <a:spcPts val="635"/>
        </a:spcBef>
        <a:buClr>
          <a:schemeClr val="tx1"/>
        </a:buClr>
        <a:buSzPct val="90000"/>
        <a:buFont typeface="Arial" panose="020B0604020202020204" pitchFamily="34" charset="0"/>
        <a:buChar char="•"/>
        <a:defRPr sz="2117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2pPr>
      <a:lvl3pPr marL="761976" indent="-228597" algn="l" defTabSz="914389" rtl="0" eaLnBrk="1" latinLnBrk="0" hangingPunct="1">
        <a:lnSpc>
          <a:spcPct val="100000"/>
        </a:lnSpc>
        <a:spcBef>
          <a:spcPts val="635"/>
        </a:spcBef>
        <a:buClr>
          <a:schemeClr val="tx1"/>
        </a:buClr>
        <a:buSzPct val="90000"/>
        <a:buFont typeface="Arial" panose="020B0604020202020204" pitchFamily="34" charset="0"/>
        <a:buChar char="•"/>
        <a:defRPr sz="1905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3pPr>
      <a:lvl4pPr marL="990569" indent="-228597" algn="l" defTabSz="914389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27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4pPr>
      <a:lvl5pPr marL="1219162" indent="-228597" algn="l" defTabSz="914389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164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5pPr>
      <a:lvl6pPr marL="2514569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4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4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9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izhang@iis.ee.ethz.c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tbenz@iis.ee.ethz.ch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>
            <a:spLocks noGrp="1"/>
          </p:cNvSpPr>
          <p:nvPr>
            <p:ph type="title"/>
          </p:nvPr>
        </p:nvSpPr>
        <p:spPr>
          <a:xfrm>
            <a:off x="381484" y="1723799"/>
            <a:ext cx="10957075" cy="73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Calibri"/>
              <a:buNone/>
            </a:pPr>
            <a:r>
              <a:rPr lang="en-US" dirty="0"/>
              <a:t>SoftHier Bi-Weekly Meeting</a:t>
            </a:r>
            <a:endParaRPr dirty="0"/>
          </a:p>
        </p:txBody>
      </p:sp>
      <p:sp>
        <p:nvSpPr>
          <p:cNvPr id="64" name="Google Shape;64;p1"/>
          <p:cNvSpPr txBox="1">
            <a:spLocks noGrp="1"/>
          </p:cNvSpPr>
          <p:nvPr>
            <p:ph type="body" idx="2"/>
          </p:nvPr>
        </p:nvSpPr>
        <p:spPr>
          <a:xfrm>
            <a:off x="381487" y="3441348"/>
            <a:ext cx="6095742" cy="2278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90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Chi Zhang</a:t>
            </a:r>
            <a:r>
              <a:rPr lang="en-US"/>
              <a:t>		</a:t>
            </a:r>
            <a:r>
              <a:rPr lang="en-US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chizhang@iis.ee.ethz.ch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890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Thomas Benz</a:t>
            </a:r>
            <a:r>
              <a:rPr lang="en-US"/>
              <a:t>	 	</a:t>
            </a:r>
            <a:r>
              <a:rPr lang="en-US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tbenz@iis.ee.ethz.ch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890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Luca Colagrande</a:t>
            </a:r>
            <a:r>
              <a:rPr lang="en-US"/>
              <a:t>	</a:t>
            </a:r>
            <a:r>
              <a:rPr lang="en-US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colluca@iis.ee.ethz.ch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905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905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5B4D-6C23-4F05-26BB-B56CC3062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53C0CC-A45E-2D33-68B9-474CBFF490B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Decompression + </a:t>
            </a:r>
            <a:r>
              <a:rPr kumimoji="0" lang="en-US" altLang="zh-CN" sz="3600" b="0" i="0" u="none" strike="noStrike" kern="1200" cap="none" spc="-100" normalizeH="0" baseline="0" noProof="0" dirty="0" err="1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RoPE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 -&gt; Forming V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E2570C-3476-57FE-ED15-7AD238B7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grpSp>
        <p:nvGrpSpPr>
          <p:cNvPr id="3" name="组合 125">
            <a:extLst>
              <a:ext uri="{FF2B5EF4-FFF2-40B4-BE49-F238E27FC236}">
                <a16:creationId xmlns:a16="http://schemas.microsoft.com/office/drawing/2014/main" id="{6C0E97F7-7C4F-ABD5-0DD1-30EF1E8359DD}"/>
              </a:ext>
            </a:extLst>
          </p:cNvPr>
          <p:cNvGrpSpPr/>
          <p:nvPr/>
        </p:nvGrpSpPr>
        <p:grpSpPr>
          <a:xfrm>
            <a:off x="5170713" y="952787"/>
            <a:ext cx="4638449" cy="3706566"/>
            <a:chOff x="4518251" y="1601932"/>
            <a:chExt cx="6554979" cy="5238058"/>
          </a:xfrm>
        </p:grpSpPr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73EB7264-D7D7-F47F-39EA-49CB98E7BF31}"/>
                </a:ext>
              </a:extLst>
            </p:cNvPr>
            <p:cNvGrpSpPr/>
            <p:nvPr/>
          </p:nvGrpSpPr>
          <p:grpSpPr>
            <a:xfrm>
              <a:off x="6498911" y="1601932"/>
              <a:ext cx="4574319" cy="4692987"/>
              <a:chOff x="3090538" y="1935087"/>
              <a:chExt cx="2470008" cy="2534086"/>
            </a:xfrm>
          </p:grpSpPr>
          <p:grpSp>
            <p:nvGrpSpPr>
              <p:cNvPr id="24" name="组合 7">
                <a:extLst>
                  <a:ext uri="{FF2B5EF4-FFF2-40B4-BE49-F238E27FC236}">
                    <a16:creationId xmlns:a16="http://schemas.microsoft.com/office/drawing/2014/main" id="{84190F9B-5AE2-4676-D457-8E0055C6DD2A}"/>
                  </a:ext>
                </a:extLst>
              </p:cNvPr>
              <p:cNvGrpSpPr/>
              <p:nvPr/>
            </p:nvGrpSpPr>
            <p:grpSpPr>
              <a:xfrm>
                <a:off x="3190281" y="1986644"/>
                <a:ext cx="2304308" cy="2399530"/>
                <a:chOff x="3770120" y="903514"/>
                <a:chExt cx="2304308" cy="2399530"/>
              </a:xfrm>
            </p:grpSpPr>
            <p:sp>
              <p:nvSpPr>
                <p:cNvPr id="115" name="矩形 92">
                  <a:extLst>
                    <a:ext uri="{FF2B5EF4-FFF2-40B4-BE49-F238E27FC236}">
                      <a16:creationId xmlns:a16="http://schemas.microsoft.com/office/drawing/2014/main" id="{5693210A-AAF5-DCB6-B151-6B89BC1E6EC0}"/>
                    </a:ext>
                  </a:extLst>
                </p:cNvPr>
                <p:cNvSpPr/>
                <p:nvPr/>
              </p:nvSpPr>
              <p:spPr>
                <a:xfrm>
                  <a:off x="3770120" y="903514"/>
                  <a:ext cx="549234" cy="5753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6" name="矩形 93">
                  <a:extLst>
                    <a:ext uri="{FF2B5EF4-FFF2-40B4-BE49-F238E27FC236}">
                      <a16:creationId xmlns:a16="http://schemas.microsoft.com/office/drawing/2014/main" id="{9A12A115-BDD2-E3D1-4A74-AFF1BA15A3AF}"/>
                    </a:ext>
                  </a:extLst>
                </p:cNvPr>
                <p:cNvSpPr/>
                <p:nvPr/>
              </p:nvSpPr>
              <p:spPr>
                <a:xfrm>
                  <a:off x="4353001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7" name="矩形 94">
                  <a:extLst>
                    <a:ext uri="{FF2B5EF4-FFF2-40B4-BE49-F238E27FC236}">
                      <a16:creationId xmlns:a16="http://schemas.microsoft.com/office/drawing/2014/main" id="{43427F7D-BAB6-92D0-9D30-745A85744FED}"/>
                    </a:ext>
                  </a:extLst>
                </p:cNvPr>
                <p:cNvSpPr/>
                <p:nvPr/>
              </p:nvSpPr>
              <p:spPr>
                <a:xfrm>
                  <a:off x="4942313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8" name="矩形 95">
                  <a:extLst>
                    <a:ext uri="{FF2B5EF4-FFF2-40B4-BE49-F238E27FC236}">
                      <a16:creationId xmlns:a16="http://schemas.microsoft.com/office/drawing/2014/main" id="{8221FEB1-EC58-488B-32D6-5E917C9C7FE9}"/>
                    </a:ext>
                  </a:extLst>
                </p:cNvPr>
                <p:cNvSpPr/>
                <p:nvPr/>
              </p:nvSpPr>
              <p:spPr>
                <a:xfrm>
                  <a:off x="5525194" y="903514"/>
                  <a:ext cx="549234" cy="5753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9" name="矩形 96">
                  <a:extLst>
                    <a:ext uri="{FF2B5EF4-FFF2-40B4-BE49-F238E27FC236}">
                      <a16:creationId xmlns:a16="http://schemas.microsoft.com/office/drawing/2014/main" id="{A193DABF-E185-2247-8120-6F54A71DF42D}"/>
                    </a:ext>
                  </a:extLst>
                </p:cNvPr>
                <p:cNvSpPr/>
                <p:nvPr/>
              </p:nvSpPr>
              <p:spPr>
                <a:xfrm>
                  <a:off x="3770120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0" name="矩形 97">
                  <a:extLst>
                    <a:ext uri="{FF2B5EF4-FFF2-40B4-BE49-F238E27FC236}">
                      <a16:creationId xmlns:a16="http://schemas.microsoft.com/office/drawing/2014/main" id="{5D8CFC5B-04C8-F52B-1BC3-F418AF46DAAE}"/>
                    </a:ext>
                  </a:extLst>
                </p:cNvPr>
                <p:cNvSpPr/>
                <p:nvPr/>
              </p:nvSpPr>
              <p:spPr>
                <a:xfrm>
                  <a:off x="4353001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1" name="矩形 98">
                  <a:extLst>
                    <a:ext uri="{FF2B5EF4-FFF2-40B4-BE49-F238E27FC236}">
                      <a16:creationId xmlns:a16="http://schemas.microsoft.com/office/drawing/2014/main" id="{79B2AC79-2E09-7433-8F4A-938E72C65F85}"/>
                    </a:ext>
                  </a:extLst>
                </p:cNvPr>
                <p:cNvSpPr/>
                <p:nvPr/>
              </p:nvSpPr>
              <p:spPr>
                <a:xfrm>
                  <a:off x="4942313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2" name="矩形 99">
                  <a:extLst>
                    <a:ext uri="{FF2B5EF4-FFF2-40B4-BE49-F238E27FC236}">
                      <a16:creationId xmlns:a16="http://schemas.microsoft.com/office/drawing/2014/main" id="{6690C980-55DD-BCDC-6D94-590CEE992258}"/>
                    </a:ext>
                  </a:extLst>
                </p:cNvPr>
                <p:cNvSpPr/>
                <p:nvPr/>
              </p:nvSpPr>
              <p:spPr>
                <a:xfrm>
                  <a:off x="5525194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3" name="矩形 100">
                  <a:extLst>
                    <a:ext uri="{FF2B5EF4-FFF2-40B4-BE49-F238E27FC236}">
                      <a16:creationId xmlns:a16="http://schemas.microsoft.com/office/drawing/2014/main" id="{1758F843-4B4D-4134-201F-4FDE4A83407A}"/>
                    </a:ext>
                  </a:extLst>
                </p:cNvPr>
                <p:cNvSpPr/>
                <p:nvPr/>
              </p:nvSpPr>
              <p:spPr>
                <a:xfrm>
                  <a:off x="3770120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4" name="矩形 101">
                  <a:extLst>
                    <a:ext uri="{FF2B5EF4-FFF2-40B4-BE49-F238E27FC236}">
                      <a16:creationId xmlns:a16="http://schemas.microsoft.com/office/drawing/2014/main" id="{60D9BEAC-B9F3-4708-0CEE-9461E9CE2215}"/>
                    </a:ext>
                  </a:extLst>
                </p:cNvPr>
                <p:cNvSpPr/>
                <p:nvPr/>
              </p:nvSpPr>
              <p:spPr>
                <a:xfrm>
                  <a:off x="4353001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6" name="矩形 102">
                  <a:extLst>
                    <a:ext uri="{FF2B5EF4-FFF2-40B4-BE49-F238E27FC236}">
                      <a16:creationId xmlns:a16="http://schemas.microsoft.com/office/drawing/2014/main" id="{3E3F6A32-2B4B-98A9-0F62-4718CBD016EC}"/>
                    </a:ext>
                  </a:extLst>
                </p:cNvPr>
                <p:cNvSpPr/>
                <p:nvPr/>
              </p:nvSpPr>
              <p:spPr>
                <a:xfrm>
                  <a:off x="4942313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7" name="矩形 103">
                  <a:extLst>
                    <a:ext uri="{FF2B5EF4-FFF2-40B4-BE49-F238E27FC236}">
                      <a16:creationId xmlns:a16="http://schemas.microsoft.com/office/drawing/2014/main" id="{D52577C4-05D1-C829-E14D-9373BF97AA85}"/>
                    </a:ext>
                  </a:extLst>
                </p:cNvPr>
                <p:cNvSpPr/>
                <p:nvPr/>
              </p:nvSpPr>
              <p:spPr>
                <a:xfrm>
                  <a:off x="5525194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8" name="矩形 104">
                  <a:extLst>
                    <a:ext uri="{FF2B5EF4-FFF2-40B4-BE49-F238E27FC236}">
                      <a16:creationId xmlns:a16="http://schemas.microsoft.com/office/drawing/2014/main" id="{0B3B0B68-658E-711C-90E4-E3C0BFFB4BA9}"/>
                    </a:ext>
                  </a:extLst>
                </p:cNvPr>
                <p:cNvSpPr/>
                <p:nvPr/>
              </p:nvSpPr>
              <p:spPr>
                <a:xfrm>
                  <a:off x="3770120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0" name="矩形 105">
                  <a:extLst>
                    <a:ext uri="{FF2B5EF4-FFF2-40B4-BE49-F238E27FC236}">
                      <a16:creationId xmlns:a16="http://schemas.microsoft.com/office/drawing/2014/main" id="{1DBF1DB7-B137-701F-219D-9FDC40341F02}"/>
                    </a:ext>
                  </a:extLst>
                </p:cNvPr>
                <p:cNvSpPr/>
                <p:nvPr/>
              </p:nvSpPr>
              <p:spPr>
                <a:xfrm>
                  <a:off x="4353001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1" name="矩形 106">
                  <a:extLst>
                    <a:ext uri="{FF2B5EF4-FFF2-40B4-BE49-F238E27FC236}">
                      <a16:creationId xmlns:a16="http://schemas.microsoft.com/office/drawing/2014/main" id="{BDF07B38-F2A6-23E3-3266-4014096FE27A}"/>
                    </a:ext>
                  </a:extLst>
                </p:cNvPr>
                <p:cNvSpPr/>
                <p:nvPr/>
              </p:nvSpPr>
              <p:spPr>
                <a:xfrm>
                  <a:off x="4942313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3" name="矩形 107">
                  <a:extLst>
                    <a:ext uri="{FF2B5EF4-FFF2-40B4-BE49-F238E27FC236}">
                      <a16:creationId xmlns:a16="http://schemas.microsoft.com/office/drawing/2014/main" id="{7EC1540F-5197-C6E8-056B-ECD5B5DE90E5}"/>
                    </a:ext>
                  </a:extLst>
                </p:cNvPr>
                <p:cNvSpPr/>
                <p:nvPr/>
              </p:nvSpPr>
              <p:spPr>
                <a:xfrm>
                  <a:off x="5525194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sp>
            <p:nvSpPr>
              <p:cNvPr id="25" name="矩形 8">
                <a:extLst>
                  <a:ext uri="{FF2B5EF4-FFF2-40B4-BE49-F238E27FC236}">
                    <a16:creationId xmlns:a16="http://schemas.microsoft.com/office/drawing/2014/main" id="{FFFA8DAD-AEE1-C5F7-660B-AA96B085E17A}"/>
                  </a:ext>
                </a:extLst>
              </p:cNvPr>
              <p:cNvSpPr/>
              <p:nvPr/>
            </p:nvSpPr>
            <p:spPr>
              <a:xfrm>
                <a:off x="3189970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6" name="矩形 9">
                <a:extLst>
                  <a:ext uri="{FF2B5EF4-FFF2-40B4-BE49-F238E27FC236}">
                    <a16:creationId xmlns:a16="http://schemas.microsoft.com/office/drawing/2014/main" id="{3520F580-D929-E649-D35A-B80821409B5D}"/>
                  </a:ext>
                </a:extLst>
              </p:cNvPr>
              <p:cNvSpPr/>
              <p:nvPr/>
            </p:nvSpPr>
            <p:spPr>
              <a:xfrm>
                <a:off x="3777138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8" name="矩形 10">
                <a:extLst>
                  <a:ext uri="{FF2B5EF4-FFF2-40B4-BE49-F238E27FC236}">
                    <a16:creationId xmlns:a16="http://schemas.microsoft.com/office/drawing/2014/main" id="{9D622638-F2D6-518A-C72B-0DC8107D5D71}"/>
                  </a:ext>
                </a:extLst>
              </p:cNvPr>
              <p:cNvSpPr/>
              <p:nvPr/>
            </p:nvSpPr>
            <p:spPr>
              <a:xfrm>
                <a:off x="4364306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9" name="矩形 11">
                <a:extLst>
                  <a:ext uri="{FF2B5EF4-FFF2-40B4-BE49-F238E27FC236}">
                    <a16:creationId xmlns:a16="http://schemas.microsoft.com/office/drawing/2014/main" id="{F7CC8DFC-9A1A-CEED-E4EB-7A522158438F}"/>
                  </a:ext>
                </a:extLst>
              </p:cNvPr>
              <p:cNvSpPr/>
              <p:nvPr/>
            </p:nvSpPr>
            <p:spPr>
              <a:xfrm>
                <a:off x="4951475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2" name="矩形 12">
                <a:extLst>
                  <a:ext uri="{FF2B5EF4-FFF2-40B4-BE49-F238E27FC236}">
                    <a16:creationId xmlns:a16="http://schemas.microsoft.com/office/drawing/2014/main" id="{61B34F00-EAA8-DE89-4085-5384B84CEC03}"/>
                  </a:ext>
                </a:extLst>
              </p:cNvPr>
              <p:cNvSpPr/>
              <p:nvPr/>
            </p:nvSpPr>
            <p:spPr>
              <a:xfrm>
                <a:off x="3189970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3" name="矩形 13">
                <a:extLst>
                  <a:ext uri="{FF2B5EF4-FFF2-40B4-BE49-F238E27FC236}">
                    <a16:creationId xmlns:a16="http://schemas.microsoft.com/office/drawing/2014/main" id="{75CABBB7-744C-A8A6-0E7C-A62230C23005}"/>
                  </a:ext>
                </a:extLst>
              </p:cNvPr>
              <p:cNvSpPr/>
              <p:nvPr/>
            </p:nvSpPr>
            <p:spPr>
              <a:xfrm>
                <a:off x="3777138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4" name="矩形 14">
                <a:extLst>
                  <a:ext uri="{FF2B5EF4-FFF2-40B4-BE49-F238E27FC236}">
                    <a16:creationId xmlns:a16="http://schemas.microsoft.com/office/drawing/2014/main" id="{E567AD55-2B70-E1D7-B76F-71B9BF4CE68B}"/>
                  </a:ext>
                </a:extLst>
              </p:cNvPr>
              <p:cNvSpPr/>
              <p:nvPr/>
            </p:nvSpPr>
            <p:spPr>
              <a:xfrm>
                <a:off x="4364306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5" name="矩形 15">
                <a:extLst>
                  <a:ext uri="{FF2B5EF4-FFF2-40B4-BE49-F238E27FC236}">
                    <a16:creationId xmlns:a16="http://schemas.microsoft.com/office/drawing/2014/main" id="{4A96C701-B602-C82D-90ED-A3DC6FD8089C}"/>
                  </a:ext>
                </a:extLst>
              </p:cNvPr>
              <p:cNvSpPr/>
              <p:nvPr/>
            </p:nvSpPr>
            <p:spPr>
              <a:xfrm>
                <a:off x="4951475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6" name="矩形 16">
                <a:extLst>
                  <a:ext uri="{FF2B5EF4-FFF2-40B4-BE49-F238E27FC236}">
                    <a16:creationId xmlns:a16="http://schemas.microsoft.com/office/drawing/2014/main" id="{F66EDAB1-2089-3293-818C-5E59BB7344D4}"/>
                  </a:ext>
                </a:extLst>
              </p:cNvPr>
              <p:cNvSpPr/>
              <p:nvPr/>
            </p:nvSpPr>
            <p:spPr>
              <a:xfrm>
                <a:off x="3189970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7" name="矩形 17">
                <a:extLst>
                  <a:ext uri="{FF2B5EF4-FFF2-40B4-BE49-F238E27FC236}">
                    <a16:creationId xmlns:a16="http://schemas.microsoft.com/office/drawing/2014/main" id="{90B69615-54F6-A0AD-BB28-EE3CF04F7358}"/>
                  </a:ext>
                </a:extLst>
              </p:cNvPr>
              <p:cNvSpPr/>
              <p:nvPr/>
            </p:nvSpPr>
            <p:spPr>
              <a:xfrm>
                <a:off x="3777138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8" name="矩形 18">
                <a:extLst>
                  <a:ext uri="{FF2B5EF4-FFF2-40B4-BE49-F238E27FC236}">
                    <a16:creationId xmlns:a16="http://schemas.microsoft.com/office/drawing/2014/main" id="{70663793-CEC7-53D9-6189-01C0A32E4C8B}"/>
                  </a:ext>
                </a:extLst>
              </p:cNvPr>
              <p:cNvSpPr/>
              <p:nvPr/>
            </p:nvSpPr>
            <p:spPr>
              <a:xfrm>
                <a:off x="4364306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9" name="矩形 19">
                <a:extLst>
                  <a:ext uri="{FF2B5EF4-FFF2-40B4-BE49-F238E27FC236}">
                    <a16:creationId xmlns:a16="http://schemas.microsoft.com/office/drawing/2014/main" id="{F0FA339F-5DE4-7AAA-1C35-67BA7D4FBFB2}"/>
                  </a:ext>
                </a:extLst>
              </p:cNvPr>
              <p:cNvSpPr/>
              <p:nvPr/>
            </p:nvSpPr>
            <p:spPr>
              <a:xfrm>
                <a:off x="4951475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0" name="矩形 20">
                <a:extLst>
                  <a:ext uri="{FF2B5EF4-FFF2-40B4-BE49-F238E27FC236}">
                    <a16:creationId xmlns:a16="http://schemas.microsoft.com/office/drawing/2014/main" id="{E7D47990-88C8-5C0A-52ED-F61B5B239DDA}"/>
                  </a:ext>
                </a:extLst>
              </p:cNvPr>
              <p:cNvSpPr/>
              <p:nvPr/>
            </p:nvSpPr>
            <p:spPr>
              <a:xfrm>
                <a:off x="3189970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1" name="矩形 21">
                <a:extLst>
                  <a:ext uri="{FF2B5EF4-FFF2-40B4-BE49-F238E27FC236}">
                    <a16:creationId xmlns:a16="http://schemas.microsoft.com/office/drawing/2014/main" id="{F84E5CAD-E8E1-0439-B661-0FFD3C06BE9F}"/>
                  </a:ext>
                </a:extLst>
              </p:cNvPr>
              <p:cNvSpPr/>
              <p:nvPr/>
            </p:nvSpPr>
            <p:spPr>
              <a:xfrm>
                <a:off x="3777138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2" name="矩形 22">
                <a:extLst>
                  <a:ext uri="{FF2B5EF4-FFF2-40B4-BE49-F238E27FC236}">
                    <a16:creationId xmlns:a16="http://schemas.microsoft.com/office/drawing/2014/main" id="{C4E4AC62-024F-13A0-C3F1-95224C4533AB}"/>
                  </a:ext>
                </a:extLst>
              </p:cNvPr>
              <p:cNvSpPr/>
              <p:nvPr/>
            </p:nvSpPr>
            <p:spPr>
              <a:xfrm>
                <a:off x="4364306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3" name="矩形 23">
                <a:extLst>
                  <a:ext uri="{FF2B5EF4-FFF2-40B4-BE49-F238E27FC236}">
                    <a16:creationId xmlns:a16="http://schemas.microsoft.com/office/drawing/2014/main" id="{B80226F5-3BBB-FE2E-E5A9-92107E824CA0}"/>
                  </a:ext>
                </a:extLst>
              </p:cNvPr>
              <p:cNvSpPr/>
              <p:nvPr/>
            </p:nvSpPr>
            <p:spPr>
              <a:xfrm>
                <a:off x="4951475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4" name="箭头: 左右 24">
                <a:extLst>
                  <a:ext uri="{FF2B5EF4-FFF2-40B4-BE49-F238E27FC236}">
                    <a16:creationId xmlns:a16="http://schemas.microsoft.com/office/drawing/2014/main" id="{F74DC3A3-C20B-E2A9-2926-AF276FE841B3}"/>
                  </a:ext>
                </a:extLst>
              </p:cNvPr>
              <p:cNvSpPr/>
              <p:nvPr/>
            </p:nvSpPr>
            <p:spPr>
              <a:xfrm>
                <a:off x="3395736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5" name="箭头: 左右 25">
                <a:extLst>
                  <a:ext uri="{FF2B5EF4-FFF2-40B4-BE49-F238E27FC236}">
                    <a16:creationId xmlns:a16="http://schemas.microsoft.com/office/drawing/2014/main" id="{34E5075A-5283-F028-7130-0BA0D8503D4A}"/>
                  </a:ext>
                </a:extLst>
              </p:cNvPr>
              <p:cNvSpPr/>
              <p:nvPr/>
            </p:nvSpPr>
            <p:spPr>
              <a:xfrm>
                <a:off x="3982904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7" name="箭头: 左右 26">
                <a:extLst>
                  <a:ext uri="{FF2B5EF4-FFF2-40B4-BE49-F238E27FC236}">
                    <a16:creationId xmlns:a16="http://schemas.microsoft.com/office/drawing/2014/main" id="{78DDC6DC-0184-6B36-EB07-BB477BD82F7C}"/>
                  </a:ext>
                </a:extLst>
              </p:cNvPr>
              <p:cNvSpPr/>
              <p:nvPr/>
            </p:nvSpPr>
            <p:spPr>
              <a:xfrm>
                <a:off x="4570072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8" name="箭头: 左右 27">
                <a:extLst>
                  <a:ext uri="{FF2B5EF4-FFF2-40B4-BE49-F238E27FC236}">
                    <a16:creationId xmlns:a16="http://schemas.microsoft.com/office/drawing/2014/main" id="{C5EE9028-5B55-188D-EA11-6D01435DFDE3}"/>
                  </a:ext>
                </a:extLst>
              </p:cNvPr>
              <p:cNvSpPr/>
              <p:nvPr/>
            </p:nvSpPr>
            <p:spPr>
              <a:xfrm>
                <a:off x="3390378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9" name="箭头: 左右 28">
                <a:extLst>
                  <a:ext uri="{FF2B5EF4-FFF2-40B4-BE49-F238E27FC236}">
                    <a16:creationId xmlns:a16="http://schemas.microsoft.com/office/drawing/2014/main" id="{B4B714FE-9E96-7213-8EC2-77655D54E60B}"/>
                  </a:ext>
                </a:extLst>
              </p:cNvPr>
              <p:cNvSpPr/>
              <p:nvPr/>
            </p:nvSpPr>
            <p:spPr>
              <a:xfrm>
                <a:off x="3977546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0" name="箭头: 左右 29">
                <a:extLst>
                  <a:ext uri="{FF2B5EF4-FFF2-40B4-BE49-F238E27FC236}">
                    <a16:creationId xmlns:a16="http://schemas.microsoft.com/office/drawing/2014/main" id="{36F65E65-EEEE-508E-A03D-9CB52A044E87}"/>
                  </a:ext>
                </a:extLst>
              </p:cNvPr>
              <p:cNvSpPr/>
              <p:nvPr/>
            </p:nvSpPr>
            <p:spPr>
              <a:xfrm>
                <a:off x="4564714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1" name="箭头: 左右 30">
                <a:extLst>
                  <a:ext uri="{FF2B5EF4-FFF2-40B4-BE49-F238E27FC236}">
                    <a16:creationId xmlns:a16="http://schemas.microsoft.com/office/drawing/2014/main" id="{1C08D4FB-A6C0-4DDE-20FB-ABF38C1F0405}"/>
                  </a:ext>
                </a:extLst>
              </p:cNvPr>
              <p:cNvSpPr/>
              <p:nvPr/>
            </p:nvSpPr>
            <p:spPr>
              <a:xfrm>
                <a:off x="3390378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2" name="箭头: 左右 31">
                <a:extLst>
                  <a:ext uri="{FF2B5EF4-FFF2-40B4-BE49-F238E27FC236}">
                    <a16:creationId xmlns:a16="http://schemas.microsoft.com/office/drawing/2014/main" id="{BF3E84F4-481A-8045-E896-7FB725409C42}"/>
                  </a:ext>
                </a:extLst>
              </p:cNvPr>
              <p:cNvSpPr/>
              <p:nvPr/>
            </p:nvSpPr>
            <p:spPr>
              <a:xfrm>
                <a:off x="3977546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3" name="箭头: 左右 32">
                <a:extLst>
                  <a:ext uri="{FF2B5EF4-FFF2-40B4-BE49-F238E27FC236}">
                    <a16:creationId xmlns:a16="http://schemas.microsoft.com/office/drawing/2014/main" id="{8BB75B14-4DD3-ADCF-890D-C225C01D1298}"/>
                  </a:ext>
                </a:extLst>
              </p:cNvPr>
              <p:cNvSpPr/>
              <p:nvPr/>
            </p:nvSpPr>
            <p:spPr>
              <a:xfrm>
                <a:off x="4564714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4" name="箭头: 左右 33">
                <a:extLst>
                  <a:ext uri="{FF2B5EF4-FFF2-40B4-BE49-F238E27FC236}">
                    <a16:creationId xmlns:a16="http://schemas.microsoft.com/office/drawing/2014/main" id="{5C4FDD94-D787-766C-7F20-BCFA79A044EB}"/>
                  </a:ext>
                </a:extLst>
              </p:cNvPr>
              <p:cNvSpPr/>
              <p:nvPr/>
            </p:nvSpPr>
            <p:spPr>
              <a:xfrm>
                <a:off x="3390378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5" name="箭头: 左右 34">
                <a:extLst>
                  <a:ext uri="{FF2B5EF4-FFF2-40B4-BE49-F238E27FC236}">
                    <a16:creationId xmlns:a16="http://schemas.microsoft.com/office/drawing/2014/main" id="{9FE403FF-F3AB-3656-A92D-8EB5BE368ABE}"/>
                  </a:ext>
                </a:extLst>
              </p:cNvPr>
              <p:cNvSpPr/>
              <p:nvPr/>
            </p:nvSpPr>
            <p:spPr>
              <a:xfrm>
                <a:off x="3977546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6" name="箭头: 左右 35">
                <a:extLst>
                  <a:ext uri="{FF2B5EF4-FFF2-40B4-BE49-F238E27FC236}">
                    <a16:creationId xmlns:a16="http://schemas.microsoft.com/office/drawing/2014/main" id="{B4CB4311-565F-CC3F-2B12-A97E2B427F84}"/>
                  </a:ext>
                </a:extLst>
              </p:cNvPr>
              <p:cNvSpPr/>
              <p:nvPr/>
            </p:nvSpPr>
            <p:spPr>
              <a:xfrm>
                <a:off x="4564714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7" name="箭头: 左右 36">
                <a:extLst>
                  <a:ext uri="{FF2B5EF4-FFF2-40B4-BE49-F238E27FC236}">
                    <a16:creationId xmlns:a16="http://schemas.microsoft.com/office/drawing/2014/main" id="{5F3328CE-F998-9DE0-BF42-FFE9E6D17EAC}"/>
                  </a:ext>
                </a:extLst>
              </p:cNvPr>
              <p:cNvSpPr/>
              <p:nvPr/>
            </p:nvSpPr>
            <p:spPr>
              <a:xfrm rot="5400000">
                <a:off x="304998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8" name="箭头: 左右 37">
                <a:extLst>
                  <a:ext uri="{FF2B5EF4-FFF2-40B4-BE49-F238E27FC236}">
                    <a16:creationId xmlns:a16="http://schemas.microsoft.com/office/drawing/2014/main" id="{C1FFEAB8-08AC-56F3-B204-E086771DB10B}"/>
                  </a:ext>
                </a:extLst>
              </p:cNvPr>
              <p:cNvSpPr/>
              <p:nvPr/>
            </p:nvSpPr>
            <p:spPr>
              <a:xfrm rot="5400000">
                <a:off x="3049982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9" name="箭头: 左右 38">
                <a:extLst>
                  <a:ext uri="{FF2B5EF4-FFF2-40B4-BE49-F238E27FC236}">
                    <a16:creationId xmlns:a16="http://schemas.microsoft.com/office/drawing/2014/main" id="{2AA551B4-C7DB-054F-86CD-BF246190C508}"/>
                  </a:ext>
                </a:extLst>
              </p:cNvPr>
              <p:cNvSpPr/>
              <p:nvPr/>
            </p:nvSpPr>
            <p:spPr>
              <a:xfrm rot="5400000">
                <a:off x="304998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0" name="箭头: 左右 39">
                <a:extLst>
                  <a:ext uri="{FF2B5EF4-FFF2-40B4-BE49-F238E27FC236}">
                    <a16:creationId xmlns:a16="http://schemas.microsoft.com/office/drawing/2014/main" id="{871292C9-2F88-C939-2CD9-FE3F0C8D0E10}"/>
                  </a:ext>
                </a:extLst>
              </p:cNvPr>
              <p:cNvSpPr/>
              <p:nvPr/>
            </p:nvSpPr>
            <p:spPr>
              <a:xfrm rot="5400000">
                <a:off x="3644129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1" name="箭头: 左右 40">
                <a:extLst>
                  <a:ext uri="{FF2B5EF4-FFF2-40B4-BE49-F238E27FC236}">
                    <a16:creationId xmlns:a16="http://schemas.microsoft.com/office/drawing/2014/main" id="{6F79E1AE-7F02-77CE-2AE3-3027FAF1DFB8}"/>
                  </a:ext>
                </a:extLst>
              </p:cNvPr>
              <p:cNvSpPr/>
              <p:nvPr/>
            </p:nvSpPr>
            <p:spPr>
              <a:xfrm rot="5400000">
                <a:off x="3644129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2" name="箭头: 左右 41">
                <a:extLst>
                  <a:ext uri="{FF2B5EF4-FFF2-40B4-BE49-F238E27FC236}">
                    <a16:creationId xmlns:a16="http://schemas.microsoft.com/office/drawing/2014/main" id="{E8AB6472-A7EC-626D-4905-8E5682EEE50C}"/>
                  </a:ext>
                </a:extLst>
              </p:cNvPr>
              <p:cNvSpPr/>
              <p:nvPr/>
            </p:nvSpPr>
            <p:spPr>
              <a:xfrm rot="5400000">
                <a:off x="3644129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3" name="箭头: 左右 42">
                <a:extLst>
                  <a:ext uri="{FF2B5EF4-FFF2-40B4-BE49-F238E27FC236}">
                    <a16:creationId xmlns:a16="http://schemas.microsoft.com/office/drawing/2014/main" id="{DA6C3F42-BAE9-E8D0-424C-A270CE8FAC67}"/>
                  </a:ext>
                </a:extLst>
              </p:cNvPr>
              <p:cNvSpPr/>
              <p:nvPr/>
            </p:nvSpPr>
            <p:spPr>
              <a:xfrm rot="5400000">
                <a:off x="4229398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4" name="箭头: 左右 43">
                <a:extLst>
                  <a:ext uri="{FF2B5EF4-FFF2-40B4-BE49-F238E27FC236}">
                    <a16:creationId xmlns:a16="http://schemas.microsoft.com/office/drawing/2014/main" id="{AC44D855-9667-BE7D-0D65-243F008320F3}"/>
                  </a:ext>
                </a:extLst>
              </p:cNvPr>
              <p:cNvSpPr/>
              <p:nvPr/>
            </p:nvSpPr>
            <p:spPr>
              <a:xfrm rot="5400000">
                <a:off x="4229398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5" name="箭头: 左右 44">
                <a:extLst>
                  <a:ext uri="{FF2B5EF4-FFF2-40B4-BE49-F238E27FC236}">
                    <a16:creationId xmlns:a16="http://schemas.microsoft.com/office/drawing/2014/main" id="{C3D2EBBF-43EB-5331-CFBD-BE79AC751D15}"/>
                  </a:ext>
                </a:extLst>
              </p:cNvPr>
              <p:cNvSpPr/>
              <p:nvPr/>
            </p:nvSpPr>
            <p:spPr>
              <a:xfrm rot="5400000">
                <a:off x="4229398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6" name="箭头: 左右 45">
                <a:extLst>
                  <a:ext uri="{FF2B5EF4-FFF2-40B4-BE49-F238E27FC236}">
                    <a16:creationId xmlns:a16="http://schemas.microsoft.com/office/drawing/2014/main" id="{176E9198-FA06-D05C-8380-6900B6328192}"/>
                  </a:ext>
                </a:extLst>
              </p:cNvPr>
              <p:cNvSpPr/>
              <p:nvPr/>
            </p:nvSpPr>
            <p:spPr>
              <a:xfrm rot="5400000">
                <a:off x="482224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7" name="箭头: 左右 46">
                <a:extLst>
                  <a:ext uri="{FF2B5EF4-FFF2-40B4-BE49-F238E27FC236}">
                    <a16:creationId xmlns:a16="http://schemas.microsoft.com/office/drawing/2014/main" id="{B90EAF52-7413-6DDD-400A-C491E304163D}"/>
                  </a:ext>
                </a:extLst>
              </p:cNvPr>
              <p:cNvSpPr/>
              <p:nvPr/>
            </p:nvSpPr>
            <p:spPr>
              <a:xfrm rot="5400000">
                <a:off x="4822242" y="32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8" name="箭头: 左右 47">
                <a:extLst>
                  <a:ext uri="{FF2B5EF4-FFF2-40B4-BE49-F238E27FC236}">
                    <a16:creationId xmlns:a16="http://schemas.microsoft.com/office/drawing/2014/main" id="{4EF3C8A4-E472-2717-C5C5-E0671A21CED0}"/>
                  </a:ext>
                </a:extLst>
              </p:cNvPr>
              <p:cNvSpPr/>
              <p:nvPr/>
            </p:nvSpPr>
            <p:spPr>
              <a:xfrm rot="5400000">
                <a:off x="482224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9" name="箭头: 左右 48">
                <a:extLst>
                  <a:ext uri="{FF2B5EF4-FFF2-40B4-BE49-F238E27FC236}">
                    <a16:creationId xmlns:a16="http://schemas.microsoft.com/office/drawing/2014/main" id="{E1157832-9723-8054-EDC7-5E39A83041C4}"/>
                  </a:ext>
                </a:extLst>
              </p:cNvPr>
              <p:cNvSpPr/>
              <p:nvPr/>
            </p:nvSpPr>
            <p:spPr>
              <a:xfrm>
                <a:off x="3395736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0" name="箭头: 左右 49">
                <a:extLst>
                  <a:ext uri="{FF2B5EF4-FFF2-40B4-BE49-F238E27FC236}">
                    <a16:creationId xmlns:a16="http://schemas.microsoft.com/office/drawing/2014/main" id="{ED0A383D-4A37-A03E-12D0-A5FF1BAC7B10}"/>
                  </a:ext>
                </a:extLst>
              </p:cNvPr>
              <p:cNvSpPr/>
              <p:nvPr/>
            </p:nvSpPr>
            <p:spPr>
              <a:xfrm>
                <a:off x="3984169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1" name="箭头: 左右 50">
                <a:extLst>
                  <a:ext uri="{FF2B5EF4-FFF2-40B4-BE49-F238E27FC236}">
                    <a16:creationId xmlns:a16="http://schemas.microsoft.com/office/drawing/2014/main" id="{CDD6FF0B-BFF7-B06E-41EF-E7082C052F5C}"/>
                  </a:ext>
                </a:extLst>
              </p:cNvPr>
              <p:cNvSpPr/>
              <p:nvPr/>
            </p:nvSpPr>
            <p:spPr>
              <a:xfrm>
                <a:off x="4572602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2" name="箭头: 左右 51">
                <a:extLst>
                  <a:ext uri="{FF2B5EF4-FFF2-40B4-BE49-F238E27FC236}">
                    <a16:creationId xmlns:a16="http://schemas.microsoft.com/office/drawing/2014/main" id="{5D0DD9D3-FE49-C82C-A845-28B1ECD7BCD0}"/>
                  </a:ext>
                </a:extLst>
              </p:cNvPr>
              <p:cNvSpPr/>
              <p:nvPr/>
            </p:nvSpPr>
            <p:spPr>
              <a:xfrm>
                <a:off x="3395736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3" name="箭头: 左右 52">
                <a:extLst>
                  <a:ext uri="{FF2B5EF4-FFF2-40B4-BE49-F238E27FC236}">
                    <a16:creationId xmlns:a16="http://schemas.microsoft.com/office/drawing/2014/main" id="{E3A5207B-F0E0-F3FC-EF25-8B71317D9E0A}"/>
                  </a:ext>
                </a:extLst>
              </p:cNvPr>
              <p:cNvSpPr/>
              <p:nvPr/>
            </p:nvSpPr>
            <p:spPr>
              <a:xfrm>
                <a:off x="3984169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4" name="箭头: 左右 53">
                <a:extLst>
                  <a:ext uri="{FF2B5EF4-FFF2-40B4-BE49-F238E27FC236}">
                    <a16:creationId xmlns:a16="http://schemas.microsoft.com/office/drawing/2014/main" id="{4F7419E2-86B2-7936-9F6E-45C8E3D4B00E}"/>
                  </a:ext>
                </a:extLst>
              </p:cNvPr>
              <p:cNvSpPr/>
              <p:nvPr/>
            </p:nvSpPr>
            <p:spPr>
              <a:xfrm>
                <a:off x="4572602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5" name="箭头: 左右 54">
                <a:extLst>
                  <a:ext uri="{FF2B5EF4-FFF2-40B4-BE49-F238E27FC236}">
                    <a16:creationId xmlns:a16="http://schemas.microsoft.com/office/drawing/2014/main" id="{18705FD0-7307-137B-8685-FC4B99DA0D9A}"/>
                  </a:ext>
                </a:extLst>
              </p:cNvPr>
              <p:cNvSpPr/>
              <p:nvPr/>
            </p:nvSpPr>
            <p:spPr>
              <a:xfrm>
                <a:off x="3395736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6" name="箭头: 左右 55">
                <a:extLst>
                  <a:ext uri="{FF2B5EF4-FFF2-40B4-BE49-F238E27FC236}">
                    <a16:creationId xmlns:a16="http://schemas.microsoft.com/office/drawing/2014/main" id="{92EE123C-330A-2154-3B1B-D4A712EA1902}"/>
                  </a:ext>
                </a:extLst>
              </p:cNvPr>
              <p:cNvSpPr/>
              <p:nvPr/>
            </p:nvSpPr>
            <p:spPr>
              <a:xfrm>
                <a:off x="3984169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7" name="箭头: 左右 56">
                <a:extLst>
                  <a:ext uri="{FF2B5EF4-FFF2-40B4-BE49-F238E27FC236}">
                    <a16:creationId xmlns:a16="http://schemas.microsoft.com/office/drawing/2014/main" id="{6E83A48B-33F9-C5F2-6808-EB86053ED306}"/>
                  </a:ext>
                </a:extLst>
              </p:cNvPr>
              <p:cNvSpPr/>
              <p:nvPr/>
            </p:nvSpPr>
            <p:spPr>
              <a:xfrm>
                <a:off x="4572602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8" name="箭头: 左右 57">
                <a:extLst>
                  <a:ext uri="{FF2B5EF4-FFF2-40B4-BE49-F238E27FC236}">
                    <a16:creationId xmlns:a16="http://schemas.microsoft.com/office/drawing/2014/main" id="{62A909FE-5FE9-0703-F909-BC1AB3A8FCBE}"/>
                  </a:ext>
                </a:extLst>
              </p:cNvPr>
              <p:cNvSpPr/>
              <p:nvPr/>
            </p:nvSpPr>
            <p:spPr>
              <a:xfrm>
                <a:off x="3395736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9" name="箭头: 左右 58">
                <a:extLst>
                  <a:ext uri="{FF2B5EF4-FFF2-40B4-BE49-F238E27FC236}">
                    <a16:creationId xmlns:a16="http://schemas.microsoft.com/office/drawing/2014/main" id="{96D6FD9E-DC9F-D4D6-DE41-49E6E9AC95DE}"/>
                  </a:ext>
                </a:extLst>
              </p:cNvPr>
              <p:cNvSpPr/>
              <p:nvPr/>
            </p:nvSpPr>
            <p:spPr>
              <a:xfrm>
                <a:off x="3984169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0" name="箭头: 左右 59">
                <a:extLst>
                  <a:ext uri="{FF2B5EF4-FFF2-40B4-BE49-F238E27FC236}">
                    <a16:creationId xmlns:a16="http://schemas.microsoft.com/office/drawing/2014/main" id="{AD2953EC-D968-1A7E-4EBF-F249310BA658}"/>
                  </a:ext>
                </a:extLst>
              </p:cNvPr>
              <p:cNvSpPr/>
              <p:nvPr/>
            </p:nvSpPr>
            <p:spPr>
              <a:xfrm>
                <a:off x="4572602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1" name="箭头: 左右 60">
                <a:extLst>
                  <a:ext uri="{FF2B5EF4-FFF2-40B4-BE49-F238E27FC236}">
                    <a16:creationId xmlns:a16="http://schemas.microsoft.com/office/drawing/2014/main" id="{95B75636-D4A5-78C4-47C9-2A2321B9611A}"/>
                  </a:ext>
                </a:extLst>
              </p:cNvPr>
              <p:cNvSpPr/>
              <p:nvPr/>
            </p:nvSpPr>
            <p:spPr>
              <a:xfrm rot="5400000">
                <a:off x="3143869" y="271840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2" name="箭头: 左右 61">
                <a:extLst>
                  <a:ext uri="{FF2B5EF4-FFF2-40B4-BE49-F238E27FC236}">
                    <a16:creationId xmlns:a16="http://schemas.microsoft.com/office/drawing/2014/main" id="{1579ABE5-1D6B-9425-D9EB-D6022F30A19C}"/>
                  </a:ext>
                </a:extLst>
              </p:cNvPr>
              <p:cNvSpPr/>
              <p:nvPr/>
            </p:nvSpPr>
            <p:spPr>
              <a:xfrm rot="5400000">
                <a:off x="3730186" y="271840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3" name="箭头: 左右 62">
                <a:extLst>
                  <a:ext uri="{FF2B5EF4-FFF2-40B4-BE49-F238E27FC236}">
                    <a16:creationId xmlns:a16="http://schemas.microsoft.com/office/drawing/2014/main" id="{C040F0CC-7D2A-74D3-D0AC-91AE6242CE0C}"/>
                  </a:ext>
                </a:extLst>
              </p:cNvPr>
              <p:cNvSpPr/>
              <p:nvPr/>
            </p:nvSpPr>
            <p:spPr>
              <a:xfrm rot="5400000">
                <a:off x="4316503" y="2718404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4" name="箭头: 左右 63">
                <a:extLst>
                  <a:ext uri="{FF2B5EF4-FFF2-40B4-BE49-F238E27FC236}">
                    <a16:creationId xmlns:a16="http://schemas.microsoft.com/office/drawing/2014/main" id="{B6AE12E5-F521-3DF1-32CD-DF647BB1C7A4}"/>
                  </a:ext>
                </a:extLst>
              </p:cNvPr>
              <p:cNvSpPr/>
              <p:nvPr/>
            </p:nvSpPr>
            <p:spPr>
              <a:xfrm rot="5400000">
                <a:off x="4902820" y="2718405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5" name="箭头: 左右 64">
                <a:extLst>
                  <a:ext uri="{FF2B5EF4-FFF2-40B4-BE49-F238E27FC236}">
                    <a16:creationId xmlns:a16="http://schemas.microsoft.com/office/drawing/2014/main" id="{EB0DD7B8-4E23-4FE1-9442-64E9BE4C4911}"/>
                  </a:ext>
                </a:extLst>
              </p:cNvPr>
              <p:cNvSpPr/>
              <p:nvPr/>
            </p:nvSpPr>
            <p:spPr>
              <a:xfrm rot="5400000">
                <a:off x="3143869" y="332762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7" name="箭头: 左右 65">
                <a:extLst>
                  <a:ext uri="{FF2B5EF4-FFF2-40B4-BE49-F238E27FC236}">
                    <a16:creationId xmlns:a16="http://schemas.microsoft.com/office/drawing/2014/main" id="{80443D0B-E6B6-AEF5-CE8C-5C02121D2065}"/>
                  </a:ext>
                </a:extLst>
              </p:cNvPr>
              <p:cNvSpPr/>
              <p:nvPr/>
            </p:nvSpPr>
            <p:spPr>
              <a:xfrm rot="5400000">
                <a:off x="3730186" y="332762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8" name="箭头: 左右 66">
                <a:extLst>
                  <a:ext uri="{FF2B5EF4-FFF2-40B4-BE49-F238E27FC236}">
                    <a16:creationId xmlns:a16="http://schemas.microsoft.com/office/drawing/2014/main" id="{6DBE7AF1-8713-0CDD-86FF-AC6A2E33808C}"/>
                  </a:ext>
                </a:extLst>
              </p:cNvPr>
              <p:cNvSpPr/>
              <p:nvPr/>
            </p:nvSpPr>
            <p:spPr>
              <a:xfrm rot="5400000">
                <a:off x="4316503" y="332762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9" name="箭头: 左右 67">
                <a:extLst>
                  <a:ext uri="{FF2B5EF4-FFF2-40B4-BE49-F238E27FC236}">
                    <a16:creationId xmlns:a16="http://schemas.microsoft.com/office/drawing/2014/main" id="{31C3241B-9B29-5D10-8D6B-5B67C2EF854D}"/>
                  </a:ext>
                </a:extLst>
              </p:cNvPr>
              <p:cNvSpPr/>
              <p:nvPr/>
            </p:nvSpPr>
            <p:spPr>
              <a:xfrm rot="5400000">
                <a:off x="4902820" y="3324449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0" name="箭头: 左右 68">
                <a:extLst>
                  <a:ext uri="{FF2B5EF4-FFF2-40B4-BE49-F238E27FC236}">
                    <a16:creationId xmlns:a16="http://schemas.microsoft.com/office/drawing/2014/main" id="{23AF68A4-185A-16CC-726A-D335C9385145}"/>
                  </a:ext>
                </a:extLst>
              </p:cNvPr>
              <p:cNvSpPr/>
              <p:nvPr/>
            </p:nvSpPr>
            <p:spPr>
              <a:xfrm rot="5400000">
                <a:off x="3143869" y="3936840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1" name="箭头: 左右 69">
                <a:extLst>
                  <a:ext uri="{FF2B5EF4-FFF2-40B4-BE49-F238E27FC236}">
                    <a16:creationId xmlns:a16="http://schemas.microsoft.com/office/drawing/2014/main" id="{D566EC28-AC17-F9BC-CF87-0DE3B4A2F748}"/>
                  </a:ext>
                </a:extLst>
              </p:cNvPr>
              <p:cNvSpPr/>
              <p:nvPr/>
            </p:nvSpPr>
            <p:spPr>
              <a:xfrm rot="5400000">
                <a:off x="3730186" y="393684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3" name="箭头: 左右 70">
                <a:extLst>
                  <a:ext uri="{FF2B5EF4-FFF2-40B4-BE49-F238E27FC236}">
                    <a16:creationId xmlns:a16="http://schemas.microsoft.com/office/drawing/2014/main" id="{14012D29-315D-ADB9-F13F-58B97CEDF2A6}"/>
                  </a:ext>
                </a:extLst>
              </p:cNvPr>
              <p:cNvSpPr/>
              <p:nvPr/>
            </p:nvSpPr>
            <p:spPr>
              <a:xfrm rot="5400000">
                <a:off x="4316503" y="393684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4" name="箭头: 左右 71">
                <a:extLst>
                  <a:ext uri="{FF2B5EF4-FFF2-40B4-BE49-F238E27FC236}">
                    <a16:creationId xmlns:a16="http://schemas.microsoft.com/office/drawing/2014/main" id="{41FB76EA-657B-C641-0E98-4FFAB22D67CF}"/>
                  </a:ext>
                </a:extLst>
              </p:cNvPr>
              <p:cNvSpPr/>
              <p:nvPr/>
            </p:nvSpPr>
            <p:spPr>
              <a:xfrm rot="5400000">
                <a:off x="4902820" y="393684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grpSp>
            <p:nvGrpSpPr>
              <p:cNvPr id="95" name="组合 72">
                <a:extLst>
                  <a:ext uri="{FF2B5EF4-FFF2-40B4-BE49-F238E27FC236}">
                    <a16:creationId xmlns:a16="http://schemas.microsoft.com/office/drawing/2014/main" id="{92D93A8C-EE5A-F1F4-34FE-9F061EA98F4B}"/>
                  </a:ext>
                </a:extLst>
              </p:cNvPr>
              <p:cNvGrpSpPr/>
              <p:nvPr/>
            </p:nvGrpSpPr>
            <p:grpSpPr>
              <a:xfrm>
                <a:off x="3213445" y="1935087"/>
                <a:ext cx="1868370" cy="429342"/>
                <a:chOff x="6685631" y="835025"/>
                <a:chExt cx="1868370" cy="429342"/>
              </a:xfrm>
            </p:grpSpPr>
            <p:sp>
              <p:nvSpPr>
                <p:cNvPr id="111" name="箭头: 左右 88">
                  <a:extLst>
                    <a:ext uri="{FF2B5EF4-FFF2-40B4-BE49-F238E27FC236}">
                      <a16:creationId xmlns:a16="http://schemas.microsoft.com/office/drawing/2014/main" id="{5FA2D135-FA41-8725-D498-637000A944C0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2" name="箭头: 左右 89">
                  <a:extLst>
                    <a:ext uri="{FF2B5EF4-FFF2-40B4-BE49-F238E27FC236}">
                      <a16:creationId xmlns:a16="http://schemas.microsoft.com/office/drawing/2014/main" id="{556877EF-5249-89A8-E39E-87A401002A5E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3" name="箭头: 左右 90">
                  <a:extLst>
                    <a:ext uri="{FF2B5EF4-FFF2-40B4-BE49-F238E27FC236}">
                      <a16:creationId xmlns:a16="http://schemas.microsoft.com/office/drawing/2014/main" id="{B7DD1D17-25CE-B6A7-F22D-F0AA2E1807D7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4" name="箭头: 左右 91">
                  <a:extLst>
                    <a:ext uri="{FF2B5EF4-FFF2-40B4-BE49-F238E27FC236}">
                      <a16:creationId xmlns:a16="http://schemas.microsoft.com/office/drawing/2014/main" id="{7170D874-E4FB-00A1-672E-24DF1F79EC0E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6" name="组合 73">
                <a:extLst>
                  <a:ext uri="{FF2B5EF4-FFF2-40B4-BE49-F238E27FC236}">
                    <a16:creationId xmlns:a16="http://schemas.microsoft.com/office/drawing/2014/main" id="{F4305B3E-81B2-55D3-EB8D-30C67D583C4C}"/>
                  </a:ext>
                </a:extLst>
              </p:cNvPr>
              <p:cNvGrpSpPr/>
              <p:nvPr/>
            </p:nvGrpSpPr>
            <p:grpSpPr>
              <a:xfrm>
                <a:off x="3213445" y="4339124"/>
                <a:ext cx="1868370" cy="130049"/>
                <a:chOff x="6685631" y="3273987"/>
                <a:chExt cx="1868370" cy="429342"/>
              </a:xfrm>
            </p:grpSpPr>
            <p:sp>
              <p:nvSpPr>
                <p:cNvPr id="107" name="箭头: 左右 84">
                  <a:extLst>
                    <a:ext uri="{FF2B5EF4-FFF2-40B4-BE49-F238E27FC236}">
                      <a16:creationId xmlns:a16="http://schemas.microsoft.com/office/drawing/2014/main" id="{2F5DA4B9-996E-7B49-F0C8-7C961296DD31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8" name="箭头: 左右 85">
                  <a:extLst>
                    <a:ext uri="{FF2B5EF4-FFF2-40B4-BE49-F238E27FC236}">
                      <a16:creationId xmlns:a16="http://schemas.microsoft.com/office/drawing/2014/main" id="{B8A680FE-D774-55B6-48FD-B0819CD632C7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9" name="箭头: 左右 86">
                  <a:extLst>
                    <a:ext uri="{FF2B5EF4-FFF2-40B4-BE49-F238E27FC236}">
                      <a16:creationId xmlns:a16="http://schemas.microsoft.com/office/drawing/2014/main" id="{80A8EEAB-999B-FECB-3C5B-E5278314CE24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0" name="箭头: 左右 87">
                  <a:extLst>
                    <a:ext uri="{FF2B5EF4-FFF2-40B4-BE49-F238E27FC236}">
                      <a16:creationId xmlns:a16="http://schemas.microsoft.com/office/drawing/2014/main" id="{4F4BA48A-1B67-7B4C-041C-9C0E0377293C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7" name="组合 74">
                <a:extLst>
                  <a:ext uri="{FF2B5EF4-FFF2-40B4-BE49-F238E27FC236}">
                    <a16:creationId xmlns:a16="http://schemas.microsoft.com/office/drawing/2014/main" id="{606C92A8-82C3-E4D5-8B47-A7883D59D9C1}"/>
                  </a:ext>
                </a:extLst>
              </p:cNvPr>
              <p:cNvGrpSpPr/>
              <p:nvPr/>
            </p:nvGrpSpPr>
            <p:grpSpPr>
              <a:xfrm rot="5400000">
                <a:off x="2196894" y="3301106"/>
                <a:ext cx="1932604" cy="145316"/>
                <a:chOff x="6685631" y="3273987"/>
                <a:chExt cx="1868370" cy="429342"/>
              </a:xfrm>
            </p:grpSpPr>
            <p:sp>
              <p:nvSpPr>
                <p:cNvPr id="103" name="箭头: 左右 80">
                  <a:extLst>
                    <a:ext uri="{FF2B5EF4-FFF2-40B4-BE49-F238E27FC236}">
                      <a16:creationId xmlns:a16="http://schemas.microsoft.com/office/drawing/2014/main" id="{390B0FC1-3C85-C883-9E85-8E2598550CD6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4" name="箭头: 左右 81">
                  <a:extLst>
                    <a:ext uri="{FF2B5EF4-FFF2-40B4-BE49-F238E27FC236}">
                      <a16:creationId xmlns:a16="http://schemas.microsoft.com/office/drawing/2014/main" id="{9109A53C-7647-A433-C9A2-54097DEB9CDE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5" name="箭头: 左右 82">
                  <a:extLst>
                    <a:ext uri="{FF2B5EF4-FFF2-40B4-BE49-F238E27FC236}">
                      <a16:creationId xmlns:a16="http://schemas.microsoft.com/office/drawing/2014/main" id="{C318148C-C136-0D30-43FD-9FD08CF5EF7A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6" name="箭头: 左右 83">
                  <a:extLst>
                    <a:ext uri="{FF2B5EF4-FFF2-40B4-BE49-F238E27FC236}">
                      <a16:creationId xmlns:a16="http://schemas.microsoft.com/office/drawing/2014/main" id="{D676B44F-7280-8DB5-0829-11B5B2EBA07E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8" name="组合 75">
                <a:extLst>
                  <a:ext uri="{FF2B5EF4-FFF2-40B4-BE49-F238E27FC236}">
                    <a16:creationId xmlns:a16="http://schemas.microsoft.com/office/drawing/2014/main" id="{C3B4DC23-2877-1A78-8FC4-6745A339EDFA}"/>
                  </a:ext>
                </a:extLst>
              </p:cNvPr>
              <p:cNvGrpSpPr/>
              <p:nvPr/>
            </p:nvGrpSpPr>
            <p:grpSpPr>
              <a:xfrm rot="5400000">
                <a:off x="4362579" y="3176085"/>
                <a:ext cx="1966592" cy="429342"/>
                <a:chOff x="6685631" y="835025"/>
                <a:chExt cx="1868370" cy="429342"/>
              </a:xfrm>
            </p:grpSpPr>
            <p:sp>
              <p:nvSpPr>
                <p:cNvPr id="99" name="箭头: 左右 76">
                  <a:extLst>
                    <a:ext uri="{FF2B5EF4-FFF2-40B4-BE49-F238E27FC236}">
                      <a16:creationId xmlns:a16="http://schemas.microsoft.com/office/drawing/2014/main" id="{AF8967FE-C898-2733-D70A-451F4931348E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0" name="箭头: 左右 77">
                  <a:extLst>
                    <a:ext uri="{FF2B5EF4-FFF2-40B4-BE49-F238E27FC236}">
                      <a16:creationId xmlns:a16="http://schemas.microsoft.com/office/drawing/2014/main" id="{3E250586-777F-A575-298B-9B791EA7C402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1" name="箭头: 左右 78">
                  <a:extLst>
                    <a:ext uri="{FF2B5EF4-FFF2-40B4-BE49-F238E27FC236}">
                      <a16:creationId xmlns:a16="http://schemas.microsoft.com/office/drawing/2014/main" id="{D2571151-7846-460C-A37B-7CF4523198E2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2" name="箭头: 左右 79">
                  <a:extLst>
                    <a:ext uri="{FF2B5EF4-FFF2-40B4-BE49-F238E27FC236}">
                      <a16:creationId xmlns:a16="http://schemas.microsoft.com/office/drawing/2014/main" id="{D5A773ED-9180-7634-2499-38BFF5C97988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</p:grpSp>
        <p:grpSp>
          <p:nvGrpSpPr>
            <p:cNvPr id="6" name="组合 108">
              <a:extLst>
                <a:ext uri="{FF2B5EF4-FFF2-40B4-BE49-F238E27FC236}">
                  <a16:creationId xmlns:a16="http://schemas.microsoft.com/office/drawing/2014/main" id="{D7E204EC-9A11-1CE2-4A5B-BC07B1CEB6D0}"/>
                </a:ext>
              </a:extLst>
            </p:cNvPr>
            <p:cNvGrpSpPr/>
            <p:nvPr/>
          </p:nvGrpSpPr>
          <p:grpSpPr>
            <a:xfrm>
              <a:off x="5639205" y="2423467"/>
              <a:ext cx="854588" cy="3706129"/>
              <a:chOff x="2862668" y="2193494"/>
              <a:chExt cx="1055914" cy="3706129"/>
            </a:xfrm>
            <a:solidFill>
              <a:schemeClr val="bg2"/>
            </a:solidFill>
          </p:grpSpPr>
          <p:sp>
            <p:nvSpPr>
              <p:cNvPr id="20" name="矩形 109">
                <a:extLst>
                  <a:ext uri="{FF2B5EF4-FFF2-40B4-BE49-F238E27FC236}">
                    <a16:creationId xmlns:a16="http://schemas.microsoft.com/office/drawing/2014/main" id="{5B9F7B5F-F92D-2C10-B6F1-D6C2F14F0C37}"/>
                  </a:ext>
                </a:extLst>
              </p:cNvPr>
              <p:cNvSpPr/>
              <p:nvPr/>
            </p:nvSpPr>
            <p:spPr>
              <a:xfrm>
                <a:off x="2862668" y="2193494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" name="矩形 110">
                <a:extLst>
                  <a:ext uri="{FF2B5EF4-FFF2-40B4-BE49-F238E27FC236}">
                    <a16:creationId xmlns:a16="http://schemas.microsoft.com/office/drawing/2014/main" id="{BB6D4976-C06E-0950-6A53-B8E630037C4D}"/>
                  </a:ext>
                </a:extLst>
              </p:cNvPr>
              <p:cNvSpPr/>
              <p:nvPr/>
            </p:nvSpPr>
            <p:spPr>
              <a:xfrm>
                <a:off x="2862668" y="3338156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矩形 111">
                <a:extLst>
                  <a:ext uri="{FF2B5EF4-FFF2-40B4-BE49-F238E27FC236}">
                    <a16:creationId xmlns:a16="http://schemas.microsoft.com/office/drawing/2014/main" id="{AAA05EC0-9B72-EC1E-1492-3A03C0D762EA}"/>
                  </a:ext>
                </a:extLst>
              </p:cNvPr>
              <p:cNvSpPr/>
              <p:nvPr/>
            </p:nvSpPr>
            <p:spPr>
              <a:xfrm>
                <a:off x="2862668" y="4482818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矩形 112">
                <a:extLst>
                  <a:ext uri="{FF2B5EF4-FFF2-40B4-BE49-F238E27FC236}">
                    <a16:creationId xmlns:a16="http://schemas.microsoft.com/office/drawing/2014/main" id="{B720EFD6-34BC-EC6C-9169-1D9C34C008BB}"/>
                  </a:ext>
                </a:extLst>
              </p:cNvPr>
              <p:cNvSpPr/>
              <p:nvPr/>
            </p:nvSpPr>
            <p:spPr>
              <a:xfrm>
                <a:off x="2862668" y="5627480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" name="矩形 113">
              <a:extLst>
                <a:ext uri="{FF2B5EF4-FFF2-40B4-BE49-F238E27FC236}">
                  <a16:creationId xmlns:a16="http://schemas.microsoft.com/office/drawing/2014/main" id="{53E86986-405F-A189-F06A-D574102B62E5}"/>
                </a:ext>
              </a:extLst>
            </p:cNvPr>
            <p:cNvSpPr/>
            <p:nvPr/>
          </p:nvSpPr>
          <p:spPr>
            <a:xfrm>
              <a:off x="4518251" y="2423467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9" name="矩形 114">
              <a:extLst>
                <a:ext uri="{FF2B5EF4-FFF2-40B4-BE49-F238E27FC236}">
                  <a16:creationId xmlns:a16="http://schemas.microsoft.com/office/drawing/2014/main" id="{9A36FF74-1D73-872C-E8BE-340647C20E61}"/>
                </a:ext>
              </a:extLst>
            </p:cNvPr>
            <p:cNvSpPr/>
            <p:nvPr/>
          </p:nvSpPr>
          <p:spPr>
            <a:xfrm>
              <a:off x="4518251" y="3568129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0" name="矩形 115">
              <a:extLst>
                <a:ext uri="{FF2B5EF4-FFF2-40B4-BE49-F238E27FC236}">
                  <a16:creationId xmlns:a16="http://schemas.microsoft.com/office/drawing/2014/main" id="{DD976AEC-3B4A-CB77-3888-43BA1F121007}"/>
                </a:ext>
              </a:extLst>
            </p:cNvPr>
            <p:cNvSpPr/>
            <p:nvPr/>
          </p:nvSpPr>
          <p:spPr>
            <a:xfrm>
              <a:off x="4518251" y="4712791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" name="矩形 116">
              <a:extLst>
                <a:ext uri="{FF2B5EF4-FFF2-40B4-BE49-F238E27FC236}">
                  <a16:creationId xmlns:a16="http://schemas.microsoft.com/office/drawing/2014/main" id="{FAA51BE0-2BC8-630A-F1A4-A7466848816C}"/>
                </a:ext>
              </a:extLst>
            </p:cNvPr>
            <p:cNvSpPr/>
            <p:nvPr/>
          </p:nvSpPr>
          <p:spPr>
            <a:xfrm>
              <a:off x="4518251" y="5857453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2" name="矩形 117">
              <a:extLst>
                <a:ext uri="{FF2B5EF4-FFF2-40B4-BE49-F238E27FC236}">
                  <a16:creationId xmlns:a16="http://schemas.microsoft.com/office/drawing/2014/main" id="{0D60072D-ED29-5FAE-447A-7AEC82434C46}"/>
                </a:ext>
              </a:extLst>
            </p:cNvPr>
            <p:cNvSpPr/>
            <p:nvPr/>
          </p:nvSpPr>
          <p:spPr>
            <a:xfrm>
              <a:off x="6685685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3" name="矩形 118">
              <a:extLst>
                <a:ext uri="{FF2B5EF4-FFF2-40B4-BE49-F238E27FC236}">
                  <a16:creationId xmlns:a16="http://schemas.microsoft.com/office/drawing/2014/main" id="{36D82BFD-FB10-BAF1-850C-2E133C5110FE}"/>
                </a:ext>
              </a:extLst>
            </p:cNvPr>
            <p:cNvSpPr/>
            <p:nvPr/>
          </p:nvSpPr>
          <p:spPr>
            <a:xfrm>
              <a:off x="7769998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4" name="矩形 119">
              <a:extLst>
                <a:ext uri="{FF2B5EF4-FFF2-40B4-BE49-F238E27FC236}">
                  <a16:creationId xmlns:a16="http://schemas.microsoft.com/office/drawing/2014/main" id="{39A13440-8261-CB80-013F-238252A30D6D}"/>
                </a:ext>
              </a:extLst>
            </p:cNvPr>
            <p:cNvSpPr/>
            <p:nvPr/>
          </p:nvSpPr>
          <p:spPr>
            <a:xfrm>
              <a:off x="8854311" y="6267410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5" name="矩形 120">
              <a:extLst>
                <a:ext uri="{FF2B5EF4-FFF2-40B4-BE49-F238E27FC236}">
                  <a16:creationId xmlns:a16="http://schemas.microsoft.com/office/drawing/2014/main" id="{B0AD7D91-61B2-F950-FC56-FC20E253F784}"/>
                </a:ext>
              </a:extLst>
            </p:cNvPr>
            <p:cNvSpPr/>
            <p:nvPr/>
          </p:nvSpPr>
          <p:spPr>
            <a:xfrm>
              <a:off x="9938623" y="6267409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6" name="矩形 121">
              <a:extLst>
                <a:ext uri="{FF2B5EF4-FFF2-40B4-BE49-F238E27FC236}">
                  <a16:creationId xmlns:a16="http://schemas.microsoft.com/office/drawing/2014/main" id="{912339D2-3434-6858-9E5D-209196694ACC}"/>
                </a:ext>
              </a:extLst>
            </p:cNvPr>
            <p:cNvSpPr/>
            <p:nvPr/>
          </p:nvSpPr>
          <p:spPr>
            <a:xfrm>
              <a:off x="6685685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7" name="矩形 122">
              <a:extLst>
                <a:ext uri="{FF2B5EF4-FFF2-40B4-BE49-F238E27FC236}">
                  <a16:creationId xmlns:a16="http://schemas.microsoft.com/office/drawing/2014/main" id="{913C47F9-D8AD-FE85-1DC8-EC32A3235A5E}"/>
                </a:ext>
              </a:extLst>
            </p:cNvPr>
            <p:cNvSpPr/>
            <p:nvPr/>
          </p:nvSpPr>
          <p:spPr>
            <a:xfrm>
              <a:off x="7769998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8" name="矩形 123">
              <a:extLst>
                <a:ext uri="{FF2B5EF4-FFF2-40B4-BE49-F238E27FC236}">
                  <a16:creationId xmlns:a16="http://schemas.microsoft.com/office/drawing/2014/main" id="{64176AAA-35D1-D6B5-8A3F-80DF951B49A5}"/>
                </a:ext>
              </a:extLst>
            </p:cNvPr>
            <p:cNvSpPr/>
            <p:nvPr/>
          </p:nvSpPr>
          <p:spPr>
            <a:xfrm>
              <a:off x="8854311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9" name="矩形 124">
              <a:extLst>
                <a:ext uri="{FF2B5EF4-FFF2-40B4-BE49-F238E27FC236}">
                  <a16:creationId xmlns:a16="http://schemas.microsoft.com/office/drawing/2014/main" id="{B2838DAC-27BF-10EE-15D1-26A9579B7C29}"/>
                </a:ext>
              </a:extLst>
            </p:cNvPr>
            <p:cNvSpPr/>
            <p:nvPr/>
          </p:nvSpPr>
          <p:spPr>
            <a:xfrm>
              <a:off x="9938624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</p:grp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2648750-66D5-C02F-77ED-0EAA047BC308}"/>
              </a:ext>
            </a:extLst>
          </p:cNvPr>
          <p:cNvSpPr/>
          <p:nvPr/>
        </p:nvSpPr>
        <p:spPr>
          <a:xfrm>
            <a:off x="6706980" y="4997412"/>
            <a:ext cx="757896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0</a:t>
            </a:r>
            <a:r>
              <a:rPr lang="en-GB" sz="1100" baseline="30000" dirty="0">
                <a:solidFill>
                  <a:schemeClr val="tx2"/>
                </a:solidFill>
              </a:rPr>
              <a:t>UV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F8F692-F3C3-6CEA-BBBC-D3A952A0D03D}"/>
              </a:ext>
            </a:extLst>
          </p:cNvPr>
          <p:cNvSpPr/>
          <p:nvPr/>
        </p:nvSpPr>
        <p:spPr>
          <a:xfrm>
            <a:off x="3114160" y="1492528"/>
            <a:ext cx="1142637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C</a:t>
            </a:r>
            <a:r>
              <a:rPr lang="en-GB" baseline="30000" dirty="0">
                <a:solidFill>
                  <a:schemeClr val="tx2"/>
                </a:solidFill>
              </a:rPr>
              <a:t>KV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441A7D-2D05-58EA-BD34-1D7307800CE1}"/>
              </a:ext>
            </a:extLst>
          </p:cNvPr>
          <p:cNvSpPr/>
          <p:nvPr/>
        </p:nvSpPr>
        <p:spPr>
          <a:xfrm>
            <a:off x="4302672" y="1492528"/>
            <a:ext cx="604725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K</a:t>
            </a:r>
            <a:r>
              <a:rPr lang="en-GB" baseline="30000" dirty="0">
                <a:solidFill>
                  <a:schemeClr val="tx2"/>
                </a:solidFill>
              </a:rPr>
              <a:t>R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24CF43-3220-922C-C4C4-F854880F2263}"/>
              </a:ext>
            </a:extLst>
          </p:cNvPr>
          <p:cNvSpPr/>
          <p:nvPr/>
        </p:nvSpPr>
        <p:spPr>
          <a:xfrm>
            <a:off x="4256797" y="935703"/>
            <a:ext cx="5724601" cy="387692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1EF0F48-AB6F-1BC0-491A-60D5283C36F5}"/>
              </a:ext>
            </a:extLst>
          </p:cNvPr>
          <p:cNvSpPr/>
          <p:nvPr/>
        </p:nvSpPr>
        <p:spPr>
          <a:xfrm>
            <a:off x="7488407" y="4997412"/>
            <a:ext cx="757896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1</a:t>
            </a:r>
            <a:r>
              <a:rPr lang="en-GB" sz="1100" baseline="30000" dirty="0">
                <a:solidFill>
                  <a:schemeClr val="tx2"/>
                </a:solidFill>
              </a:rPr>
              <a:t>UV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B1B8CA0-B8E2-E804-9155-2A63FCCD601D}"/>
              </a:ext>
            </a:extLst>
          </p:cNvPr>
          <p:cNvSpPr/>
          <p:nvPr/>
        </p:nvSpPr>
        <p:spPr>
          <a:xfrm>
            <a:off x="8269834" y="4997412"/>
            <a:ext cx="757896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2</a:t>
            </a:r>
            <a:r>
              <a:rPr lang="en-GB" sz="1100" baseline="30000" dirty="0">
                <a:solidFill>
                  <a:schemeClr val="tx2"/>
                </a:solidFill>
              </a:rPr>
              <a:t>UV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72A515D-43B8-E877-2637-D9B389604426}"/>
              </a:ext>
            </a:extLst>
          </p:cNvPr>
          <p:cNvSpPr/>
          <p:nvPr/>
        </p:nvSpPr>
        <p:spPr>
          <a:xfrm>
            <a:off x="9051261" y="4997412"/>
            <a:ext cx="757896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3</a:t>
            </a:r>
            <a:r>
              <a:rPr lang="en-GB" sz="1100" baseline="30000" dirty="0">
                <a:solidFill>
                  <a:schemeClr val="tx2"/>
                </a:solidFill>
              </a:rPr>
              <a:t>UV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814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5B4D-6C23-4F05-26BB-B56CC3062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53C0CC-A45E-2D33-68B9-474CBFF490B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Decompression + </a:t>
            </a:r>
            <a:r>
              <a:rPr kumimoji="0" lang="en-US" altLang="zh-CN" sz="3600" b="0" i="0" u="none" strike="noStrike" kern="1200" cap="none" spc="-100" normalizeH="0" baseline="0" noProof="0" dirty="0" err="1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RoPE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 -&gt; Forming V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E2570C-3476-57FE-ED15-7AD238B7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grpSp>
        <p:nvGrpSpPr>
          <p:cNvPr id="3" name="组合 125">
            <a:extLst>
              <a:ext uri="{FF2B5EF4-FFF2-40B4-BE49-F238E27FC236}">
                <a16:creationId xmlns:a16="http://schemas.microsoft.com/office/drawing/2014/main" id="{6C0E97F7-7C4F-ABD5-0DD1-30EF1E8359DD}"/>
              </a:ext>
            </a:extLst>
          </p:cNvPr>
          <p:cNvGrpSpPr/>
          <p:nvPr/>
        </p:nvGrpSpPr>
        <p:grpSpPr>
          <a:xfrm>
            <a:off x="5170713" y="952787"/>
            <a:ext cx="4638449" cy="3706566"/>
            <a:chOff x="4518251" y="1601932"/>
            <a:chExt cx="6554979" cy="5238058"/>
          </a:xfrm>
        </p:grpSpPr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73EB7264-D7D7-F47F-39EA-49CB98E7BF31}"/>
                </a:ext>
              </a:extLst>
            </p:cNvPr>
            <p:cNvGrpSpPr/>
            <p:nvPr/>
          </p:nvGrpSpPr>
          <p:grpSpPr>
            <a:xfrm>
              <a:off x="6498911" y="1601932"/>
              <a:ext cx="4574319" cy="4692987"/>
              <a:chOff x="3090538" y="1935087"/>
              <a:chExt cx="2470008" cy="2534086"/>
            </a:xfrm>
          </p:grpSpPr>
          <p:grpSp>
            <p:nvGrpSpPr>
              <p:cNvPr id="24" name="组合 7">
                <a:extLst>
                  <a:ext uri="{FF2B5EF4-FFF2-40B4-BE49-F238E27FC236}">
                    <a16:creationId xmlns:a16="http://schemas.microsoft.com/office/drawing/2014/main" id="{84190F9B-5AE2-4676-D457-8E0055C6DD2A}"/>
                  </a:ext>
                </a:extLst>
              </p:cNvPr>
              <p:cNvGrpSpPr/>
              <p:nvPr/>
            </p:nvGrpSpPr>
            <p:grpSpPr>
              <a:xfrm>
                <a:off x="3190281" y="1986644"/>
                <a:ext cx="2304308" cy="2399530"/>
                <a:chOff x="3770120" y="903514"/>
                <a:chExt cx="2304308" cy="2399530"/>
              </a:xfrm>
            </p:grpSpPr>
            <p:sp>
              <p:nvSpPr>
                <p:cNvPr id="115" name="矩形 92">
                  <a:extLst>
                    <a:ext uri="{FF2B5EF4-FFF2-40B4-BE49-F238E27FC236}">
                      <a16:creationId xmlns:a16="http://schemas.microsoft.com/office/drawing/2014/main" id="{5693210A-AAF5-DCB6-B151-6B89BC1E6EC0}"/>
                    </a:ext>
                  </a:extLst>
                </p:cNvPr>
                <p:cNvSpPr/>
                <p:nvPr/>
              </p:nvSpPr>
              <p:spPr>
                <a:xfrm>
                  <a:off x="3770120" y="903514"/>
                  <a:ext cx="549234" cy="5753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6" name="矩形 93">
                  <a:extLst>
                    <a:ext uri="{FF2B5EF4-FFF2-40B4-BE49-F238E27FC236}">
                      <a16:creationId xmlns:a16="http://schemas.microsoft.com/office/drawing/2014/main" id="{9A12A115-BDD2-E3D1-4A74-AFF1BA15A3AF}"/>
                    </a:ext>
                  </a:extLst>
                </p:cNvPr>
                <p:cNvSpPr/>
                <p:nvPr/>
              </p:nvSpPr>
              <p:spPr>
                <a:xfrm>
                  <a:off x="4353001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7" name="矩形 94">
                  <a:extLst>
                    <a:ext uri="{FF2B5EF4-FFF2-40B4-BE49-F238E27FC236}">
                      <a16:creationId xmlns:a16="http://schemas.microsoft.com/office/drawing/2014/main" id="{43427F7D-BAB6-92D0-9D30-745A85744FED}"/>
                    </a:ext>
                  </a:extLst>
                </p:cNvPr>
                <p:cNvSpPr/>
                <p:nvPr/>
              </p:nvSpPr>
              <p:spPr>
                <a:xfrm>
                  <a:off x="4942313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8" name="矩形 95">
                  <a:extLst>
                    <a:ext uri="{FF2B5EF4-FFF2-40B4-BE49-F238E27FC236}">
                      <a16:creationId xmlns:a16="http://schemas.microsoft.com/office/drawing/2014/main" id="{8221FEB1-EC58-488B-32D6-5E917C9C7FE9}"/>
                    </a:ext>
                  </a:extLst>
                </p:cNvPr>
                <p:cNvSpPr/>
                <p:nvPr/>
              </p:nvSpPr>
              <p:spPr>
                <a:xfrm>
                  <a:off x="5525194" y="903514"/>
                  <a:ext cx="549234" cy="5753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9" name="矩形 96">
                  <a:extLst>
                    <a:ext uri="{FF2B5EF4-FFF2-40B4-BE49-F238E27FC236}">
                      <a16:creationId xmlns:a16="http://schemas.microsoft.com/office/drawing/2014/main" id="{A193DABF-E185-2247-8120-6F54A71DF42D}"/>
                    </a:ext>
                  </a:extLst>
                </p:cNvPr>
                <p:cNvSpPr/>
                <p:nvPr/>
              </p:nvSpPr>
              <p:spPr>
                <a:xfrm>
                  <a:off x="3770120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0" name="矩形 97">
                  <a:extLst>
                    <a:ext uri="{FF2B5EF4-FFF2-40B4-BE49-F238E27FC236}">
                      <a16:creationId xmlns:a16="http://schemas.microsoft.com/office/drawing/2014/main" id="{5D8CFC5B-04C8-F52B-1BC3-F418AF46DAAE}"/>
                    </a:ext>
                  </a:extLst>
                </p:cNvPr>
                <p:cNvSpPr/>
                <p:nvPr/>
              </p:nvSpPr>
              <p:spPr>
                <a:xfrm>
                  <a:off x="4353001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1" name="矩形 98">
                  <a:extLst>
                    <a:ext uri="{FF2B5EF4-FFF2-40B4-BE49-F238E27FC236}">
                      <a16:creationId xmlns:a16="http://schemas.microsoft.com/office/drawing/2014/main" id="{79B2AC79-2E09-7433-8F4A-938E72C65F85}"/>
                    </a:ext>
                  </a:extLst>
                </p:cNvPr>
                <p:cNvSpPr/>
                <p:nvPr/>
              </p:nvSpPr>
              <p:spPr>
                <a:xfrm>
                  <a:off x="4942313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2" name="矩形 99">
                  <a:extLst>
                    <a:ext uri="{FF2B5EF4-FFF2-40B4-BE49-F238E27FC236}">
                      <a16:creationId xmlns:a16="http://schemas.microsoft.com/office/drawing/2014/main" id="{6690C980-55DD-BCDC-6D94-590CEE992258}"/>
                    </a:ext>
                  </a:extLst>
                </p:cNvPr>
                <p:cNvSpPr/>
                <p:nvPr/>
              </p:nvSpPr>
              <p:spPr>
                <a:xfrm>
                  <a:off x="5525194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3" name="矩形 100">
                  <a:extLst>
                    <a:ext uri="{FF2B5EF4-FFF2-40B4-BE49-F238E27FC236}">
                      <a16:creationId xmlns:a16="http://schemas.microsoft.com/office/drawing/2014/main" id="{1758F843-4B4D-4134-201F-4FDE4A83407A}"/>
                    </a:ext>
                  </a:extLst>
                </p:cNvPr>
                <p:cNvSpPr/>
                <p:nvPr/>
              </p:nvSpPr>
              <p:spPr>
                <a:xfrm>
                  <a:off x="3770120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4" name="矩形 101">
                  <a:extLst>
                    <a:ext uri="{FF2B5EF4-FFF2-40B4-BE49-F238E27FC236}">
                      <a16:creationId xmlns:a16="http://schemas.microsoft.com/office/drawing/2014/main" id="{60D9BEAC-B9F3-4708-0CEE-9461E9CE2215}"/>
                    </a:ext>
                  </a:extLst>
                </p:cNvPr>
                <p:cNvSpPr/>
                <p:nvPr/>
              </p:nvSpPr>
              <p:spPr>
                <a:xfrm>
                  <a:off x="4353001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6" name="矩形 102">
                  <a:extLst>
                    <a:ext uri="{FF2B5EF4-FFF2-40B4-BE49-F238E27FC236}">
                      <a16:creationId xmlns:a16="http://schemas.microsoft.com/office/drawing/2014/main" id="{3E3F6A32-2B4B-98A9-0F62-4718CBD016EC}"/>
                    </a:ext>
                  </a:extLst>
                </p:cNvPr>
                <p:cNvSpPr/>
                <p:nvPr/>
              </p:nvSpPr>
              <p:spPr>
                <a:xfrm>
                  <a:off x="4942313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7" name="矩形 103">
                  <a:extLst>
                    <a:ext uri="{FF2B5EF4-FFF2-40B4-BE49-F238E27FC236}">
                      <a16:creationId xmlns:a16="http://schemas.microsoft.com/office/drawing/2014/main" id="{D52577C4-05D1-C829-E14D-9373BF97AA85}"/>
                    </a:ext>
                  </a:extLst>
                </p:cNvPr>
                <p:cNvSpPr/>
                <p:nvPr/>
              </p:nvSpPr>
              <p:spPr>
                <a:xfrm>
                  <a:off x="5525194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8" name="矩形 104">
                  <a:extLst>
                    <a:ext uri="{FF2B5EF4-FFF2-40B4-BE49-F238E27FC236}">
                      <a16:creationId xmlns:a16="http://schemas.microsoft.com/office/drawing/2014/main" id="{0B3B0B68-658E-711C-90E4-E3C0BFFB4BA9}"/>
                    </a:ext>
                  </a:extLst>
                </p:cNvPr>
                <p:cNvSpPr/>
                <p:nvPr/>
              </p:nvSpPr>
              <p:spPr>
                <a:xfrm>
                  <a:off x="3770120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0" name="矩形 105">
                  <a:extLst>
                    <a:ext uri="{FF2B5EF4-FFF2-40B4-BE49-F238E27FC236}">
                      <a16:creationId xmlns:a16="http://schemas.microsoft.com/office/drawing/2014/main" id="{1DBF1DB7-B137-701F-219D-9FDC40341F02}"/>
                    </a:ext>
                  </a:extLst>
                </p:cNvPr>
                <p:cNvSpPr/>
                <p:nvPr/>
              </p:nvSpPr>
              <p:spPr>
                <a:xfrm>
                  <a:off x="4353001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1" name="矩形 106">
                  <a:extLst>
                    <a:ext uri="{FF2B5EF4-FFF2-40B4-BE49-F238E27FC236}">
                      <a16:creationId xmlns:a16="http://schemas.microsoft.com/office/drawing/2014/main" id="{BDF07B38-F2A6-23E3-3266-4014096FE27A}"/>
                    </a:ext>
                  </a:extLst>
                </p:cNvPr>
                <p:cNvSpPr/>
                <p:nvPr/>
              </p:nvSpPr>
              <p:spPr>
                <a:xfrm>
                  <a:off x="4942313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3" name="矩形 107">
                  <a:extLst>
                    <a:ext uri="{FF2B5EF4-FFF2-40B4-BE49-F238E27FC236}">
                      <a16:creationId xmlns:a16="http://schemas.microsoft.com/office/drawing/2014/main" id="{7EC1540F-5197-C6E8-056B-ECD5B5DE90E5}"/>
                    </a:ext>
                  </a:extLst>
                </p:cNvPr>
                <p:cNvSpPr/>
                <p:nvPr/>
              </p:nvSpPr>
              <p:spPr>
                <a:xfrm>
                  <a:off x="5525194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sp>
            <p:nvSpPr>
              <p:cNvPr id="25" name="矩形 8">
                <a:extLst>
                  <a:ext uri="{FF2B5EF4-FFF2-40B4-BE49-F238E27FC236}">
                    <a16:creationId xmlns:a16="http://schemas.microsoft.com/office/drawing/2014/main" id="{FFFA8DAD-AEE1-C5F7-660B-AA96B085E17A}"/>
                  </a:ext>
                </a:extLst>
              </p:cNvPr>
              <p:cNvSpPr/>
              <p:nvPr/>
            </p:nvSpPr>
            <p:spPr>
              <a:xfrm>
                <a:off x="3189970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6" name="矩形 9">
                <a:extLst>
                  <a:ext uri="{FF2B5EF4-FFF2-40B4-BE49-F238E27FC236}">
                    <a16:creationId xmlns:a16="http://schemas.microsoft.com/office/drawing/2014/main" id="{3520F580-D929-E649-D35A-B80821409B5D}"/>
                  </a:ext>
                </a:extLst>
              </p:cNvPr>
              <p:cNvSpPr/>
              <p:nvPr/>
            </p:nvSpPr>
            <p:spPr>
              <a:xfrm>
                <a:off x="3777138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8" name="矩形 10">
                <a:extLst>
                  <a:ext uri="{FF2B5EF4-FFF2-40B4-BE49-F238E27FC236}">
                    <a16:creationId xmlns:a16="http://schemas.microsoft.com/office/drawing/2014/main" id="{9D622638-F2D6-518A-C72B-0DC8107D5D71}"/>
                  </a:ext>
                </a:extLst>
              </p:cNvPr>
              <p:cNvSpPr/>
              <p:nvPr/>
            </p:nvSpPr>
            <p:spPr>
              <a:xfrm>
                <a:off x="4364306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9" name="矩形 11">
                <a:extLst>
                  <a:ext uri="{FF2B5EF4-FFF2-40B4-BE49-F238E27FC236}">
                    <a16:creationId xmlns:a16="http://schemas.microsoft.com/office/drawing/2014/main" id="{F7CC8DFC-9A1A-CEED-E4EB-7A522158438F}"/>
                  </a:ext>
                </a:extLst>
              </p:cNvPr>
              <p:cNvSpPr/>
              <p:nvPr/>
            </p:nvSpPr>
            <p:spPr>
              <a:xfrm>
                <a:off x="4951475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2" name="矩形 12">
                <a:extLst>
                  <a:ext uri="{FF2B5EF4-FFF2-40B4-BE49-F238E27FC236}">
                    <a16:creationId xmlns:a16="http://schemas.microsoft.com/office/drawing/2014/main" id="{61B34F00-EAA8-DE89-4085-5384B84CEC03}"/>
                  </a:ext>
                </a:extLst>
              </p:cNvPr>
              <p:cNvSpPr/>
              <p:nvPr/>
            </p:nvSpPr>
            <p:spPr>
              <a:xfrm>
                <a:off x="3189970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3" name="矩形 13">
                <a:extLst>
                  <a:ext uri="{FF2B5EF4-FFF2-40B4-BE49-F238E27FC236}">
                    <a16:creationId xmlns:a16="http://schemas.microsoft.com/office/drawing/2014/main" id="{75CABBB7-744C-A8A6-0E7C-A62230C23005}"/>
                  </a:ext>
                </a:extLst>
              </p:cNvPr>
              <p:cNvSpPr/>
              <p:nvPr/>
            </p:nvSpPr>
            <p:spPr>
              <a:xfrm>
                <a:off x="3777138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4" name="矩形 14">
                <a:extLst>
                  <a:ext uri="{FF2B5EF4-FFF2-40B4-BE49-F238E27FC236}">
                    <a16:creationId xmlns:a16="http://schemas.microsoft.com/office/drawing/2014/main" id="{E567AD55-2B70-E1D7-B76F-71B9BF4CE68B}"/>
                  </a:ext>
                </a:extLst>
              </p:cNvPr>
              <p:cNvSpPr/>
              <p:nvPr/>
            </p:nvSpPr>
            <p:spPr>
              <a:xfrm>
                <a:off x="4364306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5" name="矩形 15">
                <a:extLst>
                  <a:ext uri="{FF2B5EF4-FFF2-40B4-BE49-F238E27FC236}">
                    <a16:creationId xmlns:a16="http://schemas.microsoft.com/office/drawing/2014/main" id="{4A96C701-B602-C82D-90ED-A3DC6FD8089C}"/>
                  </a:ext>
                </a:extLst>
              </p:cNvPr>
              <p:cNvSpPr/>
              <p:nvPr/>
            </p:nvSpPr>
            <p:spPr>
              <a:xfrm>
                <a:off x="4951475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6" name="矩形 16">
                <a:extLst>
                  <a:ext uri="{FF2B5EF4-FFF2-40B4-BE49-F238E27FC236}">
                    <a16:creationId xmlns:a16="http://schemas.microsoft.com/office/drawing/2014/main" id="{F66EDAB1-2089-3293-818C-5E59BB7344D4}"/>
                  </a:ext>
                </a:extLst>
              </p:cNvPr>
              <p:cNvSpPr/>
              <p:nvPr/>
            </p:nvSpPr>
            <p:spPr>
              <a:xfrm>
                <a:off x="3189970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7" name="矩形 17">
                <a:extLst>
                  <a:ext uri="{FF2B5EF4-FFF2-40B4-BE49-F238E27FC236}">
                    <a16:creationId xmlns:a16="http://schemas.microsoft.com/office/drawing/2014/main" id="{90B69615-54F6-A0AD-BB28-EE3CF04F7358}"/>
                  </a:ext>
                </a:extLst>
              </p:cNvPr>
              <p:cNvSpPr/>
              <p:nvPr/>
            </p:nvSpPr>
            <p:spPr>
              <a:xfrm>
                <a:off x="3777138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8" name="矩形 18">
                <a:extLst>
                  <a:ext uri="{FF2B5EF4-FFF2-40B4-BE49-F238E27FC236}">
                    <a16:creationId xmlns:a16="http://schemas.microsoft.com/office/drawing/2014/main" id="{70663793-CEC7-53D9-6189-01C0A32E4C8B}"/>
                  </a:ext>
                </a:extLst>
              </p:cNvPr>
              <p:cNvSpPr/>
              <p:nvPr/>
            </p:nvSpPr>
            <p:spPr>
              <a:xfrm>
                <a:off x="4364306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9" name="矩形 19">
                <a:extLst>
                  <a:ext uri="{FF2B5EF4-FFF2-40B4-BE49-F238E27FC236}">
                    <a16:creationId xmlns:a16="http://schemas.microsoft.com/office/drawing/2014/main" id="{F0FA339F-5DE4-7AAA-1C35-67BA7D4FBFB2}"/>
                  </a:ext>
                </a:extLst>
              </p:cNvPr>
              <p:cNvSpPr/>
              <p:nvPr/>
            </p:nvSpPr>
            <p:spPr>
              <a:xfrm>
                <a:off x="4951475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0" name="矩形 20">
                <a:extLst>
                  <a:ext uri="{FF2B5EF4-FFF2-40B4-BE49-F238E27FC236}">
                    <a16:creationId xmlns:a16="http://schemas.microsoft.com/office/drawing/2014/main" id="{E7D47990-88C8-5C0A-52ED-F61B5B239DDA}"/>
                  </a:ext>
                </a:extLst>
              </p:cNvPr>
              <p:cNvSpPr/>
              <p:nvPr/>
            </p:nvSpPr>
            <p:spPr>
              <a:xfrm>
                <a:off x="3189970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1" name="矩形 21">
                <a:extLst>
                  <a:ext uri="{FF2B5EF4-FFF2-40B4-BE49-F238E27FC236}">
                    <a16:creationId xmlns:a16="http://schemas.microsoft.com/office/drawing/2014/main" id="{F84E5CAD-E8E1-0439-B661-0FFD3C06BE9F}"/>
                  </a:ext>
                </a:extLst>
              </p:cNvPr>
              <p:cNvSpPr/>
              <p:nvPr/>
            </p:nvSpPr>
            <p:spPr>
              <a:xfrm>
                <a:off x="3777138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2" name="矩形 22">
                <a:extLst>
                  <a:ext uri="{FF2B5EF4-FFF2-40B4-BE49-F238E27FC236}">
                    <a16:creationId xmlns:a16="http://schemas.microsoft.com/office/drawing/2014/main" id="{C4E4AC62-024F-13A0-C3F1-95224C4533AB}"/>
                  </a:ext>
                </a:extLst>
              </p:cNvPr>
              <p:cNvSpPr/>
              <p:nvPr/>
            </p:nvSpPr>
            <p:spPr>
              <a:xfrm>
                <a:off x="4364306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3" name="矩形 23">
                <a:extLst>
                  <a:ext uri="{FF2B5EF4-FFF2-40B4-BE49-F238E27FC236}">
                    <a16:creationId xmlns:a16="http://schemas.microsoft.com/office/drawing/2014/main" id="{B80226F5-3BBB-FE2E-E5A9-92107E824CA0}"/>
                  </a:ext>
                </a:extLst>
              </p:cNvPr>
              <p:cNvSpPr/>
              <p:nvPr/>
            </p:nvSpPr>
            <p:spPr>
              <a:xfrm>
                <a:off x="4951475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4" name="箭头: 左右 24">
                <a:extLst>
                  <a:ext uri="{FF2B5EF4-FFF2-40B4-BE49-F238E27FC236}">
                    <a16:creationId xmlns:a16="http://schemas.microsoft.com/office/drawing/2014/main" id="{F74DC3A3-C20B-E2A9-2926-AF276FE841B3}"/>
                  </a:ext>
                </a:extLst>
              </p:cNvPr>
              <p:cNvSpPr/>
              <p:nvPr/>
            </p:nvSpPr>
            <p:spPr>
              <a:xfrm>
                <a:off x="3395736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5" name="箭头: 左右 25">
                <a:extLst>
                  <a:ext uri="{FF2B5EF4-FFF2-40B4-BE49-F238E27FC236}">
                    <a16:creationId xmlns:a16="http://schemas.microsoft.com/office/drawing/2014/main" id="{34E5075A-5283-F028-7130-0BA0D8503D4A}"/>
                  </a:ext>
                </a:extLst>
              </p:cNvPr>
              <p:cNvSpPr/>
              <p:nvPr/>
            </p:nvSpPr>
            <p:spPr>
              <a:xfrm>
                <a:off x="3982904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7" name="箭头: 左右 26">
                <a:extLst>
                  <a:ext uri="{FF2B5EF4-FFF2-40B4-BE49-F238E27FC236}">
                    <a16:creationId xmlns:a16="http://schemas.microsoft.com/office/drawing/2014/main" id="{78DDC6DC-0184-6B36-EB07-BB477BD82F7C}"/>
                  </a:ext>
                </a:extLst>
              </p:cNvPr>
              <p:cNvSpPr/>
              <p:nvPr/>
            </p:nvSpPr>
            <p:spPr>
              <a:xfrm>
                <a:off x="4570072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8" name="箭头: 左右 27">
                <a:extLst>
                  <a:ext uri="{FF2B5EF4-FFF2-40B4-BE49-F238E27FC236}">
                    <a16:creationId xmlns:a16="http://schemas.microsoft.com/office/drawing/2014/main" id="{C5EE9028-5B55-188D-EA11-6D01435DFDE3}"/>
                  </a:ext>
                </a:extLst>
              </p:cNvPr>
              <p:cNvSpPr/>
              <p:nvPr/>
            </p:nvSpPr>
            <p:spPr>
              <a:xfrm>
                <a:off x="3390378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9" name="箭头: 左右 28">
                <a:extLst>
                  <a:ext uri="{FF2B5EF4-FFF2-40B4-BE49-F238E27FC236}">
                    <a16:creationId xmlns:a16="http://schemas.microsoft.com/office/drawing/2014/main" id="{B4B714FE-9E96-7213-8EC2-77655D54E60B}"/>
                  </a:ext>
                </a:extLst>
              </p:cNvPr>
              <p:cNvSpPr/>
              <p:nvPr/>
            </p:nvSpPr>
            <p:spPr>
              <a:xfrm>
                <a:off x="3977546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0" name="箭头: 左右 29">
                <a:extLst>
                  <a:ext uri="{FF2B5EF4-FFF2-40B4-BE49-F238E27FC236}">
                    <a16:creationId xmlns:a16="http://schemas.microsoft.com/office/drawing/2014/main" id="{36F65E65-EEEE-508E-A03D-9CB52A044E87}"/>
                  </a:ext>
                </a:extLst>
              </p:cNvPr>
              <p:cNvSpPr/>
              <p:nvPr/>
            </p:nvSpPr>
            <p:spPr>
              <a:xfrm>
                <a:off x="4564714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1" name="箭头: 左右 30">
                <a:extLst>
                  <a:ext uri="{FF2B5EF4-FFF2-40B4-BE49-F238E27FC236}">
                    <a16:creationId xmlns:a16="http://schemas.microsoft.com/office/drawing/2014/main" id="{1C08D4FB-A6C0-4DDE-20FB-ABF38C1F0405}"/>
                  </a:ext>
                </a:extLst>
              </p:cNvPr>
              <p:cNvSpPr/>
              <p:nvPr/>
            </p:nvSpPr>
            <p:spPr>
              <a:xfrm>
                <a:off x="3390378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2" name="箭头: 左右 31">
                <a:extLst>
                  <a:ext uri="{FF2B5EF4-FFF2-40B4-BE49-F238E27FC236}">
                    <a16:creationId xmlns:a16="http://schemas.microsoft.com/office/drawing/2014/main" id="{BF3E84F4-481A-8045-E896-7FB725409C42}"/>
                  </a:ext>
                </a:extLst>
              </p:cNvPr>
              <p:cNvSpPr/>
              <p:nvPr/>
            </p:nvSpPr>
            <p:spPr>
              <a:xfrm>
                <a:off x="3977546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3" name="箭头: 左右 32">
                <a:extLst>
                  <a:ext uri="{FF2B5EF4-FFF2-40B4-BE49-F238E27FC236}">
                    <a16:creationId xmlns:a16="http://schemas.microsoft.com/office/drawing/2014/main" id="{8BB75B14-4DD3-ADCF-890D-C225C01D1298}"/>
                  </a:ext>
                </a:extLst>
              </p:cNvPr>
              <p:cNvSpPr/>
              <p:nvPr/>
            </p:nvSpPr>
            <p:spPr>
              <a:xfrm>
                <a:off x="4564714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4" name="箭头: 左右 33">
                <a:extLst>
                  <a:ext uri="{FF2B5EF4-FFF2-40B4-BE49-F238E27FC236}">
                    <a16:creationId xmlns:a16="http://schemas.microsoft.com/office/drawing/2014/main" id="{5C4FDD94-D787-766C-7F20-BCFA79A044EB}"/>
                  </a:ext>
                </a:extLst>
              </p:cNvPr>
              <p:cNvSpPr/>
              <p:nvPr/>
            </p:nvSpPr>
            <p:spPr>
              <a:xfrm>
                <a:off x="3390378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5" name="箭头: 左右 34">
                <a:extLst>
                  <a:ext uri="{FF2B5EF4-FFF2-40B4-BE49-F238E27FC236}">
                    <a16:creationId xmlns:a16="http://schemas.microsoft.com/office/drawing/2014/main" id="{9FE403FF-F3AB-3656-A92D-8EB5BE368ABE}"/>
                  </a:ext>
                </a:extLst>
              </p:cNvPr>
              <p:cNvSpPr/>
              <p:nvPr/>
            </p:nvSpPr>
            <p:spPr>
              <a:xfrm>
                <a:off x="3977546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6" name="箭头: 左右 35">
                <a:extLst>
                  <a:ext uri="{FF2B5EF4-FFF2-40B4-BE49-F238E27FC236}">
                    <a16:creationId xmlns:a16="http://schemas.microsoft.com/office/drawing/2014/main" id="{B4CB4311-565F-CC3F-2B12-A97E2B427F84}"/>
                  </a:ext>
                </a:extLst>
              </p:cNvPr>
              <p:cNvSpPr/>
              <p:nvPr/>
            </p:nvSpPr>
            <p:spPr>
              <a:xfrm>
                <a:off x="4564714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7" name="箭头: 左右 36">
                <a:extLst>
                  <a:ext uri="{FF2B5EF4-FFF2-40B4-BE49-F238E27FC236}">
                    <a16:creationId xmlns:a16="http://schemas.microsoft.com/office/drawing/2014/main" id="{5F3328CE-F998-9DE0-BF42-FFE9E6D17EAC}"/>
                  </a:ext>
                </a:extLst>
              </p:cNvPr>
              <p:cNvSpPr/>
              <p:nvPr/>
            </p:nvSpPr>
            <p:spPr>
              <a:xfrm rot="5400000">
                <a:off x="304998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8" name="箭头: 左右 37">
                <a:extLst>
                  <a:ext uri="{FF2B5EF4-FFF2-40B4-BE49-F238E27FC236}">
                    <a16:creationId xmlns:a16="http://schemas.microsoft.com/office/drawing/2014/main" id="{C1FFEAB8-08AC-56F3-B204-E086771DB10B}"/>
                  </a:ext>
                </a:extLst>
              </p:cNvPr>
              <p:cNvSpPr/>
              <p:nvPr/>
            </p:nvSpPr>
            <p:spPr>
              <a:xfrm rot="5400000">
                <a:off x="3049982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9" name="箭头: 左右 38">
                <a:extLst>
                  <a:ext uri="{FF2B5EF4-FFF2-40B4-BE49-F238E27FC236}">
                    <a16:creationId xmlns:a16="http://schemas.microsoft.com/office/drawing/2014/main" id="{2AA551B4-C7DB-054F-86CD-BF246190C508}"/>
                  </a:ext>
                </a:extLst>
              </p:cNvPr>
              <p:cNvSpPr/>
              <p:nvPr/>
            </p:nvSpPr>
            <p:spPr>
              <a:xfrm rot="5400000">
                <a:off x="304998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0" name="箭头: 左右 39">
                <a:extLst>
                  <a:ext uri="{FF2B5EF4-FFF2-40B4-BE49-F238E27FC236}">
                    <a16:creationId xmlns:a16="http://schemas.microsoft.com/office/drawing/2014/main" id="{871292C9-2F88-C939-2CD9-FE3F0C8D0E10}"/>
                  </a:ext>
                </a:extLst>
              </p:cNvPr>
              <p:cNvSpPr/>
              <p:nvPr/>
            </p:nvSpPr>
            <p:spPr>
              <a:xfrm rot="5400000">
                <a:off x="3644129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1" name="箭头: 左右 40">
                <a:extLst>
                  <a:ext uri="{FF2B5EF4-FFF2-40B4-BE49-F238E27FC236}">
                    <a16:creationId xmlns:a16="http://schemas.microsoft.com/office/drawing/2014/main" id="{6F79E1AE-7F02-77CE-2AE3-3027FAF1DFB8}"/>
                  </a:ext>
                </a:extLst>
              </p:cNvPr>
              <p:cNvSpPr/>
              <p:nvPr/>
            </p:nvSpPr>
            <p:spPr>
              <a:xfrm rot="5400000">
                <a:off x="3644129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2" name="箭头: 左右 41">
                <a:extLst>
                  <a:ext uri="{FF2B5EF4-FFF2-40B4-BE49-F238E27FC236}">
                    <a16:creationId xmlns:a16="http://schemas.microsoft.com/office/drawing/2014/main" id="{E8AB6472-A7EC-626D-4905-8E5682EEE50C}"/>
                  </a:ext>
                </a:extLst>
              </p:cNvPr>
              <p:cNvSpPr/>
              <p:nvPr/>
            </p:nvSpPr>
            <p:spPr>
              <a:xfrm rot="5400000">
                <a:off x="3644129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3" name="箭头: 左右 42">
                <a:extLst>
                  <a:ext uri="{FF2B5EF4-FFF2-40B4-BE49-F238E27FC236}">
                    <a16:creationId xmlns:a16="http://schemas.microsoft.com/office/drawing/2014/main" id="{DA6C3F42-BAE9-E8D0-424C-A270CE8FAC67}"/>
                  </a:ext>
                </a:extLst>
              </p:cNvPr>
              <p:cNvSpPr/>
              <p:nvPr/>
            </p:nvSpPr>
            <p:spPr>
              <a:xfrm rot="5400000">
                <a:off x="4229398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4" name="箭头: 左右 43">
                <a:extLst>
                  <a:ext uri="{FF2B5EF4-FFF2-40B4-BE49-F238E27FC236}">
                    <a16:creationId xmlns:a16="http://schemas.microsoft.com/office/drawing/2014/main" id="{AC44D855-9667-BE7D-0D65-243F008320F3}"/>
                  </a:ext>
                </a:extLst>
              </p:cNvPr>
              <p:cNvSpPr/>
              <p:nvPr/>
            </p:nvSpPr>
            <p:spPr>
              <a:xfrm rot="5400000">
                <a:off x="4229398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5" name="箭头: 左右 44">
                <a:extLst>
                  <a:ext uri="{FF2B5EF4-FFF2-40B4-BE49-F238E27FC236}">
                    <a16:creationId xmlns:a16="http://schemas.microsoft.com/office/drawing/2014/main" id="{C3D2EBBF-43EB-5331-CFBD-BE79AC751D15}"/>
                  </a:ext>
                </a:extLst>
              </p:cNvPr>
              <p:cNvSpPr/>
              <p:nvPr/>
            </p:nvSpPr>
            <p:spPr>
              <a:xfrm rot="5400000">
                <a:off x="4229398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6" name="箭头: 左右 45">
                <a:extLst>
                  <a:ext uri="{FF2B5EF4-FFF2-40B4-BE49-F238E27FC236}">
                    <a16:creationId xmlns:a16="http://schemas.microsoft.com/office/drawing/2014/main" id="{176E9198-FA06-D05C-8380-6900B6328192}"/>
                  </a:ext>
                </a:extLst>
              </p:cNvPr>
              <p:cNvSpPr/>
              <p:nvPr/>
            </p:nvSpPr>
            <p:spPr>
              <a:xfrm rot="5400000">
                <a:off x="482224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7" name="箭头: 左右 46">
                <a:extLst>
                  <a:ext uri="{FF2B5EF4-FFF2-40B4-BE49-F238E27FC236}">
                    <a16:creationId xmlns:a16="http://schemas.microsoft.com/office/drawing/2014/main" id="{B90EAF52-7413-6DDD-400A-C491E304163D}"/>
                  </a:ext>
                </a:extLst>
              </p:cNvPr>
              <p:cNvSpPr/>
              <p:nvPr/>
            </p:nvSpPr>
            <p:spPr>
              <a:xfrm rot="5400000">
                <a:off x="4822242" y="32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8" name="箭头: 左右 47">
                <a:extLst>
                  <a:ext uri="{FF2B5EF4-FFF2-40B4-BE49-F238E27FC236}">
                    <a16:creationId xmlns:a16="http://schemas.microsoft.com/office/drawing/2014/main" id="{4EF3C8A4-E472-2717-C5C5-E0671A21CED0}"/>
                  </a:ext>
                </a:extLst>
              </p:cNvPr>
              <p:cNvSpPr/>
              <p:nvPr/>
            </p:nvSpPr>
            <p:spPr>
              <a:xfrm rot="5400000">
                <a:off x="482224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9" name="箭头: 左右 48">
                <a:extLst>
                  <a:ext uri="{FF2B5EF4-FFF2-40B4-BE49-F238E27FC236}">
                    <a16:creationId xmlns:a16="http://schemas.microsoft.com/office/drawing/2014/main" id="{E1157832-9723-8054-EDC7-5E39A83041C4}"/>
                  </a:ext>
                </a:extLst>
              </p:cNvPr>
              <p:cNvSpPr/>
              <p:nvPr/>
            </p:nvSpPr>
            <p:spPr>
              <a:xfrm>
                <a:off x="3395736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0" name="箭头: 左右 49">
                <a:extLst>
                  <a:ext uri="{FF2B5EF4-FFF2-40B4-BE49-F238E27FC236}">
                    <a16:creationId xmlns:a16="http://schemas.microsoft.com/office/drawing/2014/main" id="{ED0A383D-4A37-A03E-12D0-A5FF1BAC7B10}"/>
                  </a:ext>
                </a:extLst>
              </p:cNvPr>
              <p:cNvSpPr/>
              <p:nvPr/>
            </p:nvSpPr>
            <p:spPr>
              <a:xfrm>
                <a:off x="3984169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1" name="箭头: 左右 50">
                <a:extLst>
                  <a:ext uri="{FF2B5EF4-FFF2-40B4-BE49-F238E27FC236}">
                    <a16:creationId xmlns:a16="http://schemas.microsoft.com/office/drawing/2014/main" id="{CDD6FF0B-BFF7-B06E-41EF-E7082C052F5C}"/>
                  </a:ext>
                </a:extLst>
              </p:cNvPr>
              <p:cNvSpPr/>
              <p:nvPr/>
            </p:nvSpPr>
            <p:spPr>
              <a:xfrm>
                <a:off x="4572602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2" name="箭头: 左右 51">
                <a:extLst>
                  <a:ext uri="{FF2B5EF4-FFF2-40B4-BE49-F238E27FC236}">
                    <a16:creationId xmlns:a16="http://schemas.microsoft.com/office/drawing/2014/main" id="{5D0DD9D3-FE49-C82C-A845-28B1ECD7BCD0}"/>
                  </a:ext>
                </a:extLst>
              </p:cNvPr>
              <p:cNvSpPr/>
              <p:nvPr/>
            </p:nvSpPr>
            <p:spPr>
              <a:xfrm>
                <a:off x="3395736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3" name="箭头: 左右 52">
                <a:extLst>
                  <a:ext uri="{FF2B5EF4-FFF2-40B4-BE49-F238E27FC236}">
                    <a16:creationId xmlns:a16="http://schemas.microsoft.com/office/drawing/2014/main" id="{E3A5207B-F0E0-F3FC-EF25-8B71317D9E0A}"/>
                  </a:ext>
                </a:extLst>
              </p:cNvPr>
              <p:cNvSpPr/>
              <p:nvPr/>
            </p:nvSpPr>
            <p:spPr>
              <a:xfrm>
                <a:off x="3984169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4" name="箭头: 左右 53">
                <a:extLst>
                  <a:ext uri="{FF2B5EF4-FFF2-40B4-BE49-F238E27FC236}">
                    <a16:creationId xmlns:a16="http://schemas.microsoft.com/office/drawing/2014/main" id="{4F7419E2-86B2-7936-9F6E-45C8E3D4B00E}"/>
                  </a:ext>
                </a:extLst>
              </p:cNvPr>
              <p:cNvSpPr/>
              <p:nvPr/>
            </p:nvSpPr>
            <p:spPr>
              <a:xfrm>
                <a:off x="4572602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5" name="箭头: 左右 54">
                <a:extLst>
                  <a:ext uri="{FF2B5EF4-FFF2-40B4-BE49-F238E27FC236}">
                    <a16:creationId xmlns:a16="http://schemas.microsoft.com/office/drawing/2014/main" id="{18705FD0-7307-137B-8685-FC4B99DA0D9A}"/>
                  </a:ext>
                </a:extLst>
              </p:cNvPr>
              <p:cNvSpPr/>
              <p:nvPr/>
            </p:nvSpPr>
            <p:spPr>
              <a:xfrm>
                <a:off x="3395736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6" name="箭头: 左右 55">
                <a:extLst>
                  <a:ext uri="{FF2B5EF4-FFF2-40B4-BE49-F238E27FC236}">
                    <a16:creationId xmlns:a16="http://schemas.microsoft.com/office/drawing/2014/main" id="{92EE123C-330A-2154-3B1B-D4A712EA1902}"/>
                  </a:ext>
                </a:extLst>
              </p:cNvPr>
              <p:cNvSpPr/>
              <p:nvPr/>
            </p:nvSpPr>
            <p:spPr>
              <a:xfrm>
                <a:off x="3984169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7" name="箭头: 左右 56">
                <a:extLst>
                  <a:ext uri="{FF2B5EF4-FFF2-40B4-BE49-F238E27FC236}">
                    <a16:creationId xmlns:a16="http://schemas.microsoft.com/office/drawing/2014/main" id="{6E83A48B-33F9-C5F2-6808-EB86053ED306}"/>
                  </a:ext>
                </a:extLst>
              </p:cNvPr>
              <p:cNvSpPr/>
              <p:nvPr/>
            </p:nvSpPr>
            <p:spPr>
              <a:xfrm>
                <a:off x="4572602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8" name="箭头: 左右 57">
                <a:extLst>
                  <a:ext uri="{FF2B5EF4-FFF2-40B4-BE49-F238E27FC236}">
                    <a16:creationId xmlns:a16="http://schemas.microsoft.com/office/drawing/2014/main" id="{62A909FE-5FE9-0703-F909-BC1AB3A8FCBE}"/>
                  </a:ext>
                </a:extLst>
              </p:cNvPr>
              <p:cNvSpPr/>
              <p:nvPr/>
            </p:nvSpPr>
            <p:spPr>
              <a:xfrm>
                <a:off x="3395736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9" name="箭头: 左右 58">
                <a:extLst>
                  <a:ext uri="{FF2B5EF4-FFF2-40B4-BE49-F238E27FC236}">
                    <a16:creationId xmlns:a16="http://schemas.microsoft.com/office/drawing/2014/main" id="{96D6FD9E-DC9F-D4D6-DE41-49E6E9AC95DE}"/>
                  </a:ext>
                </a:extLst>
              </p:cNvPr>
              <p:cNvSpPr/>
              <p:nvPr/>
            </p:nvSpPr>
            <p:spPr>
              <a:xfrm>
                <a:off x="3984169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0" name="箭头: 左右 59">
                <a:extLst>
                  <a:ext uri="{FF2B5EF4-FFF2-40B4-BE49-F238E27FC236}">
                    <a16:creationId xmlns:a16="http://schemas.microsoft.com/office/drawing/2014/main" id="{AD2953EC-D968-1A7E-4EBF-F249310BA658}"/>
                  </a:ext>
                </a:extLst>
              </p:cNvPr>
              <p:cNvSpPr/>
              <p:nvPr/>
            </p:nvSpPr>
            <p:spPr>
              <a:xfrm>
                <a:off x="4572602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1" name="箭头: 左右 60">
                <a:extLst>
                  <a:ext uri="{FF2B5EF4-FFF2-40B4-BE49-F238E27FC236}">
                    <a16:creationId xmlns:a16="http://schemas.microsoft.com/office/drawing/2014/main" id="{95B75636-D4A5-78C4-47C9-2A2321B9611A}"/>
                  </a:ext>
                </a:extLst>
              </p:cNvPr>
              <p:cNvSpPr/>
              <p:nvPr/>
            </p:nvSpPr>
            <p:spPr>
              <a:xfrm rot="5400000">
                <a:off x="3143869" y="271840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2" name="箭头: 左右 61">
                <a:extLst>
                  <a:ext uri="{FF2B5EF4-FFF2-40B4-BE49-F238E27FC236}">
                    <a16:creationId xmlns:a16="http://schemas.microsoft.com/office/drawing/2014/main" id="{1579ABE5-1D6B-9425-D9EB-D6022F30A19C}"/>
                  </a:ext>
                </a:extLst>
              </p:cNvPr>
              <p:cNvSpPr/>
              <p:nvPr/>
            </p:nvSpPr>
            <p:spPr>
              <a:xfrm rot="5400000">
                <a:off x="3730186" y="271840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3" name="箭头: 左右 62">
                <a:extLst>
                  <a:ext uri="{FF2B5EF4-FFF2-40B4-BE49-F238E27FC236}">
                    <a16:creationId xmlns:a16="http://schemas.microsoft.com/office/drawing/2014/main" id="{C040F0CC-7D2A-74D3-D0AC-91AE6242CE0C}"/>
                  </a:ext>
                </a:extLst>
              </p:cNvPr>
              <p:cNvSpPr/>
              <p:nvPr/>
            </p:nvSpPr>
            <p:spPr>
              <a:xfrm rot="5400000">
                <a:off x="4316503" y="2718404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4" name="箭头: 左右 63">
                <a:extLst>
                  <a:ext uri="{FF2B5EF4-FFF2-40B4-BE49-F238E27FC236}">
                    <a16:creationId xmlns:a16="http://schemas.microsoft.com/office/drawing/2014/main" id="{B6AE12E5-F521-3DF1-32CD-DF647BB1C7A4}"/>
                  </a:ext>
                </a:extLst>
              </p:cNvPr>
              <p:cNvSpPr/>
              <p:nvPr/>
            </p:nvSpPr>
            <p:spPr>
              <a:xfrm rot="5400000">
                <a:off x="4902820" y="2718405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5" name="箭头: 左右 64">
                <a:extLst>
                  <a:ext uri="{FF2B5EF4-FFF2-40B4-BE49-F238E27FC236}">
                    <a16:creationId xmlns:a16="http://schemas.microsoft.com/office/drawing/2014/main" id="{EB0DD7B8-4E23-4FE1-9442-64E9BE4C4911}"/>
                  </a:ext>
                </a:extLst>
              </p:cNvPr>
              <p:cNvSpPr/>
              <p:nvPr/>
            </p:nvSpPr>
            <p:spPr>
              <a:xfrm rot="5400000">
                <a:off x="3143869" y="332762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7" name="箭头: 左右 65">
                <a:extLst>
                  <a:ext uri="{FF2B5EF4-FFF2-40B4-BE49-F238E27FC236}">
                    <a16:creationId xmlns:a16="http://schemas.microsoft.com/office/drawing/2014/main" id="{80443D0B-E6B6-AEF5-CE8C-5C02121D2065}"/>
                  </a:ext>
                </a:extLst>
              </p:cNvPr>
              <p:cNvSpPr/>
              <p:nvPr/>
            </p:nvSpPr>
            <p:spPr>
              <a:xfrm rot="5400000">
                <a:off x="3730186" y="332762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8" name="箭头: 左右 66">
                <a:extLst>
                  <a:ext uri="{FF2B5EF4-FFF2-40B4-BE49-F238E27FC236}">
                    <a16:creationId xmlns:a16="http://schemas.microsoft.com/office/drawing/2014/main" id="{6DBE7AF1-8713-0CDD-86FF-AC6A2E33808C}"/>
                  </a:ext>
                </a:extLst>
              </p:cNvPr>
              <p:cNvSpPr/>
              <p:nvPr/>
            </p:nvSpPr>
            <p:spPr>
              <a:xfrm rot="5400000">
                <a:off x="4316503" y="332762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9" name="箭头: 左右 67">
                <a:extLst>
                  <a:ext uri="{FF2B5EF4-FFF2-40B4-BE49-F238E27FC236}">
                    <a16:creationId xmlns:a16="http://schemas.microsoft.com/office/drawing/2014/main" id="{31C3241B-9B29-5D10-8D6B-5B67C2EF854D}"/>
                  </a:ext>
                </a:extLst>
              </p:cNvPr>
              <p:cNvSpPr/>
              <p:nvPr/>
            </p:nvSpPr>
            <p:spPr>
              <a:xfrm rot="5400000">
                <a:off x="4902820" y="3324449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0" name="箭头: 左右 68">
                <a:extLst>
                  <a:ext uri="{FF2B5EF4-FFF2-40B4-BE49-F238E27FC236}">
                    <a16:creationId xmlns:a16="http://schemas.microsoft.com/office/drawing/2014/main" id="{23AF68A4-185A-16CC-726A-D335C9385145}"/>
                  </a:ext>
                </a:extLst>
              </p:cNvPr>
              <p:cNvSpPr/>
              <p:nvPr/>
            </p:nvSpPr>
            <p:spPr>
              <a:xfrm rot="5400000">
                <a:off x="3143869" y="3936840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1" name="箭头: 左右 69">
                <a:extLst>
                  <a:ext uri="{FF2B5EF4-FFF2-40B4-BE49-F238E27FC236}">
                    <a16:creationId xmlns:a16="http://schemas.microsoft.com/office/drawing/2014/main" id="{D566EC28-AC17-F9BC-CF87-0DE3B4A2F748}"/>
                  </a:ext>
                </a:extLst>
              </p:cNvPr>
              <p:cNvSpPr/>
              <p:nvPr/>
            </p:nvSpPr>
            <p:spPr>
              <a:xfrm rot="5400000">
                <a:off x="3730186" y="393684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3" name="箭头: 左右 70">
                <a:extLst>
                  <a:ext uri="{FF2B5EF4-FFF2-40B4-BE49-F238E27FC236}">
                    <a16:creationId xmlns:a16="http://schemas.microsoft.com/office/drawing/2014/main" id="{14012D29-315D-ADB9-F13F-58B97CEDF2A6}"/>
                  </a:ext>
                </a:extLst>
              </p:cNvPr>
              <p:cNvSpPr/>
              <p:nvPr/>
            </p:nvSpPr>
            <p:spPr>
              <a:xfrm rot="5400000">
                <a:off x="4316503" y="393684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4" name="箭头: 左右 71">
                <a:extLst>
                  <a:ext uri="{FF2B5EF4-FFF2-40B4-BE49-F238E27FC236}">
                    <a16:creationId xmlns:a16="http://schemas.microsoft.com/office/drawing/2014/main" id="{41FB76EA-657B-C641-0E98-4FFAB22D67CF}"/>
                  </a:ext>
                </a:extLst>
              </p:cNvPr>
              <p:cNvSpPr/>
              <p:nvPr/>
            </p:nvSpPr>
            <p:spPr>
              <a:xfrm rot="5400000">
                <a:off x="4902820" y="393684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grpSp>
            <p:nvGrpSpPr>
              <p:cNvPr id="95" name="组合 72">
                <a:extLst>
                  <a:ext uri="{FF2B5EF4-FFF2-40B4-BE49-F238E27FC236}">
                    <a16:creationId xmlns:a16="http://schemas.microsoft.com/office/drawing/2014/main" id="{92D93A8C-EE5A-F1F4-34FE-9F061EA98F4B}"/>
                  </a:ext>
                </a:extLst>
              </p:cNvPr>
              <p:cNvGrpSpPr/>
              <p:nvPr/>
            </p:nvGrpSpPr>
            <p:grpSpPr>
              <a:xfrm>
                <a:off x="3213445" y="1935087"/>
                <a:ext cx="1868370" cy="429342"/>
                <a:chOff x="6685631" y="835025"/>
                <a:chExt cx="1868370" cy="429342"/>
              </a:xfrm>
            </p:grpSpPr>
            <p:sp>
              <p:nvSpPr>
                <p:cNvPr id="111" name="箭头: 左右 88">
                  <a:extLst>
                    <a:ext uri="{FF2B5EF4-FFF2-40B4-BE49-F238E27FC236}">
                      <a16:creationId xmlns:a16="http://schemas.microsoft.com/office/drawing/2014/main" id="{5FA2D135-FA41-8725-D498-637000A944C0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2" name="箭头: 左右 89">
                  <a:extLst>
                    <a:ext uri="{FF2B5EF4-FFF2-40B4-BE49-F238E27FC236}">
                      <a16:creationId xmlns:a16="http://schemas.microsoft.com/office/drawing/2014/main" id="{556877EF-5249-89A8-E39E-87A401002A5E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3" name="箭头: 左右 90">
                  <a:extLst>
                    <a:ext uri="{FF2B5EF4-FFF2-40B4-BE49-F238E27FC236}">
                      <a16:creationId xmlns:a16="http://schemas.microsoft.com/office/drawing/2014/main" id="{B7DD1D17-25CE-B6A7-F22D-F0AA2E1807D7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4" name="箭头: 左右 91">
                  <a:extLst>
                    <a:ext uri="{FF2B5EF4-FFF2-40B4-BE49-F238E27FC236}">
                      <a16:creationId xmlns:a16="http://schemas.microsoft.com/office/drawing/2014/main" id="{7170D874-E4FB-00A1-672E-24DF1F79EC0E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6" name="组合 73">
                <a:extLst>
                  <a:ext uri="{FF2B5EF4-FFF2-40B4-BE49-F238E27FC236}">
                    <a16:creationId xmlns:a16="http://schemas.microsoft.com/office/drawing/2014/main" id="{F4305B3E-81B2-55D3-EB8D-30C67D583C4C}"/>
                  </a:ext>
                </a:extLst>
              </p:cNvPr>
              <p:cNvGrpSpPr/>
              <p:nvPr/>
            </p:nvGrpSpPr>
            <p:grpSpPr>
              <a:xfrm>
                <a:off x="3213445" y="4339124"/>
                <a:ext cx="1868370" cy="130049"/>
                <a:chOff x="6685631" y="3273987"/>
                <a:chExt cx="1868370" cy="429342"/>
              </a:xfrm>
            </p:grpSpPr>
            <p:sp>
              <p:nvSpPr>
                <p:cNvPr id="107" name="箭头: 左右 84">
                  <a:extLst>
                    <a:ext uri="{FF2B5EF4-FFF2-40B4-BE49-F238E27FC236}">
                      <a16:creationId xmlns:a16="http://schemas.microsoft.com/office/drawing/2014/main" id="{2F5DA4B9-996E-7B49-F0C8-7C961296DD31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8" name="箭头: 左右 85">
                  <a:extLst>
                    <a:ext uri="{FF2B5EF4-FFF2-40B4-BE49-F238E27FC236}">
                      <a16:creationId xmlns:a16="http://schemas.microsoft.com/office/drawing/2014/main" id="{B8A680FE-D774-55B6-48FD-B0819CD632C7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9" name="箭头: 左右 86">
                  <a:extLst>
                    <a:ext uri="{FF2B5EF4-FFF2-40B4-BE49-F238E27FC236}">
                      <a16:creationId xmlns:a16="http://schemas.microsoft.com/office/drawing/2014/main" id="{80A8EEAB-999B-FECB-3C5B-E5278314CE24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0" name="箭头: 左右 87">
                  <a:extLst>
                    <a:ext uri="{FF2B5EF4-FFF2-40B4-BE49-F238E27FC236}">
                      <a16:creationId xmlns:a16="http://schemas.microsoft.com/office/drawing/2014/main" id="{4F4BA48A-1B67-7B4C-041C-9C0E0377293C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7" name="组合 74">
                <a:extLst>
                  <a:ext uri="{FF2B5EF4-FFF2-40B4-BE49-F238E27FC236}">
                    <a16:creationId xmlns:a16="http://schemas.microsoft.com/office/drawing/2014/main" id="{606C92A8-82C3-E4D5-8B47-A7883D59D9C1}"/>
                  </a:ext>
                </a:extLst>
              </p:cNvPr>
              <p:cNvGrpSpPr/>
              <p:nvPr/>
            </p:nvGrpSpPr>
            <p:grpSpPr>
              <a:xfrm rot="5400000">
                <a:off x="2196894" y="3301106"/>
                <a:ext cx="1932604" cy="145316"/>
                <a:chOff x="6685631" y="3273987"/>
                <a:chExt cx="1868370" cy="429342"/>
              </a:xfrm>
            </p:grpSpPr>
            <p:sp>
              <p:nvSpPr>
                <p:cNvPr id="103" name="箭头: 左右 80">
                  <a:extLst>
                    <a:ext uri="{FF2B5EF4-FFF2-40B4-BE49-F238E27FC236}">
                      <a16:creationId xmlns:a16="http://schemas.microsoft.com/office/drawing/2014/main" id="{390B0FC1-3C85-C883-9E85-8E2598550CD6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4" name="箭头: 左右 81">
                  <a:extLst>
                    <a:ext uri="{FF2B5EF4-FFF2-40B4-BE49-F238E27FC236}">
                      <a16:creationId xmlns:a16="http://schemas.microsoft.com/office/drawing/2014/main" id="{9109A53C-7647-A433-C9A2-54097DEB9CDE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5" name="箭头: 左右 82">
                  <a:extLst>
                    <a:ext uri="{FF2B5EF4-FFF2-40B4-BE49-F238E27FC236}">
                      <a16:creationId xmlns:a16="http://schemas.microsoft.com/office/drawing/2014/main" id="{C318148C-C136-0D30-43FD-9FD08CF5EF7A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6" name="箭头: 左右 83">
                  <a:extLst>
                    <a:ext uri="{FF2B5EF4-FFF2-40B4-BE49-F238E27FC236}">
                      <a16:creationId xmlns:a16="http://schemas.microsoft.com/office/drawing/2014/main" id="{D676B44F-7280-8DB5-0829-11B5B2EBA07E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8" name="组合 75">
                <a:extLst>
                  <a:ext uri="{FF2B5EF4-FFF2-40B4-BE49-F238E27FC236}">
                    <a16:creationId xmlns:a16="http://schemas.microsoft.com/office/drawing/2014/main" id="{C3B4DC23-2877-1A78-8FC4-6745A339EDFA}"/>
                  </a:ext>
                </a:extLst>
              </p:cNvPr>
              <p:cNvGrpSpPr/>
              <p:nvPr/>
            </p:nvGrpSpPr>
            <p:grpSpPr>
              <a:xfrm rot="5400000">
                <a:off x="4362579" y="3176085"/>
                <a:ext cx="1966592" cy="429342"/>
                <a:chOff x="6685631" y="835025"/>
                <a:chExt cx="1868370" cy="429342"/>
              </a:xfrm>
            </p:grpSpPr>
            <p:sp>
              <p:nvSpPr>
                <p:cNvPr id="99" name="箭头: 左右 76">
                  <a:extLst>
                    <a:ext uri="{FF2B5EF4-FFF2-40B4-BE49-F238E27FC236}">
                      <a16:creationId xmlns:a16="http://schemas.microsoft.com/office/drawing/2014/main" id="{AF8967FE-C898-2733-D70A-451F4931348E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0" name="箭头: 左右 77">
                  <a:extLst>
                    <a:ext uri="{FF2B5EF4-FFF2-40B4-BE49-F238E27FC236}">
                      <a16:creationId xmlns:a16="http://schemas.microsoft.com/office/drawing/2014/main" id="{3E250586-777F-A575-298B-9B791EA7C402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1" name="箭头: 左右 78">
                  <a:extLst>
                    <a:ext uri="{FF2B5EF4-FFF2-40B4-BE49-F238E27FC236}">
                      <a16:creationId xmlns:a16="http://schemas.microsoft.com/office/drawing/2014/main" id="{D2571151-7846-460C-A37B-7CF4523198E2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2" name="箭头: 左右 79">
                  <a:extLst>
                    <a:ext uri="{FF2B5EF4-FFF2-40B4-BE49-F238E27FC236}">
                      <a16:creationId xmlns:a16="http://schemas.microsoft.com/office/drawing/2014/main" id="{D5A773ED-9180-7634-2499-38BFF5C97988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</p:grpSp>
        <p:grpSp>
          <p:nvGrpSpPr>
            <p:cNvPr id="6" name="组合 108">
              <a:extLst>
                <a:ext uri="{FF2B5EF4-FFF2-40B4-BE49-F238E27FC236}">
                  <a16:creationId xmlns:a16="http://schemas.microsoft.com/office/drawing/2014/main" id="{D7E204EC-9A11-1CE2-4A5B-BC07B1CEB6D0}"/>
                </a:ext>
              </a:extLst>
            </p:cNvPr>
            <p:cNvGrpSpPr/>
            <p:nvPr/>
          </p:nvGrpSpPr>
          <p:grpSpPr>
            <a:xfrm>
              <a:off x="5639205" y="2423467"/>
              <a:ext cx="854588" cy="3706129"/>
              <a:chOff x="2862668" y="2193494"/>
              <a:chExt cx="1055914" cy="3706129"/>
            </a:xfrm>
            <a:solidFill>
              <a:schemeClr val="bg2"/>
            </a:solidFill>
          </p:grpSpPr>
          <p:sp>
            <p:nvSpPr>
              <p:cNvPr id="20" name="矩形 109">
                <a:extLst>
                  <a:ext uri="{FF2B5EF4-FFF2-40B4-BE49-F238E27FC236}">
                    <a16:creationId xmlns:a16="http://schemas.microsoft.com/office/drawing/2014/main" id="{5B9F7B5F-F92D-2C10-B6F1-D6C2F14F0C37}"/>
                  </a:ext>
                </a:extLst>
              </p:cNvPr>
              <p:cNvSpPr/>
              <p:nvPr/>
            </p:nvSpPr>
            <p:spPr>
              <a:xfrm>
                <a:off x="2862668" y="2193494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" name="矩形 110">
                <a:extLst>
                  <a:ext uri="{FF2B5EF4-FFF2-40B4-BE49-F238E27FC236}">
                    <a16:creationId xmlns:a16="http://schemas.microsoft.com/office/drawing/2014/main" id="{BB6D4976-C06E-0950-6A53-B8E630037C4D}"/>
                  </a:ext>
                </a:extLst>
              </p:cNvPr>
              <p:cNvSpPr/>
              <p:nvPr/>
            </p:nvSpPr>
            <p:spPr>
              <a:xfrm>
                <a:off x="2862668" y="3338156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矩形 111">
                <a:extLst>
                  <a:ext uri="{FF2B5EF4-FFF2-40B4-BE49-F238E27FC236}">
                    <a16:creationId xmlns:a16="http://schemas.microsoft.com/office/drawing/2014/main" id="{AAA05EC0-9B72-EC1E-1492-3A03C0D762EA}"/>
                  </a:ext>
                </a:extLst>
              </p:cNvPr>
              <p:cNvSpPr/>
              <p:nvPr/>
            </p:nvSpPr>
            <p:spPr>
              <a:xfrm>
                <a:off x="2862668" y="4482818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矩形 112">
                <a:extLst>
                  <a:ext uri="{FF2B5EF4-FFF2-40B4-BE49-F238E27FC236}">
                    <a16:creationId xmlns:a16="http://schemas.microsoft.com/office/drawing/2014/main" id="{B720EFD6-34BC-EC6C-9169-1D9C34C008BB}"/>
                  </a:ext>
                </a:extLst>
              </p:cNvPr>
              <p:cNvSpPr/>
              <p:nvPr/>
            </p:nvSpPr>
            <p:spPr>
              <a:xfrm>
                <a:off x="2862668" y="5627480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" name="矩形 113">
              <a:extLst>
                <a:ext uri="{FF2B5EF4-FFF2-40B4-BE49-F238E27FC236}">
                  <a16:creationId xmlns:a16="http://schemas.microsoft.com/office/drawing/2014/main" id="{53E86986-405F-A189-F06A-D574102B62E5}"/>
                </a:ext>
              </a:extLst>
            </p:cNvPr>
            <p:cNvSpPr/>
            <p:nvPr/>
          </p:nvSpPr>
          <p:spPr>
            <a:xfrm>
              <a:off x="4518251" y="2423467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9" name="矩形 114">
              <a:extLst>
                <a:ext uri="{FF2B5EF4-FFF2-40B4-BE49-F238E27FC236}">
                  <a16:creationId xmlns:a16="http://schemas.microsoft.com/office/drawing/2014/main" id="{9A36FF74-1D73-872C-E8BE-340647C20E61}"/>
                </a:ext>
              </a:extLst>
            </p:cNvPr>
            <p:cNvSpPr/>
            <p:nvPr/>
          </p:nvSpPr>
          <p:spPr>
            <a:xfrm>
              <a:off x="4518251" y="3568129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0" name="矩形 115">
              <a:extLst>
                <a:ext uri="{FF2B5EF4-FFF2-40B4-BE49-F238E27FC236}">
                  <a16:creationId xmlns:a16="http://schemas.microsoft.com/office/drawing/2014/main" id="{DD976AEC-3B4A-CB77-3888-43BA1F121007}"/>
                </a:ext>
              </a:extLst>
            </p:cNvPr>
            <p:cNvSpPr/>
            <p:nvPr/>
          </p:nvSpPr>
          <p:spPr>
            <a:xfrm>
              <a:off x="4518251" y="4712791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" name="矩形 116">
              <a:extLst>
                <a:ext uri="{FF2B5EF4-FFF2-40B4-BE49-F238E27FC236}">
                  <a16:creationId xmlns:a16="http://schemas.microsoft.com/office/drawing/2014/main" id="{FAA51BE0-2BC8-630A-F1A4-A7466848816C}"/>
                </a:ext>
              </a:extLst>
            </p:cNvPr>
            <p:cNvSpPr/>
            <p:nvPr/>
          </p:nvSpPr>
          <p:spPr>
            <a:xfrm>
              <a:off x="4518251" y="5857453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2" name="矩形 117">
              <a:extLst>
                <a:ext uri="{FF2B5EF4-FFF2-40B4-BE49-F238E27FC236}">
                  <a16:creationId xmlns:a16="http://schemas.microsoft.com/office/drawing/2014/main" id="{0D60072D-ED29-5FAE-447A-7AEC82434C46}"/>
                </a:ext>
              </a:extLst>
            </p:cNvPr>
            <p:cNvSpPr/>
            <p:nvPr/>
          </p:nvSpPr>
          <p:spPr>
            <a:xfrm>
              <a:off x="6685685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3" name="矩形 118">
              <a:extLst>
                <a:ext uri="{FF2B5EF4-FFF2-40B4-BE49-F238E27FC236}">
                  <a16:creationId xmlns:a16="http://schemas.microsoft.com/office/drawing/2014/main" id="{36D82BFD-FB10-BAF1-850C-2E133C5110FE}"/>
                </a:ext>
              </a:extLst>
            </p:cNvPr>
            <p:cNvSpPr/>
            <p:nvPr/>
          </p:nvSpPr>
          <p:spPr>
            <a:xfrm>
              <a:off x="7769998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4" name="矩形 119">
              <a:extLst>
                <a:ext uri="{FF2B5EF4-FFF2-40B4-BE49-F238E27FC236}">
                  <a16:creationId xmlns:a16="http://schemas.microsoft.com/office/drawing/2014/main" id="{39A13440-8261-CB80-013F-238252A30D6D}"/>
                </a:ext>
              </a:extLst>
            </p:cNvPr>
            <p:cNvSpPr/>
            <p:nvPr/>
          </p:nvSpPr>
          <p:spPr>
            <a:xfrm>
              <a:off x="8854311" y="6267410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5" name="矩形 120">
              <a:extLst>
                <a:ext uri="{FF2B5EF4-FFF2-40B4-BE49-F238E27FC236}">
                  <a16:creationId xmlns:a16="http://schemas.microsoft.com/office/drawing/2014/main" id="{B0AD7D91-61B2-F950-FC56-FC20E253F784}"/>
                </a:ext>
              </a:extLst>
            </p:cNvPr>
            <p:cNvSpPr/>
            <p:nvPr/>
          </p:nvSpPr>
          <p:spPr>
            <a:xfrm>
              <a:off x="9938623" y="6267409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6" name="矩形 121">
              <a:extLst>
                <a:ext uri="{FF2B5EF4-FFF2-40B4-BE49-F238E27FC236}">
                  <a16:creationId xmlns:a16="http://schemas.microsoft.com/office/drawing/2014/main" id="{912339D2-3434-6858-9E5D-209196694ACC}"/>
                </a:ext>
              </a:extLst>
            </p:cNvPr>
            <p:cNvSpPr/>
            <p:nvPr/>
          </p:nvSpPr>
          <p:spPr>
            <a:xfrm>
              <a:off x="6685685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7" name="矩形 122">
              <a:extLst>
                <a:ext uri="{FF2B5EF4-FFF2-40B4-BE49-F238E27FC236}">
                  <a16:creationId xmlns:a16="http://schemas.microsoft.com/office/drawing/2014/main" id="{913C47F9-D8AD-FE85-1DC8-EC32A3235A5E}"/>
                </a:ext>
              </a:extLst>
            </p:cNvPr>
            <p:cNvSpPr/>
            <p:nvPr/>
          </p:nvSpPr>
          <p:spPr>
            <a:xfrm>
              <a:off x="7769998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8" name="矩形 123">
              <a:extLst>
                <a:ext uri="{FF2B5EF4-FFF2-40B4-BE49-F238E27FC236}">
                  <a16:creationId xmlns:a16="http://schemas.microsoft.com/office/drawing/2014/main" id="{64176AAA-35D1-D6B5-8A3F-80DF951B49A5}"/>
                </a:ext>
              </a:extLst>
            </p:cNvPr>
            <p:cNvSpPr/>
            <p:nvPr/>
          </p:nvSpPr>
          <p:spPr>
            <a:xfrm>
              <a:off x="8854311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9" name="矩形 124">
              <a:extLst>
                <a:ext uri="{FF2B5EF4-FFF2-40B4-BE49-F238E27FC236}">
                  <a16:creationId xmlns:a16="http://schemas.microsoft.com/office/drawing/2014/main" id="{B2838DAC-27BF-10EE-15D1-26A9579B7C29}"/>
                </a:ext>
              </a:extLst>
            </p:cNvPr>
            <p:cNvSpPr/>
            <p:nvPr/>
          </p:nvSpPr>
          <p:spPr>
            <a:xfrm>
              <a:off x="9938624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AF8F692-F3C3-6CEA-BBBC-D3A952A0D03D}"/>
              </a:ext>
            </a:extLst>
          </p:cNvPr>
          <p:cNvSpPr/>
          <p:nvPr/>
        </p:nvSpPr>
        <p:spPr>
          <a:xfrm>
            <a:off x="3114160" y="1492528"/>
            <a:ext cx="1142637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C</a:t>
            </a:r>
            <a:r>
              <a:rPr lang="en-GB" baseline="30000" dirty="0">
                <a:solidFill>
                  <a:schemeClr val="tx2"/>
                </a:solidFill>
              </a:rPr>
              <a:t>KV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441A7D-2D05-58EA-BD34-1D7307800CE1}"/>
              </a:ext>
            </a:extLst>
          </p:cNvPr>
          <p:cNvSpPr/>
          <p:nvPr/>
        </p:nvSpPr>
        <p:spPr>
          <a:xfrm>
            <a:off x="4302672" y="1492528"/>
            <a:ext cx="604725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K</a:t>
            </a:r>
            <a:r>
              <a:rPr lang="en-GB" baseline="30000" dirty="0">
                <a:solidFill>
                  <a:schemeClr val="tx2"/>
                </a:solidFill>
              </a:rPr>
              <a:t>R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24CF43-3220-922C-C4C4-F854880F2263}"/>
              </a:ext>
            </a:extLst>
          </p:cNvPr>
          <p:cNvSpPr/>
          <p:nvPr/>
        </p:nvSpPr>
        <p:spPr>
          <a:xfrm>
            <a:off x="4256797" y="935703"/>
            <a:ext cx="5724601" cy="387692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84C720-0AB8-8D8C-C3A4-C25B812B1A0A}"/>
              </a:ext>
            </a:extLst>
          </p:cNvPr>
          <p:cNvSpPr/>
          <p:nvPr/>
        </p:nvSpPr>
        <p:spPr>
          <a:xfrm>
            <a:off x="6706980" y="1492529"/>
            <a:ext cx="757896" cy="2637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V</a:t>
            </a:r>
            <a:r>
              <a:rPr lang="en-GB" sz="1100" baseline="-25000" dirty="0">
                <a:solidFill>
                  <a:schemeClr val="tx2"/>
                </a:solidFill>
              </a:rPr>
              <a:t>0</a:t>
            </a:r>
            <a:r>
              <a:rPr lang="en-GB" sz="1100" baseline="30000" dirty="0">
                <a:solidFill>
                  <a:schemeClr val="tx2"/>
                </a:solidFill>
              </a:rPr>
              <a:t>C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D0A06F2-6614-72A1-4984-6D50EE7F2A39}"/>
              </a:ext>
            </a:extLst>
          </p:cNvPr>
          <p:cNvSpPr/>
          <p:nvPr/>
        </p:nvSpPr>
        <p:spPr>
          <a:xfrm>
            <a:off x="7488407" y="1492529"/>
            <a:ext cx="757896" cy="2637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V</a:t>
            </a:r>
            <a:r>
              <a:rPr lang="en-GB" sz="1100" baseline="-25000" dirty="0">
                <a:solidFill>
                  <a:schemeClr val="tx2"/>
                </a:solidFill>
              </a:rPr>
              <a:t>1</a:t>
            </a:r>
            <a:r>
              <a:rPr lang="en-GB" sz="1100" baseline="30000" dirty="0">
                <a:solidFill>
                  <a:schemeClr val="tx2"/>
                </a:solidFill>
              </a:rPr>
              <a:t>C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FEC7F8E-26D0-37BC-705D-155022AFC182}"/>
              </a:ext>
            </a:extLst>
          </p:cNvPr>
          <p:cNvSpPr/>
          <p:nvPr/>
        </p:nvSpPr>
        <p:spPr>
          <a:xfrm>
            <a:off x="8269834" y="1492529"/>
            <a:ext cx="757896" cy="2637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V</a:t>
            </a:r>
            <a:r>
              <a:rPr lang="en-GB" sz="1100" baseline="-25000" dirty="0">
                <a:solidFill>
                  <a:schemeClr val="tx2"/>
                </a:solidFill>
              </a:rPr>
              <a:t>2</a:t>
            </a:r>
            <a:r>
              <a:rPr lang="en-GB" sz="1100" baseline="30000" dirty="0">
                <a:solidFill>
                  <a:schemeClr val="tx2"/>
                </a:solidFill>
              </a:rPr>
              <a:t>C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433D1C0-8D10-48C2-4408-20805E1D19DD}"/>
              </a:ext>
            </a:extLst>
          </p:cNvPr>
          <p:cNvSpPr/>
          <p:nvPr/>
        </p:nvSpPr>
        <p:spPr>
          <a:xfrm>
            <a:off x="9051261" y="1492529"/>
            <a:ext cx="757896" cy="2637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V</a:t>
            </a:r>
            <a:r>
              <a:rPr lang="en-GB" sz="1100" baseline="-25000" dirty="0">
                <a:solidFill>
                  <a:schemeClr val="tx2"/>
                </a:solidFill>
              </a:rPr>
              <a:t>3</a:t>
            </a:r>
            <a:r>
              <a:rPr lang="en-GB" sz="1100" baseline="30000" dirty="0">
                <a:solidFill>
                  <a:schemeClr val="tx2"/>
                </a:solidFill>
              </a:rPr>
              <a:t>C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E21C14E-5DCF-88A2-EB1B-B01446BC2D50}"/>
              </a:ext>
            </a:extLst>
          </p:cNvPr>
          <p:cNvSpPr/>
          <p:nvPr/>
        </p:nvSpPr>
        <p:spPr>
          <a:xfrm>
            <a:off x="6706980" y="4997412"/>
            <a:ext cx="757896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0</a:t>
            </a:r>
            <a:r>
              <a:rPr lang="en-GB" sz="1100" baseline="30000" dirty="0">
                <a:solidFill>
                  <a:schemeClr val="tx2"/>
                </a:solidFill>
              </a:rPr>
              <a:t>UV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2E20E3A-87CD-39D3-550C-A5DF01E70C34}"/>
              </a:ext>
            </a:extLst>
          </p:cNvPr>
          <p:cNvSpPr/>
          <p:nvPr/>
        </p:nvSpPr>
        <p:spPr>
          <a:xfrm>
            <a:off x="7488407" y="4997412"/>
            <a:ext cx="757896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1</a:t>
            </a:r>
            <a:r>
              <a:rPr lang="en-GB" sz="1100" baseline="30000" dirty="0">
                <a:solidFill>
                  <a:schemeClr val="tx2"/>
                </a:solidFill>
              </a:rPr>
              <a:t>UV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90FF9F2-1557-573C-4CCD-3592346277A3}"/>
              </a:ext>
            </a:extLst>
          </p:cNvPr>
          <p:cNvSpPr/>
          <p:nvPr/>
        </p:nvSpPr>
        <p:spPr>
          <a:xfrm>
            <a:off x="8269834" y="4997412"/>
            <a:ext cx="757896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2</a:t>
            </a:r>
            <a:r>
              <a:rPr lang="en-GB" sz="1100" baseline="30000" dirty="0">
                <a:solidFill>
                  <a:schemeClr val="tx2"/>
                </a:solidFill>
              </a:rPr>
              <a:t>UV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EE4292D-593C-8666-D784-3D71BDE8501B}"/>
              </a:ext>
            </a:extLst>
          </p:cNvPr>
          <p:cNvSpPr/>
          <p:nvPr/>
        </p:nvSpPr>
        <p:spPr>
          <a:xfrm>
            <a:off x="9051261" y="4997412"/>
            <a:ext cx="757896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3</a:t>
            </a:r>
            <a:r>
              <a:rPr lang="en-GB" sz="1100" baseline="30000" dirty="0">
                <a:solidFill>
                  <a:schemeClr val="tx2"/>
                </a:solidFill>
              </a:rPr>
              <a:t>UV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583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08E93-6273-AB4E-768D-9F4A8BB6E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6D18D9-884C-EF9D-903E-54DA4D5B71D7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Decompression + </a:t>
            </a:r>
            <a:r>
              <a:rPr kumimoji="0" lang="en-US" altLang="zh-CN" sz="3600" b="0" i="0" u="none" strike="noStrike" kern="1200" cap="none" spc="-100" normalizeH="0" baseline="0" noProof="0" dirty="0" err="1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RoPE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 -&gt; Forming V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3B30964-59C9-1481-339E-A620B0EA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grpSp>
        <p:nvGrpSpPr>
          <p:cNvPr id="3" name="组合 125">
            <a:extLst>
              <a:ext uri="{FF2B5EF4-FFF2-40B4-BE49-F238E27FC236}">
                <a16:creationId xmlns:a16="http://schemas.microsoft.com/office/drawing/2014/main" id="{41BB03CD-E232-0FD0-ED58-FFE906CB1F33}"/>
              </a:ext>
            </a:extLst>
          </p:cNvPr>
          <p:cNvGrpSpPr/>
          <p:nvPr/>
        </p:nvGrpSpPr>
        <p:grpSpPr>
          <a:xfrm>
            <a:off x="5170713" y="952787"/>
            <a:ext cx="4638449" cy="3706566"/>
            <a:chOff x="4518251" y="1601932"/>
            <a:chExt cx="6554979" cy="5238058"/>
          </a:xfrm>
        </p:grpSpPr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8FEA28AD-62D7-8649-443B-1AF61234727D}"/>
                </a:ext>
              </a:extLst>
            </p:cNvPr>
            <p:cNvGrpSpPr/>
            <p:nvPr/>
          </p:nvGrpSpPr>
          <p:grpSpPr>
            <a:xfrm>
              <a:off x="6498911" y="1601932"/>
              <a:ext cx="4574319" cy="4692987"/>
              <a:chOff x="3090538" y="1935087"/>
              <a:chExt cx="2470008" cy="2534086"/>
            </a:xfrm>
          </p:grpSpPr>
          <p:grpSp>
            <p:nvGrpSpPr>
              <p:cNvPr id="24" name="组合 7">
                <a:extLst>
                  <a:ext uri="{FF2B5EF4-FFF2-40B4-BE49-F238E27FC236}">
                    <a16:creationId xmlns:a16="http://schemas.microsoft.com/office/drawing/2014/main" id="{1D1CF187-2E67-A410-28F1-D445D71D35D3}"/>
                  </a:ext>
                </a:extLst>
              </p:cNvPr>
              <p:cNvGrpSpPr/>
              <p:nvPr/>
            </p:nvGrpSpPr>
            <p:grpSpPr>
              <a:xfrm>
                <a:off x="3190281" y="1986644"/>
                <a:ext cx="2304308" cy="2399530"/>
                <a:chOff x="3770120" y="903514"/>
                <a:chExt cx="2304308" cy="2399530"/>
              </a:xfrm>
            </p:grpSpPr>
            <p:sp>
              <p:nvSpPr>
                <p:cNvPr id="115" name="矩形 92">
                  <a:extLst>
                    <a:ext uri="{FF2B5EF4-FFF2-40B4-BE49-F238E27FC236}">
                      <a16:creationId xmlns:a16="http://schemas.microsoft.com/office/drawing/2014/main" id="{1CE2555B-F30C-D568-9B60-AEF2DE5FA9D4}"/>
                    </a:ext>
                  </a:extLst>
                </p:cNvPr>
                <p:cNvSpPr/>
                <p:nvPr/>
              </p:nvSpPr>
              <p:spPr>
                <a:xfrm>
                  <a:off x="3770120" y="903514"/>
                  <a:ext cx="549234" cy="5753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6" name="矩形 93">
                  <a:extLst>
                    <a:ext uri="{FF2B5EF4-FFF2-40B4-BE49-F238E27FC236}">
                      <a16:creationId xmlns:a16="http://schemas.microsoft.com/office/drawing/2014/main" id="{09AA99CE-1885-FAFB-C261-55F84F2B4AEB}"/>
                    </a:ext>
                  </a:extLst>
                </p:cNvPr>
                <p:cNvSpPr/>
                <p:nvPr/>
              </p:nvSpPr>
              <p:spPr>
                <a:xfrm>
                  <a:off x="4353001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7" name="矩形 94">
                  <a:extLst>
                    <a:ext uri="{FF2B5EF4-FFF2-40B4-BE49-F238E27FC236}">
                      <a16:creationId xmlns:a16="http://schemas.microsoft.com/office/drawing/2014/main" id="{B1685EAF-3FD6-8F40-58CD-428C77C0A619}"/>
                    </a:ext>
                  </a:extLst>
                </p:cNvPr>
                <p:cNvSpPr/>
                <p:nvPr/>
              </p:nvSpPr>
              <p:spPr>
                <a:xfrm>
                  <a:off x="4942313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8" name="矩形 95">
                  <a:extLst>
                    <a:ext uri="{FF2B5EF4-FFF2-40B4-BE49-F238E27FC236}">
                      <a16:creationId xmlns:a16="http://schemas.microsoft.com/office/drawing/2014/main" id="{997C3A0C-1DC1-1F4E-DBE4-C534B0DF8CC6}"/>
                    </a:ext>
                  </a:extLst>
                </p:cNvPr>
                <p:cNvSpPr/>
                <p:nvPr/>
              </p:nvSpPr>
              <p:spPr>
                <a:xfrm>
                  <a:off x="5525194" y="903514"/>
                  <a:ext cx="549234" cy="5753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9" name="矩形 96">
                  <a:extLst>
                    <a:ext uri="{FF2B5EF4-FFF2-40B4-BE49-F238E27FC236}">
                      <a16:creationId xmlns:a16="http://schemas.microsoft.com/office/drawing/2014/main" id="{D18839D8-8CED-778A-8A9C-5E8CE380CB54}"/>
                    </a:ext>
                  </a:extLst>
                </p:cNvPr>
                <p:cNvSpPr/>
                <p:nvPr/>
              </p:nvSpPr>
              <p:spPr>
                <a:xfrm>
                  <a:off x="3770120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0" name="矩形 97">
                  <a:extLst>
                    <a:ext uri="{FF2B5EF4-FFF2-40B4-BE49-F238E27FC236}">
                      <a16:creationId xmlns:a16="http://schemas.microsoft.com/office/drawing/2014/main" id="{870008A5-41DB-10AA-8A4F-9C8BF2EEED2B}"/>
                    </a:ext>
                  </a:extLst>
                </p:cNvPr>
                <p:cNvSpPr/>
                <p:nvPr/>
              </p:nvSpPr>
              <p:spPr>
                <a:xfrm>
                  <a:off x="4353001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1" name="矩形 98">
                  <a:extLst>
                    <a:ext uri="{FF2B5EF4-FFF2-40B4-BE49-F238E27FC236}">
                      <a16:creationId xmlns:a16="http://schemas.microsoft.com/office/drawing/2014/main" id="{CB85F4FE-0E74-E750-92CA-7E54E5A01014}"/>
                    </a:ext>
                  </a:extLst>
                </p:cNvPr>
                <p:cNvSpPr/>
                <p:nvPr/>
              </p:nvSpPr>
              <p:spPr>
                <a:xfrm>
                  <a:off x="4942313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2" name="矩形 99">
                  <a:extLst>
                    <a:ext uri="{FF2B5EF4-FFF2-40B4-BE49-F238E27FC236}">
                      <a16:creationId xmlns:a16="http://schemas.microsoft.com/office/drawing/2014/main" id="{7D75A409-0B93-12FD-97F1-A28783E31175}"/>
                    </a:ext>
                  </a:extLst>
                </p:cNvPr>
                <p:cNvSpPr/>
                <p:nvPr/>
              </p:nvSpPr>
              <p:spPr>
                <a:xfrm>
                  <a:off x="5525194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3" name="矩形 100">
                  <a:extLst>
                    <a:ext uri="{FF2B5EF4-FFF2-40B4-BE49-F238E27FC236}">
                      <a16:creationId xmlns:a16="http://schemas.microsoft.com/office/drawing/2014/main" id="{84C56365-C28F-7743-8CB0-1E5A6C4C34F3}"/>
                    </a:ext>
                  </a:extLst>
                </p:cNvPr>
                <p:cNvSpPr/>
                <p:nvPr/>
              </p:nvSpPr>
              <p:spPr>
                <a:xfrm>
                  <a:off x="3770120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4" name="矩形 101">
                  <a:extLst>
                    <a:ext uri="{FF2B5EF4-FFF2-40B4-BE49-F238E27FC236}">
                      <a16:creationId xmlns:a16="http://schemas.microsoft.com/office/drawing/2014/main" id="{2ADBFA9B-3049-EE90-E2E4-CB509DB029DE}"/>
                    </a:ext>
                  </a:extLst>
                </p:cNvPr>
                <p:cNvSpPr/>
                <p:nvPr/>
              </p:nvSpPr>
              <p:spPr>
                <a:xfrm>
                  <a:off x="4353001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6" name="矩形 102">
                  <a:extLst>
                    <a:ext uri="{FF2B5EF4-FFF2-40B4-BE49-F238E27FC236}">
                      <a16:creationId xmlns:a16="http://schemas.microsoft.com/office/drawing/2014/main" id="{DCCBA38D-96C3-1188-CF57-A23C3846C5DC}"/>
                    </a:ext>
                  </a:extLst>
                </p:cNvPr>
                <p:cNvSpPr/>
                <p:nvPr/>
              </p:nvSpPr>
              <p:spPr>
                <a:xfrm>
                  <a:off x="4942313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7" name="矩形 103">
                  <a:extLst>
                    <a:ext uri="{FF2B5EF4-FFF2-40B4-BE49-F238E27FC236}">
                      <a16:creationId xmlns:a16="http://schemas.microsoft.com/office/drawing/2014/main" id="{8776FA11-E542-76B7-F24A-43FDE965AEF9}"/>
                    </a:ext>
                  </a:extLst>
                </p:cNvPr>
                <p:cNvSpPr/>
                <p:nvPr/>
              </p:nvSpPr>
              <p:spPr>
                <a:xfrm>
                  <a:off x="5525194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8" name="矩形 104">
                  <a:extLst>
                    <a:ext uri="{FF2B5EF4-FFF2-40B4-BE49-F238E27FC236}">
                      <a16:creationId xmlns:a16="http://schemas.microsoft.com/office/drawing/2014/main" id="{BB4A113D-CB10-2D24-C779-14C9F523BEAE}"/>
                    </a:ext>
                  </a:extLst>
                </p:cNvPr>
                <p:cNvSpPr/>
                <p:nvPr/>
              </p:nvSpPr>
              <p:spPr>
                <a:xfrm>
                  <a:off x="3770120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0" name="矩形 105">
                  <a:extLst>
                    <a:ext uri="{FF2B5EF4-FFF2-40B4-BE49-F238E27FC236}">
                      <a16:creationId xmlns:a16="http://schemas.microsoft.com/office/drawing/2014/main" id="{338096A3-2904-4B8C-ECB1-3FAC95A1B72E}"/>
                    </a:ext>
                  </a:extLst>
                </p:cNvPr>
                <p:cNvSpPr/>
                <p:nvPr/>
              </p:nvSpPr>
              <p:spPr>
                <a:xfrm>
                  <a:off x="4353001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1" name="矩形 106">
                  <a:extLst>
                    <a:ext uri="{FF2B5EF4-FFF2-40B4-BE49-F238E27FC236}">
                      <a16:creationId xmlns:a16="http://schemas.microsoft.com/office/drawing/2014/main" id="{3637AD44-7193-7F63-BF09-5DF19560D43B}"/>
                    </a:ext>
                  </a:extLst>
                </p:cNvPr>
                <p:cNvSpPr/>
                <p:nvPr/>
              </p:nvSpPr>
              <p:spPr>
                <a:xfrm>
                  <a:off x="4942313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3" name="矩形 107">
                  <a:extLst>
                    <a:ext uri="{FF2B5EF4-FFF2-40B4-BE49-F238E27FC236}">
                      <a16:creationId xmlns:a16="http://schemas.microsoft.com/office/drawing/2014/main" id="{6331B8D5-F111-EFB8-505A-CBD88312D670}"/>
                    </a:ext>
                  </a:extLst>
                </p:cNvPr>
                <p:cNvSpPr/>
                <p:nvPr/>
              </p:nvSpPr>
              <p:spPr>
                <a:xfrm>
                  <a:off x="5525194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sp>
            <p:nvSpPr>
              <p:cNvPr id="25" name="矩形 8">
                <a:extLst>
                  <a:ext uri="{FF2B5EF4-FFF2-40B4-BE49-F238E27FC236}">
                    <a16:creationId xmlns:a16="http://schemas.microsoft.com/office/drawing/2014/main" id="{E04E99B5-590D-7CD4-FCEB-27B95D0625E2}"/>
                  </a:ext>
                </a:extLst>
              </p:cNvPr>
              <p:cNvSpPr/>
              <p:nvPr/>
            </p:nvSpPr>
            <p:spPr>
              <a:xfrm>
                <a:off x="3189970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6" name="矩形 9">
                <a:extLst>
                  <a:ext uri="{FF2B5EF4-FFF2-40B4-BE49-F238E27FC236}">
                    <a16:creationId xmlns:a16="http://schemas.microsoft.com/office/drawing/2014/main" id="{9B989AB2-E6DD-A22B-1D84-F95FAB0FB263}"/>
                  </a:ext>
                </a:extLst>
              </p:cNvPr>
              <p:cNvSpPr/>
              <p:nvPr/>
            </p:nvSpPr>
            <p:spPr>
              <a:xfrm>
                <a:off x="3777138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8" name="矩形 10">
                <a:extLst>
                  <a:ext uri="{FF2B5EF4-FFF2-40B4-BE49-F238E27FC236}">
                    <a16:creationId xmlns:a16="http://schemas.microsoft.com/office/drawing/2014/main" id="{A49FAD4E-3873-8887-A971-93900C41FFEF}"/>
                  </a:ext>
                </a:extLst>
              </p:cNvPr>
              <p:cNvSpPr/>
              <p:nvPr/>
            </p:nvSpPr>
            <p:spPr>
              <a:xfrm>
                <a:off x="4364306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9" name="矩形 11">
                <a:extLst>
                  <a:ext uri="{FF2B5EF4-FFF2-40B4-BE49-F238E27FC236}">
                    <a16:creationId xmlns:a16="http://schemas.microsoft.com/office/drawing/2014/main" id="{3BF41217-47AD-5052-49B7-0FDADCD275C4}"/>
                  </a:ext>
                </a:extLst>
              </p:cNvPr>
              <p:cNvSpPr/>
              <p:nvPr/>
            </p:nvSpPr>
            <p:spPr>
              <a:xfrm>
                <a:off x="4951475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2" name="矩形 12">
                <a:extLst>
                  <a:ext uri="{FF2B5EF4-FFF2-40B4-BE49-F238E27FC236}">
                    <a16:creationId xmlns:a16="http://schemas.microsoft.com/office/drawing/2014/main" id="{28E1FBB3-55D6-5096-3DF1-850EBB8630E0}"/>
                  </a:ext>
                </a:extLst>
              </p:cNvPr>
              <p:cNvSpPr/>
              <p:nvPr/>
            </p:nvSpPr>
            <p:spPr>
              <a:xfrm>
                <a:off x="3189970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3" name="矩形 13">
                <a:extLst>
                  <a:ext uri="{FF2B5EF4-FFF2-40B4-BE49-F238E27FC236}">
                    <a16:creationId xmlns:a16="http://schemas.microsoft.com/office/drawing/2014/main" id="{FE3A6D6A-887E-0083-C49A-AE564EA586ED}"/>
                  </a:ext>
                </a:extLst>
              </p:cNvPr>
              <p:cNvSpPr/>
              <p:nvPr/>
            </p:nvSpPr>
            <p:spPr>
              <a:xfrm>
                <a:off x="3777138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4" name="矩形 14">
                <a:extLst>
                  <a:ext uri="{FF2B5EF4-FFF2-40B4-BE49-F238E27FC236}">
                    <a16:creationId xmlns:a16="http://schemas.microsoft.com/office/drawing/2014/main" id="{E7E867F6-2946-E100-4B3C-E2148FD8237E}"/>
                  </a:ext>
                </a:extLst>
              </p:cNvPr>
              <p:cNvSpPr/>
              <p:nvPr/>
            </p:nvSpPr>
            <p:spPr>
              <a:xfrm>
                <a:off x="4364306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5" name="矩形 15">
                <a:extLst>
                  <a:ext uri="{FF2B5EF4-FFF2-40B4-BE49-F238E27FC236}">
                    <a16:creationId xmlns:a16="http://schemas.microsoft.com/office/drawing/2014/main" id="{5C5FE2D7-9B6D-2437-D92C-0D78DA0F4763}"/>
                  </a:ext>
                </a:extLst>
              </p:cNvPr>
              <p:cNvSpPr/>
              <p:nvPr/>
            </p:nvSpPr>
            <p:spPr>
              <a:xfrm>
                <a:off x="4951475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6" name="矩形 16">
                <a:extLst>
                  <a:ext uri="{FF2B5EF4-FFF2-40B4-BE49-F238E27FC236}">
                    <a16:creationId xmlns:a16="http://schemas.microsoft.com/office/drawing/2014/main" id="{EF540152-3B8E-86B8-F6B6-96AAD7491FE3}"/>
                  </a:ext>
                </a:extLst>
              </p:cNvPr>
              <p:cNvSpPr/>
              <p:nvPr/>
            </p:nvSpPr>
            <p:spPr>
              <a:xfrm>
                <a:off x="3189970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7" name="矩形 17">
                <a:extLst>
                  <a:ext uri="{FF2B5EF4-FFF2-40B4-BE49-F238E27FC236}">
                    <a16:creationId xmlns:a16="http://schemas.microsoft.com/office/drawing/2014/main" id="{9DECE356-413A-7406-998D-343561263D87}"/>
                  </a:ext>
                </a:extLst>
              </p:cNvPr>
              <p:cNvSpPr/>
              <p:nvPr/>
            </p:nvSpPr>
            <p:spPr>
              <a:xfrm>
                <a:off x="3777138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8" name="矩形 18">
                <a:extLst>
                  <a:ext uri="{FF2B5EF4-FFF2-40B4-BE49-F238E27FC236}">
                    <a16:creationId xmlns:a16="http://schemas.microsoft.com/office/drawing/2014/main" id="{6933ADE0-79EB-9016-07DE-4D430D1AB1CD}"/>
                  </a:ext>
                </a:extLst>
              </p:cNvPr>
              <p:cNvSpPr/>
              <p:nvPr/>
            </p:nvSpPr>
            <p:spPr>
              <a:xfrm>
                <a:off x="4364306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9" name="矩形 19">
                <a:extLst>
                  <a:ext uri="{FF2B5EF4-FFF2-40B4-BE49-F238E27FC236}">
                    <a16:creationId xmlns:a16="http://schemas.microsoft.com/office/drawing/2014/main" id="{8F0B40C8-3F8A-ECAE-62F4-E7909E645AA1}"/>
                  </a:ext>
                </a:extLst>
              </p:cNvPr>
              <p:cNvSpPr/>
              <p:nvPr/>
            </p:nvSpPr>
            <p:spPr>
              <a:xfrm>
                <a:off x="4951475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0" name="矩形 20">
                <a:extLst>
                  <a:ext uri="{FF2B5EF4-FFF2-40B4-BE49-F238E27FC236}">
                    <a16:creationId xmlns:a16="http://schemas.microsoft.com/office/drawing/2014/main" id="{8F138C93-802F-F2F6-2992-459ADEB40BBD}"/>
                  </a:ext>
                </a:extLst>
              </p:cNvPr>
              <p:cNvSpPr/>
              <p:nvPr/>
            </p:nvSpPr>
            <p:spPr>
              <a:xfrm>
                <a:off x="3189970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1" name="矩形 21">
                <a:extLst>
                  <a:ext uri="{FF2B5EF4-FFF2-40B4-BE49-F238E27FC236}">
                    <a16:creationId xmlns:a16="http://schemas.microsoft.com/office/drawing/2014/main" id="{6CB7A4FC-1069-49F0-C254-D95692EC2962}"/>
                  </a:ext>
                </a:extLst>
              </p:cNvPr>
              <p:cNvSpPr/>
              <p:nvPr/>
            </p:nvSpPr>
            <p:spPr>
              <a:xfrm>
                <a:off x="3777138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2" name="矩形 22">
                <a:extLst>
                  <a:ext uri="{FF2B5EF4-FFF2-40B4-BE49-F238E27FC236}">
                    <a16:creationId xmlns:a16="http://schemas.microsoft.com/office/drawing/2014/main" id="{00E9B69D-CC10-B045-986B-412A5FB3179A}"/>
                  </a:ext>
                </a:extLst>
              </p:cNvPr>
              <p:cNvSpPr/>
              <p:nvPr/>
            </p:nvSpPr>
            <p:spPr>
              <a:xfrm>
                <a:off x="4364306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3" name="矩形 23">
                <a:extLst>
                  <a:ext uri="{FF2B5EF4-FFF2-40B4-BE49-F238E27FC236}">
                    <a16:creationId xmlns:a16="http://schemas.microsoft.com/office/drawing/2014/main" id="{DECDCA77-1537-ED8C-9507-C60DEA95491A}"/>
                  </a:ext>
                </a:extLst>
              </p:cNvPr>
              <p:cNvSpPr/>
              <p:nvPr/>
            </p:nvSpPr>
            <p:spPr>
              <a:xfrm>
                <a:off x="4951475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4" name="箭头: 左右 24">
                <a:extLst>
                  <a:ext uri="{FF2B5EF4-FFF2-40B4-BE49-F238E27FC236}">
                    <a16:creationId xmlns:a16="http://schemas.microsoft.com/office/drawing/2014/main" id="{05AD5FA6-9E6D-370E-9ACA-64A808B8FA4D}"/>
                  </a:ext>
                </a:extLst>
              </p:cNvPr>
              <p:cNvSpPr/>
              <p:nvPr/>
            </p:nvSpPr>
            <p:spPr>
              <a:xfrm>
                <a:off x="3395736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5" name="箭头: 左右 25">
                <a:extLst>
                  <a:ext uri="{FF2B5EF4-FFF2-40B4-BE49-F238E27FC236}">
                    <a16:creationId xmlns:a16="http://schemas.microsoft.com/office/drawing/2014/main" id="{0FAE2BA2-4F91-8B1D-F0FC-03B8578236B4}"/>
                  </a:ext>
                </a:extLst>
              </p:cNvPr>
              <p:cNvSpPr/>
              <p:nvPr/>
            </p:nvSpPr>
            <p:spPr>
              <a:xfrm>
                <a:off x="3982904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7" name="箭头: 左右 26">
                <a:extLst>
                  <a:ext uri="{FF2B5EF4-FFF2-40B4-BE49-F238E27FC236}">
                    <a16:creationId xmlns:a16="http://schemas.microsoft.com/office/drawing/2014/main" id="{E1320E17-11BC-16FF-5750-F8D34F9185F9}"/>
                  </a:ext>
                </a:extLst>
              </p:cNvPr>
              <p:cNvSpPr/>
              <p:nvPr/>
            </p:nvSpPr>
            <p:spPr>
              <a:xfrm>
                <a:off x="4570072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8" name="箭头: 左右 27">
                <a:extLst>
                  <a:ext uri="{FF2B5EF4-FFF2-40B4-BE49-F238E27FC236}">
                    <a16:creationId xmlns:a16="http://schemas.microsoft.com/office/drawing/2014/main" id="{A1F37E90-1118-FED0-4A36-9A44C9ED09F1}"/>
                  </a:ext>
                </a:extLst>
              </p:cNvPr>
              <p:cNvSpPr/>
              <p:nvPr/>
            </p:nvSpPr>
            <p:spPr>
              <a:xfrm>
                <a:off x="3390378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9" name="箭头: 左右 28">
                <a:extLst>
                  <a:ext uri="{FF2B5EF4-FFF2-40B4-BE49-F238E27FC236}">
                    <a16:creationId xmlns:a16="http://schemas.microsoft.com/office/drawing/2014/main" id="{7E73FFCF-34CB-1C00-1E4A-FA95D2F869C4}"/>
                  </a:ext>
                </a:extLst>
              </p:cNvPr>
              <p:cNvSpPr/>
              <p:nvPr/>
            </p:nvSpPr>
            <p:spPr>
              <a:xfrm>
                <a:off x="3977546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0" name="箭头: 左右 29">
                <a:extLst>
                  <a:ext uri="{FF2B5EF4-FFF2-40B4-BE49-F238E27FC236}">
                    <a16:creationId xmlns:a16="http://schemas.microsoft.com/office/drawing/2014/main" id="{4C0CB42A-950A-22A9-2F53-60D622B5F044}"/>
                  </a:ext>
                </a:extLst>
              </p:cNvPr>
              <p:cNvSpPr/>
              <p:nvPr/>
            </p:nvSpPr>
            <p:spPr>
              <a:xfrm>
                <a:off x="4564714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1" name="箭头: 左右 30">
                <a:extLst>
                  <a:ext uri="{FF2B5EF4-FFF2-40B4-BE49-F238E27FC236}">
                    <a16:creationId xmlns:a16="http://schemas.microsoft.com/office/drawing/2014/main" id="{12C69455-89DD-CBF2-349F-37D28EE5A0E9}"/>
                  </a:ext>
                </a:extLst>
              </p:cNvPr>
              <p:cNvSpPr/>
              <p:nvPr/>
            </p:nvSpPr>
            <p:spPr>
              <a:xfrm>
                <a:off x="3390378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2" name="箭头: 左右 31">
                <a:extLst>
                  <a:ext uri="{FF2B5EF4-FFF2-40B4-BE49-F238E27FC236}">
                    <a16:creationId xmlns:a16="http://schemas.microsoft.com/office/drawing/2014/main" id="{0D83E0FE-7389-90CE-A334-8AC3E3F6CF6C}"/>
                  </a:ext>
                </a:extLst>
              </p:cNvPr>
              <p:cNvSpPr/>
              <p:nvPr/>
            </p:nvSpPr>
            <p:spPr>
              <a:xfrm>
                <a:off x="3977546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3" name="箭头: 左右 32">
                <a:extLst>
                  <a:ext uri="{FF2B5EF4-FFF2-40B4-BE49-F238E27FC236}">
                    <a16:creationId xmlns:a16="http://schemas.microsoft.com/office/drawing/2014/main" id="{EC6E7EBB-54C2-2E94-5FDB-39903F435539}"/>
                  </a:ext>
                </a:extLst>
              </p:cNvPr>
              <p:cNvSpPr/>
              <p:nvPr/>
            </p:nvSpPr>
            <p:spPr>
              <a:xfrm>
                <a:off x="4564714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4" name="箭头: 左右 33">
                <a:extLst>
                  <a:ext uri="{FF2B5EF4-FFF2-40B4-BE49-F238E27FC236}">
                    <a16:creationId xmlns:a16="http://schemas.microsoft.com/office/drawing/2014/main" id="{85E2096E-56C7-D0E8-41BF-2FEC07CA3284}"/>
                  </a:ext>
                </a:extLst>
              </p:cNvPr>
              <p:cNvSpPr/>
              <p:nvPr/>
            </p:nvSpPr>
            <p:spPr>
              <a:xfrm>
                <a:off x="3390378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5" name="箭头: 左右 34">
                <a:extLst>
                  <a:ext uri="{FF2B5EF4-FFF2-40B4-BE49-F238E27FC236}">
                    <a16:creationId xmlns:a16="http://schemas.microsoft.com/office/drawing/2014/main" id="{39465320-6DF3-AB22-72A3-2576C5AE2D13}"/>
                  </a:ext>
                </a:extLst>
              </p:cNvPr>
              <p:cNvSpPr/>
              <p:nvPr/>
            </p:nvSpPr>
            <p:spPr>
              <a:xfrm>
                <a:off x="3977546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6" name="箭头: 左右 35">
                <a:extLst>
                  <a:ext uri="{FF2B5EF4-FFF2-40B4-BE49-F238E27FC236}">
                    <a16:creationId xmlns:a16="http://schemas.microsoft.com/office/drawing/2014/main" id="{4C8C552B-DE6A-5919-43AD-99DEF29E564D}"/>
                  </a:ext>
                </a:extLst>
              </p:cNvPr>
              <p:cNvSpPr/>
              <p:nvPr/>
            </p:nvSpPr>
            <p:spPr>
              <a:xfrm>
                <a:off x="4564714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7" name="箭头: 左右 36">
                <a:extLst>
                  <a:ext uri="{FF2B5EF4-FFF2-40B4-BE49-F238E27FC236}">
                    <a16:creationId xmlns:a16="http://schemas.microsoft.com/office/drawing/2014/main" id="{9F26471F-30B6-7F3F-01FD-D61A4691FF4E}"/>
                  </a:ext>
                </a:extLst>
              </p:cNvPr>
              <p:cNvSpPr/>
              <p:nvPr/>
            </p:nvSpPr>
            <p:spPr>
              <a:xfrm rot="5400000">
                <a:off x="304998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8" name="箭头: 左右 37">
                <a:extLst>
                  <a:ext uri="{FF2B5EF4-FFF2-40B4-BE49-F238E27FC236}">
                    <a16:creationId xmlns:a16="http://schemas.microsoft.com/office/drawing/2014/main" id="{096FD956-342D-087E-2F87-C4EE4515F17D}"/>
                  </a:ext>
                </a:extLst>
              </p:cNvPr>
              <p:cNvSpPr/>
              <p:nvPr/>
            </p:nvSpPr>
            <p:spPr>
              <a:xfrm rot="5400000">
                <a:off x="3049982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9" name="箭头: 左右 38">
                <a:extLst>
                  <a:ext uri="{FF2B5EF4-FFF2-40B4-BE49-F238E27FC236}">
                    <a16:creationId xmlns:a16="http://schemas.microsoft.com/office/drawing/2014/main" id="{80DA9EF9-8502-F84F-D042-C0BE672F7B43}"/>
                  </a:ext>
                </a:extLst>
              </p:cNvPr>
              <p:cNvSpPr/>
              <p:nvPr/>
            </p:nvSpPr>
            <p:spPr>
              <a:xfrm rot="5400000">
                <a:off x="304998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0" name="箭头: 左右 39">
                <a:extLst>
                  <a:ext uri="{FF2B5EF4-FFF2-40B4-BE49-F238E27FC236}">
                    <a16:creationId xmlns:a16="http://schemas.microsoft.com/office/drawing/2014/main" id="{0F996B57-78FA-411F-6163-5079AE8E547C}"/>
                  </a:ext>
                </a:extLst>
              </p:cNvPr>
              <p:cNvSpPr/>
              <p:nvPr/>
            </p:nvSpPr>
            <p:spPr>
              <a:xfrm rot="5400000">
                <a:off x="3644129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1" name="箭头: 左右 40">
                <a:extLst>
                  <a:ext uri="{FF2B5EF4-FFF2-40B4-BE49-F238E27FC236}">
                    <a16:creationId xmlns:a16="http://schemas.microsoft.com/office/drawing/2014/main" id="{830CAAED-E46C-EA50-A4A9-362EB472B306}"/>
                  </a:ext>
                </a:extLst>
              </p:cNvPr>
              <p:cNvSpPr/>
              <p:nvPr/>
            </p:nvSpPr>
            <p:spPr>
              <a:xfrm rot="5400000">
                <a:off x="3644129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2" name="箭头: 左右 41">
                <a:extLst>
                  <a:ext uri="{FF2B5EF4-FFF2-40B4-BE49-F238E27FC236}">
                    <a16:creationId xmlns:a16="http://schemas.microsoft.com/office/drawing/2014/main" id="{26252F4F-3650-1BB6-5E2D-47B33FEEB017}"/>
                  </a:ext>
                </a:extLst>
              </p:cNvPr>
              <p:cNvSpPr/>
              <p:nvPr/>
            </p:nvSpPr>
            <p:spPr>
              <a:xfrm rot="5400000">
                <a:off x="3644129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3" name="箭头: 左右 42">
                <a:extLst>
                  <a:ext uri="{FF2B5EF4-FFF2-40B4-BE49-F238E27FC236}">
                    <a16:creationId xmlns:a16="http://schemas.microsoft.com/office/drawing/2014/main" id="{552B2ABF-E618-801A-82DD-F692A69C9706}"/>
                  </a:ext>
                </a:extLst>
              </p:cNvPr>
              <p:cNvSpPr/>
              <p:nvPr/>
            </p:nvSpPr>
            <p:spPr>
              <a:xfrm rot="5400000">
                <a:off x="4229398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4" name="箭头: 左右 43">
                <a:extLst>
                  <a:ext uri="{FF2B5EF4-FFF2-40B4-BE49-F238E27FC236}">
                    <a16:creationId xmlns:a16="http://schemas.microsoft.com/office/drawing/2014/main" id="{C6BA14E4-9FCB-74DD-F233-60A53329D7FA}"/>
                  </a:ext>
                </a:extLst>
              </p:cNvPr>
              <p:cNvSpPr/>
              <p:nvPr/>
            </p:nvSpPr>
            <p:spPr>
              <a:xfrm rot="5400000">
                <a:off x="4229398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5" name="箭头: 左右 44">
                <a:extLst>
                  <a:ext uri="{FF2B5EF4-FFF2-40B4-BE49-F238E27FC236}">
                    <a16:creationId xmlns:a16="http://schemas.microsoft.com/office/drawing/2014/main" id="{FDD0CEDF-877B-C550-C70B-CD74E968EB45}"/>
                  </a:ext>
                </a:extLst>
              </p:cNvPr>
              <p:cNvSpPr/>
              <p:nvPr/>
            </p:nvSpPr>
            <p:spPr>
              <a:xfrm rot="5400000">
                <a:off x="4229398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6" name="箭头: 左右 45">
                <a:extLst>
                  <a:ext uri="{FF2B5EF4-FFF2-40B4-BE49-F238E27FC236}">
                    <a16:creationId xmlns:a16="http://schemas.microsoft.com/office/drawing/2014/main" id="{9D439DD9-5DC4-8C6C-65BD-47E6EE4E36B8}"/>
                  </a:ext>
                </a:extLst>
              </p:cNvPr>
              <p:cNvSpPr/>
              <p:nvPr/>
            </p:nvSpPr>
            <p:spPr>
              <a:xfrm rot="5400000">
                <a:off x="482224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7" name="箭头: 左右 46">
                <a:extLst>
                  <a:ext uri="{FF2B5EF4-FFF2-40B4-BE49-F238E27FC236}">
                    <a16:creationId xmlns:a16="http://schemas.microsoft.com/office/drawing/2014/main" id="{E1BB53AA-06F9-6E2B-39B7-92014A01170C}"/>
                  </a:ext>
                </a:extLst>
              </p:cNvPr>
              <p:cNvSpPr/>
              <p:nvPr/>
            </p:nvSpPr>
            <p:spPr>
              <a:xfrm rot="5400000">
                <a:off x="4822242" y="32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8" name="箭头: 左右 47">
                <a:extLst>
                  <a:ext uri="{FF2B5EF4-FFF2-40B4-BE49-F238E27FC236}">
                    <a16:creationId xmlns:a16="http://schemas.microsoft.com/office/drawing/2014/main" id="{8FABECAA-8D7A-02C5-7283-13453BF92890}"/>
                  </a:ext>
                </a:extLst>
              </p:cNvPr>
              <p:cNvSpPr/>
              <p:nvPr/>
            </p:nvSpPr>
            <p:spPr>
              <a:xfrm rot="5400000">
                <a:off x="482224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9" name="箭头: 左右 48">
                <a:extLst>
                  <a:ext uri="{FF2B5EF4-FFF2-40B4-BE49-F238E27FC236}">
                    <a16:creationId xmlns:a16="http://schemas.microsoft.com/office/drawing/2014/main" id="{D0C01D5D-FA6B-66F4-B4FD-47A75A55D7C1}"/>
                  </a:ext>
                </a:extLst>
              </p:cNvPr>
              <p:cNvSpPr/>
              <p:nvPr/>
            </p:nvSpPr>
            <p:spPr>
              <a:xfrm>
                <a:off x="3395736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0" name="箭头: 左右 49">
                <a:extLst>
                  <a:ext uri="{FF2B5EF4-FFF2-40B4-BE49-F238E27FC236}">
                    <a16:creationId xmlns:a16="http://schemas.microsoft.com/office/drawing/2014/main" id="{92A35502-67FE-B6D5-7EB5-59A0C9BE3387}"/>
                  </a:ext>
                </a:extLst>
              </p:cNvPr>
              <p:cNvSpPr/>
              <p:nvPr/>
            </p:nvSpPr>
            <p:spPr>
              <a:xfrm>
                <a:off x="3984169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1" name="箭头: 左右 50">
                <a:extLst>
                  <a:ext uri="{FF2B5EF4-FFF2-40B4-BE49-F238E27FC236}">
                    <a16:creationId xmlns:a16="http://schemas.microsoft.com/office/drawing/2014/main" id="{2D3024C4-B1CA-5297-AB2A-AB7C78EAFABA}"/>
                  </a:ext>
                </a:extLst>
              </p:cNvPr>
              <p:cNvSpPr/>
              <p:nvPr/>
            </p:nvSpPr>
            <p:spPr>
              <a:xfrm>
                <a:off x="4572602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2" name="箭头: 左右 51">
                <a:extLst>
                  <a:ext uri="{FF2B5EF4-FFF2-40B4-BE49-F238E27FC236}">
                    <a16:creationId xmlns:a16="http://schemas.microsoft.com/office/drawing/2014/main" id="{97B8DED6-1902-B55C-88C3-3BA04BF75A00}"/>
                  </a:ext>
                </a:extLst>
              </p:cNvPr>
              <p:cNvSpPr/>
              <p:nvPr/>
            </p:nvSpPr>
            <p:spPr>
              <a:xfrm>
                <a:off x="3395736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3" name="箭头: 左右 52">
                <a:extLst>
                  <a:ext uri="{FF2B5EF4-FFF2-40B4-BE49-F238E27FC236}">
                    <a16:creationId xmlns:a16="http://schemas.microsoft.com/office/drawing/2014/main" id="{70A7E6B7-5CC6-0B25-A07A-6F71A39094E0}"/>
                  </a:ext>
                </a:extLst>
              </p:cNvPr>
              <p:cNvSpPr/>
              <p:nvPr/>
            </p:nvSpPr>
            <p:spPr>
              <a:xfrm>
                <a:off x="3984169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4" name="箭头: 左右 53">
                <a:extLst>
                  <a:ext uri="{FF2B5EF4-FFF2-40B4-BE49-F238E27FC236}">
                    <a16:creationId xmlns:a16="http://schemas.microsoft.com/office/drawing/2014/main" id="{E67EC7CB-0FD4-78C4-4B94-5DA912621D3E}"/>
                  </a:ext>
                </a:extLst>
              </p:cNvPr>
              <p:cNvSpPr/>
              <p:nvPr/>
            </p:nvSpPr>
            <p:spPr>
              <a:xfrm>
                <a:off x="4572602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5" name="箭头: 左右 54">
                <a:extLst>
                  <a:ext uri="{FF2B5EF4-FFF2-40B4-BE49-F238E27FC236}">
                    <a16:creationId xmlns:a16="http://schemas.microsoft.com/office/drawing/2014/main" id="{70E3E2FE-E71D-50A6-4421-AF96FCD45979}"/>
                  </a:ext>
                </a:extLst>
              </p:cNvPr>
              <p:cNvSpPr/>
              <p:nvPr/>
            </p:nvSpPr>
            <p:spPr>
              <a:xfrm>
                <a:off x="3395736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6" name="箭头: 左右 55">
                <a:extLst>
                  <a:ext uri="{FF2B5EF4-FFF2-40B4-BE49-F238E27FC236}">
                    <a16:creationId xmlns:a16="http://schemas.microsoft.com/office/drawing/2014/main" id="{EA838905-FE90-CCC2-2E03-BE0C9FEB9ABA}"/>
                  </a:ext>
                </a:extLst>
              </p:cNvPr>
              <p:cNvSpPr/>
              <p:nvPr/>
            </p:nvSpPr>
            <p:spPr>
              <a:xfrm>
                <a:off x="3984169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7" name="箭头: 左右 56">
                <a:extLst>
                  <a:ext uri="{FF2B5EF4-FFF2-40B4-BE49-F238E27FC236}">
                    <a16:creationId xmlns:a16="http://schemas.microsoft.com/office/drawing/2014/main" id="{44D24DC3-A966-0D23-EBD5-D6A4DD6A0DD1}"/>
                  </a:ext>
                </a:extLst>
              </p:cNvPr>
              <p:cNvSpPr/>
              <p:nvPr/>
            </p:nvSpPr>
            <p:spPr>
              <a:xfrm>
                <a:off x="4572602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8" name="箭头: 左右 57">
                <a:extLst>
                  <a:ext uri="{FF2B5EF4-FFF2-40B4-BE49-F238E27FC236}">
                    <a16:creationId xmlns:a16="http://schemas.microsoft.com/office/drawing/2014/main" id="{4753758C-7437-35FE-CA02-17F9EA5ED1FD}"/>
                  </a:ext>
                </a:extLst>
              </p:cNvPr>
              <p:cNvSpPr/>
              <p:nvPr/>
            </p:nvSpPr>
            <p:spPr>
              <a:xfrm>
                <a:off x="3395736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9" name="箭头: 左右 58">
                <a:extLst>
                  <a:ext uri="{FF2B5EF4-FFF2-40B4-BE49-F238E27FC236}">
                    <a16:creationId xmlns:a16="http://schemas.microsoft.com/office/drawing/2014/main" id="{849634C8-37C5-F650-D5B0-E8E1DFBA02DD}"/>
                  </a:ext>
                </a:extLst>
              </p:cNvPr>
              <p:cNvSpPr/>
              <p:nvPr/>
            </p:nvSpPr>
            <p:spPr>
              <a:xfrm>
                <a:off x="3984169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0" name="箭头: 左右 59">
                <a:extLst>
                  <a:ext uri="{FF2B5EF4-FFF2-40B4-BE49-F238E27FC236}">
                    <a16:creationId xmlns:a16="http://schemas.microsoft.com/office/drawing/2014/main" id="{ACC47FD5-F384-CF2D-9236-5A042A7AAA28}"/>
                  </a:ext>
                </a:extLst>
              </p:cNvPr>
              <p:cNvSpPr/>
              <p:nvPr/>
            </p:nvSpPr>
            <p:spPr>
              <a:xfrm>
                <a:off x="4572602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1" name="箭头: 左右 60">
                <a:extLst>
                  <a:ext uri="{FF2B5EF4-FFF2-40B4-BE49-F238E27FC236}">
                    <a16:creationId xmlns:a16="http://schemas.microsoft.com/office/drawing/2014/main" id="{74B24388-CBA1-EB86-085D-C103B189E5F0}"/>
                  </a:ext>
                </a:extLst>
              </p:cNvPr>
              <p:cNvSpPr/>
              <p:nvPr/>
            </p:nvSpPr>
            <p:spPr>
              <a:xfrm rot="5400000">
                <a:off x="3143869" y="271840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2" name="箭头: 左右 61">
                <a:extLst>
                  <a:ext uri="{FF2B5EF4-FFF2-40B4-BE49-F238E27FC236}">
                    <a16:creationId xmlns:a16="http://schemas.microsoft.com/office/drawing/2014/main" id="{D8251CBE-246F-E6FA-47F0-13A8FD00D231}"/>
                  </a:ext>
                </a:extLst>
              </p:cNvPr>
              <p:cNvSpPr/>
              <p:nvPr/>
            </p:nvSpPr>
            <p:spPr>
              <a:xfrm rot="5400000">
                <a:off x="3730186" y="271840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3" name="箭头: 左右 62">
                <a:extLst>
                  <a:ext uri="{FF2B5EF4-FFF2-40B4-BE49-F238E27FC236}">
                    <a16:creationId xmlns:a16="http://schemas.microsoft.com/office/drawing/2014/main" id="{51FCDB21-54F6-1A02-C9F8-562156872387}"/>
                  </a:ext>
                </a:extLst>
              </p:cNvPr>
              <p:cNvSpPr/>
              <p:nvPr/>
            </p:nvSpPr>
            <p:spPr>
              <a:xfrm rot="5400000">
                <a:off x="4316503" y="2718404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4" name="箭头: 左右 63">
                <a:extLst>
                  <a:ext uri="{FF2B5EF4-FFF2-40B4-BE49-F238E27FC236}">
                    <a16:creationId xmlns:a16="http://schemas.microsoft.com/office/drawing/2014/main" id="{E775A433-80A1-3C79-55B5-B1A2539A2CF5}"/>
                  </a:ext>
                </a:extLst>
              </p:cNvPr>
              <p:cNvSpPr/>
              <p:nvPr/>
            </p:nvSpPr>
            <p:spPr>
              <a:xfrm rot="5400000">
                <a:off x="4902820" y="2718405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5" name="箭头: 左右 64">
                <a:extLst>
                  <a:ext uri="{FF2B5EF4-FFF2-40B4-BE49-F238E27FC236}">
                    <a16:creationId xmlns:a16="http://schemas.microsoft.com/office/drawing/2014/main" id="{1A3743F4-0391-71FF-B793-3FC8DA633828}"/>
                  </a:ext>
                </a:extLst>
              </p:cNvPr>
              <p:cNvSpPr/>
              <p:nvPr/>
            </p:nvSpPr>
            <p:spPr>
              <a:xfrm rot="5400000">
                <a:off x="3143869" y="332762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7" name="箭头: 左右 65">
                <a:extLst>
                  <a:ext uri="{FF2B5EF4-FFF2-40B4-BE49-F238E27FC236}">
                    <a16:creationId xmlns:a16="http://schemas.microsoft.com/office/drawing/2014/main" id="{08A192E3-172F-2378-9868-D352BC08B8B3}"/>
                  </a:ext>
                </a:extLst>
              </p:cNvPr>
              <p:cNvSpPr/>
              <p:nvPr/>
            </p:nvSpPr>
            <p:spPr>
              <a:xfrm rot="5400000">
                <a:off x="3730186" y="332762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8" name="箭头: 左右 66">
                <a:extLst>
                  <a:ext uri="{FF2B5EF4-FFF2-40B4-BE49-F238E27FC236}">
                    <a16:creationId xmlns:a16="http://schemas.microsoft.com/office/drawing/2014/main" id="{D624C785-E2A3-7E79-80A1-AE332FEA867E}"/>
                  </a:ext>
                </a:extLst>
              </p:cNvPr>
              <p:cNvSpPr/>
              <p:nvPr/>
            </p:nvSpPr>
            <p:spPr>
              <a:xfrm rot="5400000">
                <a:off x="4316503" y="332762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9" name="箭头: 左右 67">
                <a:extLst>
                  <a:ext uri="{FF2B5EF4-FFF2-40B4-BE49-F238E27FC236}">
                    <a16:creationId xmlns:a16="http://schemas.microsoft.com/office/drawing/2014/main" id="{D1D2C5A8-C6A3-3F34-4934-C2BC75359F3A}"/>
                  </a:ext>
                </a:extLst>
              </p:cNvPr>
              <p:cNvSpPr/>
              <p:nvPr/>
            </p:nvSpPr>
            <p:spPr>
              <a:xfrm rot="5400000">
                <a:off x="4902820" y="3324449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0" name="箭头: 左右 68">
                <a:extLst>
                  <a:ext uri="{FF2B5EF4-FFF2-40B4-BE49-F238E27FC236}">
                    <a16:creationId xmlns:a16="http://schemas.microsoft.com/office/drawing/2014/main" id="{96598B33-F330-A9E2-D0A0-7471CC48793F}"/>
                  </a:ext>
                </a:extLst>
              </p:cNvPr>
              <p:cNvSpPr/>
              <p:nvPr/>
            </p:nvSpPr>
            <p:spPr>
              <a:xfrm rot="5400000">
                <a:off x="3143869" y="3936840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1" name="箭头: 左右 69">
                <a:extLst>
                  <a:ext uri="{FF2B5EF4-FFF2-40B4-BE49-F238E27FC236}">
                    <a16:creationId xmlns:a16="http://schemas.microsoft.com/office/drawing/2014/main" id="{8D117086-739C-28B6-F97F-35B0423FB6C9}"/>
                  </a:ext>
                </a:extLst>
              </p:cNvPr>
              <p:cNvSpPr/>
              <p:nvPr/>
            </p:nvSpPr>
            <p:spPr>
              <a:xfrm rot="5400000">
                <a:off x="3730186" y="393684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3" name="箭头: 左右 70">
                <a:extLst>
                  <a:ext uri="{FF2B5EF4-FFF2-40B4-BE49-F238E27FC236}">
                    <a16:creationId xmlns:a16="http://schemas.microsoft.com/office/drawing/2014/main" id="{9CBCA3A2-8E0A-1C25-A70B-18B77DC0F4E8}"/>
                  </a:ext>
                </a:extLst>
              </p:cNvPr>
              <p:cNvSpPr/>
              <p:nvPr/>
            </p:nvSpPr>
            <p:spPr>
              <a:xfrm rot="5400000">
                <a:off x="4316503" y="393684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4" name="箭头: 左右 71">
                <a:extLst>
                  <a:ext uri="{FF2B5EF4-FFF2-40B4-BE49-F238E27FC236}">
                    <a16:creationId xmlns:a16="http://schemas.microsoft.com/office/drawing/2014/main" id="{30AC2ED5-83BF-7AF9-C1F3-6754887AF3BF}"/>
                  </a:ext>
                </a:extLst>
              </p:cNvPr>
              <p:cNvSpPr/>
              <p:nvPr/>
            </p:nvSpPr>
            <p:spPr>
              <a:xfrm rot="5400000">
                <a:off x="4902820" y="393684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grpSp>
            <p:nvGrpSpPr>
              <p:cNvPr id="95" name="组合 72">
                <a:extLst>
                  <a:ext uri="{FF2B5EF4-FFF2-40B4-BE49-F238E27FC236}">
                    <a16:creationId xmlns:a16="http://schemas.microsoft.com/office/drawing/2014/main" id="{D8484CFD-3F1A-6D95-8BB9-743DAB0E4AC6}"/>
                  </a:ext>
                </a:extLst>
              </p:cNvPr>
              <p:cNvGrpSpPr/>
              <p:nvPr/>
            </p:nvGrpSpPr>
            <p:grpSpPr>
              <a:xfrm>
                <a:off x="3213445" y="1935087"/>
                <a:ext cx="1868370" cy="429342"/>
                <a:chOff x="6685631" y="835025"/>
                <a:chExt cx="1868370" cy="429342"/>
              </a:xfrm>
            </p:grpSpPr>
            <p:sp>
              <p:nvSpPr>
                <p:cNvPr id="111" name="箭头: 左右 88">
                  <a:extLst>
                    <a:ext uri="{FF2B5EF4-FFF2-40B4-BE49-F238E27FC236}">
                      <a16:creationId xmlns:a16="http://schemas.microsoft.com/office/drawing/2014/main" id="{BD8B0090-0679-FB90-61EF-62205D552CF9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2" name="箭头: 左右 89">
                  <a:extLst>
                    <a:ext uri="{FF2B5EF4-FFF2-40B4-BE49-F238E27FC236}">
                      <a16:creationId xmlns:a16="http://schemas.microsoft.com/office/drawing/2014/main" id="{9549F63B-6166-1F50-D431-AECB459EED32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3" name="箭头: 左右 90">
                  <a:extLst>
                    <a:ext uri="{FF2B5EF4-FFF2-40B4-BE49-F238E27FC236}">
                      <a16:creationId xmlns:a16="http://schemas.microsoft.com/office/drawing/2014/main" id="{7F9EC189-FF17-D6B9-5E91-C92EFF5CCF31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4" name="箭头: 左右 91">
                  <a:extLst>
                    <a:ext uri="{FF2B5EF4-FFF2-40B4-BE49-F238E27FC236}">
                      <a16:creationId xmlns:a16="http://schemas.microsoft.com/office/drawing/2014/main" id="{0B9820EC-0AD8-9AA9-C00E-DE77A894258E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6" name="组合 73">
                <a:extLst>
                  <a:ext uri="{FF2B5EF4-FFF2-40B4-BE49-F238E27FC236}">
                    <a16:creationId xmlns:a16="http://schemas.microsoft.com/office/drawing/2014/main" id="{AC2ACC63-4C80-5791-18B0-3482401F01A4}"/>
                  </a:ext>
                </a:extLst>
              </p:cNvPr>
              <p:cNvGrpSpPr/>
              <p:nvPr/>
            </p:nvGrpSpPr>
            <p:grpSpPr>
              <a:xfrm>
                <a:off x="3213445" y="4339124"/>
                <a:ext cx="1868370" cy="130049"/>
                <a:chOff x="6685631" y="3273987"/>
                <a:chExt cx="1868370" cy="429342"/>
              </a:xfrm>
            </p:grpSpPr>
            <p:sp>
              <p:nvSpPr>
                <p:cNvPr id="107" name="箭头: 左右 84">
                  <a:extLst>
                    <a:ext uri="{FF2B5EF4-FFF2-40B4-BE49-F238E27FC236}">
                      <a16:creationId xmlns:a16="http://schemas.microsoft.com/office/drawing/2014/main" id="{160C47AE-F5D7-F794-05F3-B6968A6237F6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8" name="箭头: 左右 85">
                  <a:extLst>
                    <a:ext uri="{FF2B5EF4-FFF2-40B4-BE49-F238E27FC236}">
                      <a16:creationId xmlns:a16="http://schemas.microsoft.com/office/drawing/2014/main" id="{C3A82063-0B97-B57B-515F-226E65B8DFCA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9" name="箭头: 左右 86">
                  <a:extLst>
                    <a:ext uri="{FF2B5EF4-FFF2-40B4-BE49-F238E27FC236}">
                      <a16:creationId xmlns:a16="http://schemas.microsoft.com/office/drawing/2014/main" id="{75614463-B232-7D29-421E-9C49D77D913E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0" name="箭头: 左右 87">
                  <a:extLst>
                    <a:ext uri="{FF2B5EF4-FFF2-40B4-BE49-F238E27FC236}">
                      <a16:creationId xmlns:a16="http://schemas.microsoft.com/office/drawing/2014/main" id="{365CBC8F-EEB5-D987-86D3-D8DD47951F9C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7" name="组合 74">
                <a:extLst>
                  <a:ext uri="{FF2B5EF4-FFF2-40B4-BE49-F238E27FC236}">
                    <a16:creationId xmlns:a16="http://schemas.microsoft.com/office/drawing/2014/main" id="{CE77EC35-EBC7-89F6-B625-F21E15EF4B4F}"/>
                  </a:ext>
                </a:extLst>
              </p:cNvPr>
              <p:cNvGrpSpPr/>
              <p:nvPr/>
            </p:nvGrpSpPr>
            <p:grpSpPr>
              <a:xfrm rot="5400000">
                <a:off x="2196894" y="3301106"/>
                <a:ext cx="1932604" cy="145316"/>
                <a:chOff x="6685631" y="3273987"/>
                <a:chExt cx="1868370" cy="429342"/>
              </a:xfrm>
            </p:grpSpPr>
            <p:sp>
              <p:nvSpPr>
                <p:cNvPr id="103" name="箭头: 左右 80">
                  <a:extLst>
                    <a:ext uri="{FF2B5EF4-FFF2-40B4-BE49-F238E27FC236}">
                      <a16:creationId xmlns:a16="http://schemas.microsoft.com/office/drawing/2014/main" id="{396F4D60-F64C-7027-E295-A990B341346D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4" name="箭头: 左右 81">
                  <a:extLst>
                    <a:ext uri="{FF2B5EF4-FFF2-40B4-BE49-F238E27FC236}">
                      <a16:creationId xmlns:a16="http://schemas.microsoft.com/office/drawing/2014/main" id="{B96E20CE-9877-1109-0F88-FF307E1927B9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5" name="箭头: 左右 82">
                  <a:extLst>
                    <a:ext uri="{FF2B5EF4-FFF2-40B4-BE49-F238E27FC236}">
                      <a16:creationId xmlns:a16="http://schemas.microsoft.com/office/drawing/2014/main" id="{A432C337-FF04-485D-310E-BBA6CB582ADF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6" name="箭头: 左右 83">
                  <a:extLst>
                    <a:ext uri="{FF2B5EF4-FFF2-40B4-BE49-F238E27FC236}">
                      <a16:creationId xmlns:a16="http://schemas.microsoft.com/office/drawing/2014/main" id="{87D5F95B-107A-EA07-9B90-40DEC14A2AAF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8" name="组合 75">
                <a:extLst>
                  <a:ext uri="{FF2B5EF4-FFF2-40B4-BE49-F238E27FC236}">
                    <a16:creationId xmlns:a16="http://schemas.microsoft.com/office/drawing/2014/main" id="{F8466B07-02B8-8966-767E-AFB2514338EC}"/>
                  </a:ext>
                </a:extLst>
              </p:cNvPr>
              <p:cNvGrpSpPr/>
              <p:nvPr/>
            </p:nvGrpSpPr>
            <p:grpSpPr>
              <a:xfrm rot="5400000">
                <a:off x="4362579" y="3176085"/>
                <a:ext cx="1966592" cy="429342"/>
                <a:chOff x="6685631" y="835025"/>
                <a:chExt cx="1868370" cy="429342"/>
              </a:xfrm>
            </p:grpSpPr>
            <p:sp>
              <p:nvSpPr>
                <p:cNvPr id="99" name="箭头: 左右 76">
                  <a:extLst>
                    <a:ext uri="{FF2B5EF4-FFF2-40B4-BE49-F238E27FC236}">
                      <a16:creationId xmlns:a16="http://schemas.microsoft.com/office/drawing/2014/main" id="{2B49CD93-ECC0-B069-BA2D-3D598C443E25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0" name="箭头: 左右 77">
                  <a:extLst>
                    <a:ext uri="{FF2B5EF4-FFF2-40B4-BE49-F238E27FC236}">
                      <a16:creationId xmlns:a16="http://schemas.microsoft.com/office/drawing/2014/main" id="{1E7E3102-7048-8691-3631-3A7FE8291062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1" name="箭头: 左右 78">
                  <a:extLst>
                    <a:ext uri="{FF2B5EF4-FFF2-40B4-BE49-F238E27FC236}">
                      <a16:creationId xmlns:a16="http://schemas.microsoft.com/office/drawing/2014/main" id="{E8C31B1D-FF22-F742-B60B-91E3764256D2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2" name="箭头: 左右 79">
                  <a:extLst>
                    <a:ext uri="{FF2B5EF4-FFF2-40B4-BE49-F238E27FC236}">
                      <a16:creationId xmlns:a16="http://schemas.microsoft.com/office/drawing/2014/main" id="{A81739DF-6538-A27B-4EA7-D014B3AAF0E5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</p:grpSp>
        <p:grpSp>
          <p:nvGrpSpPr>
            <p:cNvPr id="6" name="组合 108">
              <a:extLst>
                <a:ext uri="{FF2B5EF4-FFF2-40B4-BE49-F238E27FC236}">
                  <a16:creationId xmlns:a16="http://schemas.microsoft.com/office/drawing/2014/main" id="{538C81D1-2202-2B91-40AA-1E5A3D0989E1}"/>
                </a:ext>
              </a:extLst>
            </p:cNvPr>
            <p:cNvGrpSpPr/>
            <p:nvPr/>
          </p:nvGrpSpPr>
          <p:grpSpPr>
            <a:xfrm>
              <a:off x="5639205" y="2423467"/>
              <a:ext cx="854588" cy="3706129"/>
              <a:chOff x="2862668" y="2193494"/>
              <a:chExt cx="1055914" cy="3706129"/>
            </a:xfrm>
            <a:solidFill>
              <a:schemeClr val="bg2"/>
            </a:solidFill>
          </p:grpSpPr>
          <p:sp>
            <p:nvSpPr>
              <p:cNvPr id="20" name="矩形 109">
                <a:extLst>
                  <a:ext uri="{FF2B5EF4-FFF2-40B4-BE49-F238E27FC236}">
                    <a16:creationId xmlns:a16="http://schemas.microsoft.com/office/drawing/2014/main" id="{A8BA819F-964E-1205-43D9-E335967DE2C1}"/>
                  </a:ext>
                </a:extLst>
              </p:cNvPr>
              <p:cNvSpPr/>
              <p:nvPr/>
            </p:nvSpPr>
            <p:spPr>
              <a:xfrm>
                <a:off x="2862668" y="2193494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" name="矩形 110">
                <a:extLst>
                  <a:ext uri="{FF2B5EF4-FFF2-40B4-BE49-F238E27FC236}">
                    <a16:creationId xmlns:a16="http://schemas.microsoft.com/office/drawing/2014/main" id="{F4146258-AC42-927E-70D6-8B791731A81A}"/>
                  </a:ext>
                </a:extLst>
              </p:cNvPr>
              <p:cNvSpPr/>
              <p:nvPr/>
            </p:nvSpPr>
            <p:spPr>
              <a:xfrm>
                <a:off x="2862668" y="3338156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矩形 111">
                <a:extLst>
                  <a:ext uri="{FF2B5EF4-FFF2-40B4-BE49-F238E27FC236}">
                    <a16:creationId xmlns:a16="http://schemas.microsoft.com/office/drawing/2014/main" id="{360DFBEC-6115-17C2-97DB-36957FD9E31C}"/>
                  </a:ext>
                </a:extLst>
              </p:cNvPr>
              <p:cNvSpPr/>
              <p:nvPr/>
            </p:nvSpPr>
            <p:spPr>
              <a:xfrm>
                <a:off x="2862668" y="4482818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矩形 112">
                <a:extLst>
                  <a:ext uri="{FF2B5EF4-FFF2-40B4-BE49-F238E27FC236}">
                    <a16:creationId xmlns:a16="http://schemas.microsoft.com/office/drawing/2014/main" id="{739289BC-E344-431A-677E-C8B368F833DD}"/>
                  </a:ext>
                </a:extLst>
              </p:cNvPr>
              <p:cNvSpPr/>
              <p:nvPr/>
            </p:nvSpPr>
            <p:spPr>
              <a:xfrm>
                <a:off x="2862668" y="5627480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" name="矩形 113">
              <a:extLst>
                <a:ext uri="{FF2B5EF4-FFF2-40B4-BE49-F238E27FC236}">
                  <a16:creationId xmlns:a16="http://schemas.microsoft.com/office/drawing/2014/main" id="{8CF96992-EE93-574C-97B5-94813EA98AF7}"/>
                </a:ext>
              </a:extLst>
            </p:cNvPr>
            <p:cNvSpPr/>
            <p:nvPr/>
          </p:nvSpPr>
          <p:spPr>
            <a:xfrm>
              <a:off x="4518251" y="2423467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9" name="矩形 114">
              <a:extLst>
                <a:ext uri="{FF2B5EF4-FFF2-40B4-BE49-F238E27FC236}">
                  <a16:creationId xmlns:a16="http://schemas.microsoft.com/office/drawing/2014/main" id="{631FFB61-297D-F10C-3200-AC08AC0EA46C}"/>
                </a:ext>
              </a:extLst>
            </p:cNvPr>
            <p:cNvSpPr/>
            <p:nvPr/>
          </p:nvSpPr>
          <p:spPr>
            <a:xfrm>
              <a:off x="4518251" y="3568129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0" name="矩形 115">
              <a:extLst>
                <a:ext uri="{FF2B5EF4-FFF2-40B4-BE49-F238E27FC236}">
                  <a16:creationId xmlns:a16="http://schemas.microsoft.com/office/drawing/2014/main" id="{6CD48381-E34D-7C5C-D7FB-8A17C18AE6C3}"/>
                </a:ext>
              </a:extLst>
            </p:cNvPr>
            <p:cNvSpPr/>
            <p:nvPr/>
          </p:nvSpPr>
          <p:spPr>
            <a:xfrm>
              <a:off x="4518251" y="4712791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" name="矩形 116">
              <a:extLst>
                <a:ext uri="{FF2B5EF4-FFF2-40B4-BE49-F238E27FC236}">
                  <a16:creationId xmlns:a16="http://schemas.microsoft.com/office/drawing/2014/main" id="{4D2A708E-A09B-92FF-201A-F230A40FE44B}"/>
                </a:ext>
              </a:extLst>
            </p:cNvPr>
            <p:cNvSpPr/>
            <p:nvPr/>
          </p:nvSpPr>
          <p:spPr>
            <a:xfrm>
              <a:off x="4518251" y="5857453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2" name="矩形 117">
              <a:extLst>
                <a:ext uri="{FF2B5EF4-FFF2-40B4-BE49-F238E27FC236}">
                  <a16:creationId xmlns:a16="http://schemas.microsoft.com/office/drawing/2014/main" id="{E6FFC90E-6EA5-A6A7-48E5-A7405B7C85C7}"/>
                </a:ext>
              </a:extLst>
            </p:cNvPr>
            <p:cNvSpPr/>
            <p:nvPr/>
          </p:nvSpPr>
          <p:spPr>
            <a:xfrm>
              <a:off x="6685685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3" name="矩形 118">
              <a:extLst>
                <a:ext uri="{FF2B5EF4-FFF2-40B4-BE49-F238E27FC236}">
                  <a16:creationId xmlns:a16="http://schemas.microsoft.com/office/drawing/2014/main" id="{16971015-37AB-C1D4-19DC-0BB7E981AD3C}"/>
                </a:ext>
              </a:extLst>
            </p:cNvPr>
            <p:cNvSpPr/>
            <p:nvPr/>
          </p:nvSpPr>
          <p:spPr>
            <a:xfrm>
              <a:off x="7769998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4" name="矩形 119">
              <a:extLst>
                <a:ext uri="{FF2B5EF4-FFF2-40B4-BE49-F238E27FC236}">
                  <a16:creationId xmlns:a16="http://schemas.microsoft.com/office/drawing/2014/main" id="{36F06F43-FD2F-432E-0472-7E38C4629118}"/>
                </a:ext>
              </a:extLst>
            </p:cNvPr>
            <p:cNvSpPr/>
            <p:nvPr/>
          </p:nvSpPr>
          <p:spPr>
            <a:xfrm>
              <a:off x="8854311" y="6267410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5" name="矩形 120">
              <a:extLst>
                <a:ext uri="{FF2B5EF4-FFF2-40B4-BE49-F238E27FC236}">
                  <a16:creationId xmlns:a16="http://schemas.microsoft.com/office/drawing/2014/main" id="{579CC5E9-11F6-1F7C-F318-E4E190E627D7}"/>
                </a:ext>
              </a:extLst>
            </p:cNvPr>
            <p:cNvSpPr/>
            <p:nvPr/>
          </p:nvSpPr>
          <p:spPr>
            <a:xfrm>
              <a:off x="9938623" y="6267409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6" name="矩形 121">
              <a:extLst>
                <a:ext uri="{FF2B5EF4-FFF2-40B4-BE49-F238E27FC236}">
                  <a16:creationId xmlns:a16="http://schemas.microsoft.com/office/drawing/2014/main" id="{73AB73CC-CF65-ED09-0C10-4B4425105189}"/>
                </a:ext>
              </a:extLst>
            </p:cNvPr>
            <p:cNvSpPr/>
            <p:nvPr/>
          </p:nvSpPr>
          <p:spPr>
            <a:xfrm>
              <a:off x="6685685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7" name="矩形 122">
              <a:extLst>
                <a:ext uri="{FF2B5EF4-FFF2-40B4-BE49-F238E27FC236}">
                  <a16:creationId xmlns:a16="http://schemas.microsoft.com/office/drawing/2014/main" id="{69AD5504-C6E2-A947-520F-DBABCB98A8BC}"/>
                </a:ext>
              </a:extLst>
            </p:cNvPr>
            <p:cNvSpPr/>
            <p:nvPr/>
          </p:nvSpPr>
          <p:spPr>
            <a:xfrm>
              <a:off x="7769998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8" name="矩形 123">
              <a:extLst>
                <a:ext uri="{FF2B5EF4-FFF2-40B4-BE49-F238E27FC236}">
                  <a16:creationId xmlns:a16="http://schemas.microsoft.com/office/drawing/2014/main" id="{696D9005-4902-0219-DE60-46001B2CAF89}"/>
                </a:ext>
              </a:extLst>
            </p:cNvPr>
            <p:cNvSpPr/>
            <p:nvPr/>
          </p:nvSpPr>
          <p:spPr>
            <a:xfrm>
              <a:off x="8854311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9" name="矩形 124">
              <a:extLst>
                <a:ext uri="{FF2B5EF4-FFF2-40B4-BE49-F238E27FC236}">
                  <a16:creationId xmlns:a16="http://schemas.microsoft.com/office/drawing/2014/main" id="{FB5B124D-FD28-558D-14C3-F818953C5F94}"/>
                </a:ext>
              </a:extLst>
            </p:cNvPr>
            <p:cNvSpPr/>
            <p:nvPr/>
          </p:nvSpPr>
          <p:spPr>
            <a:xfrm>
              <a:off x="9938624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CC87506-BF80-697B-17C6-DEE34324C799}"/>
              </a:ext>
            </a:extLst>
          </p:cNvPr>
          <p:cNvSpPr/>
          <p:nvPr/>
        </p:nvSpPr>
        <p:spPr>
          <a:xfrm>
            <a:off x="4256797" y="935703"/>
            <a:ext cx="5724601" cy="387692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324C75-7698-E07F-0F31-410AC0C367EE}"/>
              </a:ext>
            </a:extLst>
          </p:cNvPr>
          <p:cNvSpPr/>
          <p:nvPr/>
        </p:nvSpPr>
        <p:spPr>
          <a:xfrm>
            <a:off x="6706980" y="3428999"/>
            <a:ext cx="757896" cy="7011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06832AC-6550-0113-FE45-AC645F8CCBB5}"/>
              </a:ext>
            </a:extLst>
          </p:cNvPr>
          <p:cNvSpPr/>
          <p:nvPr/>
        </p:nvSpPr>
        <p:spPr>
          <a:xfrm>
            <a:off x="6706980" y="2635496"/>
            <a:ext cx="757896" cy="7011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D829794-0DB8-DC58-DAF4-2D7BB892DC34}"/>
              </a:ext>
            </a:extLst>
          </p:cNvPr>
          <p:cNvSpPr/>
          <p:nvPr/>
        </p:nvSpPr>
        <p:spPr>
          <a:xfrm>
            <a:off x="6706980" y="1841993"/>
            <a:ext cx="757896" cy="7011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DD4B878-A432-9B1E-E205-40FA6A7DE152}"/>
              </a:ext>
            </a:extLst>
          </p:cNvPr>
          <p:cNvSpPr/>
          <p:nvPr/>
        </p:nvSpPr>
        <p:spPr>
          <a:xfrm>
            <a:off x="6706980" y="1016809"/>
            <a:ext cx="757896" cy="7011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100" baseline="30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936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B0B17-E3A1-DC88-7D14-B3F93BE4E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B88E02-BE29-596E-90A5-0C77828E6F34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Decompression + </a:t>
            </a:r>
            <a:r>
              <a:rPr kumimoji="0" lang="en-US" altLang="zh-CN" sz="3600" b="0" i="0" u="none" strike="noStrike" kern="1200" cap="none" spc="-100" normalizeH="0" baseline="0" noProof="0" dirty="0" err="1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RoPE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 -&gt; Forming V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AD73768-F920-7104-B4C9-D90F6700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grpSp>
        <p:nvGrpSpPr>
          <p:cNvPr id="3" name="组合 125">
            <a:extLst>
              <a:ext uri="{FF2B5EF4-FFF2-40B4-BE49-F238E27FC236}">
                <a16:creationId xmlns:a16="http://schemas.microsoft.com/office/drawing/2014/main" id="{D0E4051B-1C74-C947-C870-600B7CCB2B08}"/>
              </a:ext>
            </a:extLst>
          </p:cNvPr>
          <p:cNvGrpSpPr/>
          <p:nvPr/>
        </p:nvGrpSpPr>
        <p:grpSpPr>
          <a:xfrm>
            <a:off x="5170713" y="952787"/>
            <a:ext cx="4638449" cy="3706566"/>
            <a:chOff x="4518251" y="1601932"/>
            <a:chExt cx="6554979" cy="5238058"/>
          </a:xfrm>
        </p:grpSpPr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01E5D11B-7C02-AF97-AD26-B01051C699FE}"/>
                </a:ext>
              </a:extLst>
            </p:cNvPr>
            <p:cNvGrpSpPr/>
            <p:nvPr/>
          </p:nvGrpSpPr>
          <p:grpSpPr>
            <a:xfrm>
              <a:off x="6498911" y="1601932"/>
              <a:ext cx="4574319" cy="4692987"/>
              <a:chOff x="3090538" y="1935087"/>
              <a:chExt cx="2470008" cy="2534086"/>
            </a:xfrm>
          </p:grpSpPr>
          <p:grpSp>
            <p:nvGrpSpPr>
              <p:cNvPr id="24" name="组合 7">
                <a:extLst>
                  <a:ext uri="{FF2B5EF4-FFF2-40B4-BE49-F238E27FC236}">
                    <a16:creationId xmlns:a16="http://schemas.microsoft.com/office/drawing/2014/main" id="{096355BC-AE27-CA1C-4859-1E735E66448A}"/>
                  </a:ext>
                </a:extLst>
              </p:cNvPr>
              <p:cNvGrpSpPr/>
              <p:nvPr/>
            </p:nvGrpSpPr>
            <p:grpSpPr>
              <a:xfrm>
                <a:off x="3190281" y="1986644"/>
                <a:ext cx="2304308" cy="2399530"/>
                <a:chOff x="3770120" y="903514"/>
                <a:chExt cx="2304308" cy="2399530"/>
              </a:xfrm>
            </p:grpSpPr>
            <p:sp>
              <p:nvSpPr>
                <p:cNvPr id="115" name="矩形 92">
                  <a:extLst>
                    <a:ext uri="{FF2B5EF4-FFF2-40B4-BE49-F238E27FC236}">
                      <a16:creationId xmlns:a16="http://schemas.microsoft.com/office/drawing/2014/main" id="{9B629F05-CDEE-601B-F251-9C2FD3E36E31}"/>
                    </a:ext>
                  </a:extLst>
                </p:cNvPr>
                <p:cNvSpPr/>
                <p:nvPr/>
              </p:nvSpPr>
              <p:spPr>
                <a:xfrm>
                  <a:off x="3770120" y="903514"/>
                  <a:ext cx="549234" cy="5753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6" name="矩形 93">
                  <a:extLst>
                    <a:ext uri="{FF2B5EF4-FFF2-40B4-BE49-F238E27FC236}">
                      <a16:creationId xmlns:a16="http://schemas.microsoft.com/office/drawing/2014/main" id="{15F7A8F7-82B9-7628-EF6F-F89B9216B618}"/>
                    </a:ext>
                  </a:extLst>
                </p:cNvPr>
                <p:cNvSpPr/>
                <p:nvPr/>
              </p:nvSpPr>
              <p:spPr>
                <a:xfrm>
                  <a:off x="4353001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7" name="矩形 94">
                  <a:extLst>
                    <a:ext uri="{FF2B5EF4-FFF2-40B4-BE49-F238E27FC236}">
                      <a16:creationId xmlns:a16="http://schemas.microsoft.com/office/drawing/2014/main" id="{40441723-C86E-7765-8B2E-E505CB0BC21A}"/>
                    </a:ext>
                  </a:extLst>
                </p:cNvPr>
                <p:cNvSpPr/>
                <p:nvPr/>
              </p:nvSpPr>
              <p:spPr>
                <a:xfrm>
                  <a:off x="4942313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8" name="矩形 95">
                  <a:extLst>
                    <a:ext uri="{FF2B5EF4-FFF2-40B4-BE49-F238E27FC236}">
                      <a16:creationId xmlns:a16="http://schemas.microsoft.com/office/drawing/2014/main" id="{F0E5F98F-3C3F-5BE8-5B23-716B05B45209}"/>
                    </a:ext>
                  </a:extLst>
                </p:cNvPr>
                <p:cNvSpPr/>
                <p:nvPr/>
              </p:nvSpPr>
              <p:spPr>
                <a:xfrm>
                  <a:off x="5525194" y="903514"/>
                  <a:ext cx="549234" cy="5753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9" name="矩形 96">
                  <a:extLst>
                    <a:ext uri="{FF2B5EF4-FFF2-40B4-BE49-F238E27FC236}">
                      <a16:creationId xmlns:a16="http://schemas.microsoft.com/office/drawing/2014/main" id="{D46921FC-A178-1FE6-E259-EB8DC722ED96}"/>
                    </a:ext>
                  </a:extLst>
                </p:cNvPr>
                <p:cNvSpPr/>
                <p:nvPr/>
              </p:nvSpPr>
              <p:spPr>
                <a:xfrm>
                  <a:off x="3770120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0" name="矩形 97">
                  <a:extLst>
                    <a:ext uri="{FF2B5EF4-FFF2-40B4-BE49-F238E27FC236}">
                      <a16:creationId xmlns:a16="http://schemas.microsoft.com/office/drawing/2014/main" id="{4B51AB26-AC5E-706F-46CA-171799F403EB}"/>
                    </a:ext>
                  </a:extLst>
                </p:cNvPr>
                <p:cNvSpPr/>
                <p:nvPr/>
              </p:nvSpPr>
              <p:spPr>
                <a:xfrm>
                  <a:off x="4353001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1" name="矩形 98">
                  <a:extLst>
                    <a:ext uri="{FF2B5EF4-FFF2-40B4-BE49-F238E27FC236}">
                      <a16:creationId xmlns:a16="http://schemas.microsoft.com/office/drawing/2014/main" id="{B08D5303-927A-5254-104C-4AE47CAF1D8F}"/>
                    </a:ext>
                  </a:extLst>
                </p:cNvPr>
                <p:cNvSpPr/>
                <p:nvPr/>
              </p:nvSpPr>
              <p:spPr>
                <a:xfrm>
                  <a:off x="4942313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2" name="矩形 99">
                  <a:extLst>
                    <a:ext uri="{FF2B5EF4-FFF2-40B4-BE49-F238E27FC236}">
                      <a16:creationId xmlns:a16="http://schemas.microsoft.com/office/drawing/2014/main" id="{08B36DEB-49C5-F813-6412-45D9CE4F4E77}"/>
                    </a:ext>
                  </a:extLst>
                </p:cNvPr>
                <p:cNvSpPr/>
                <p:nvPr/>
              </p:nvSpPr>
              <p:spPr>
                <a:xfrm>
                  <a:off x="5525194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3" name="矩形 100">
                  <a:extLst>
                    <a:ext uri="{FF2B5EF4-FFF2-40B4-BE49-F238E27FC236}">
                      <a16:creationId xmlns:a16="http://schemas.microsoft.com/office/drawing/2014/main" id="{B4508769-80C5-1738-D069-D3114E51B136}"/>
                    </a:ext>
                  </a:extLst>
                </p:cNvPr>
                <p:cNvSpPr/>
                <p:nvPr/>
              </p:nvSpPr>
              <p:spPr>
                <a:xfrm>
                  <a:off x="3770120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4" name="矩形 101">
                  <a:extLst>
                    <a:ext uri="{FF2B5EF4-FFF2-40B4-BE49-F238E27FC236}">
                      <a16:creationId xmlns:a16="http://schemas.microsoft.com/office/drawing/2014/main" id="{771DD3A4-6F83-6E95-A555-B3B04329A0C0}"/>
                    </a:ext>
                  </a:extLst>
                </p:cNvPr>
                <p:cNvSpPr/>
                <p:nvPr/>
              </p:nvSpPr>
              <p:spPr>
                <a:xfrm>
                  <a:off x="4353001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6" name="矩形 102">
                  <a:extLst>
                    <a:ext uri="{FF2B5EF4-FFF2-40B4-BE49-F238E27FC236}">
                      <a16:creationId xmlns:a16="http://schemas.microsoft.com/office/drawing/2014/main" id="{AE224634-E82F-F230-3BC2-17998ED9E5A8}"/>
                    </a:ext>
                  </a:extLst>
                </p:cNvPr>
                <p:cNvSpPr/>
                <p:nvPr/>
              </p:nvSpPr>
              <p:spPr>
                <a:xfrm>
                  <a:off x="4942313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7" name="矩形 103">
                  <a:extLst>
                    <a:ext uri="{FF2B5EF4-FFF2-40B4-BE49-F238E27FC236}">
                      <a16:creationId xmlns:a16="http://schemas.microsoft.com/office/drawing/2014/main" id="{870C50E8-B905-29D4-6B2F-0CC35FA62214}"/>
                    </a:ext>
                  </a:extLst>
                </p:cNvPr>
                <p:cNvSpPr/>
                <p:nvPr/>
              </p:nvSpPr>
              <p:spPr>
                <a:xfrm>
                  <a:off x="5525194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8" name="矩形 104">
                  <a:extLst>
                    <a:ext uri="{FF2B5EF4-FFF2-40B4-BE49-F238E27FC236}">
                      <a16:creationId xmlns:a16="http://schemas.microsoft.com/office/drawing/2014/main" id="{6BA52FFA-4FC8-40DF-CA7D-704DECA3AA17}"/>
                    </a:ext>
                  </a:extLst>
                </p:cNvPr>
                <p:cNvSpPr/>
                <p:nvPr/>
              </p:nvSpPr>
              <p:spPr>
                <a:xfrm>
                  <a:off x="3770120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0" name="矩形 105">
                  <a:extLst>
                    <a:ext uri="{FF2B5EF4-FFF2-40B4-BE49-F238E27FC236}">
                      <a16:creationId xmlns:a16="http://schemas.microsoft.com/office/drawing/2014/main" id="{706B5DF1-936F-2674-262C-414708116C59}"/>
                    </a:ext>
                  </a:extLst>
                </p:cNvPr>
                <p:cNvSpPr/>
                <p:nvPr/>
              </p:nvSpPr>
              <p:spPr>
                <a:xfrm>
                  <a:off x="4353001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1" name="矩形 106">
                  <a:extLst>
                    <a:ext uri="{FF2B5EF4-FFF2-40B4-BE49-F238E27FC236}">
                      <a16:creationId xmlns:a16="http://schemas.microsoft.com/office/drawing/2014/main" id="{6D90A230-7D48-EF90-DA04-F57DDB526BF7}"/>
                    </a:ext>
                  </a:extLst>
                </p:cNvPr>
                <p:cNvSpPr/>
                <p:nvPr/>
              </p:nvSpPr>
              <p:spPr>
                <a:xfrm>
                  <a:off x="4942313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3" name="矩形 107">
                  <a:extLst>
                    <a:ext uri="{FF2B5EF4-FFF2-40B4-BE49-F238E27FC236}">
                      <a16:creationId xmlns:a16="http://schemas.microsoft.com/office/drawing/2014/main" id="{FEF91001-E837-A593-76D2-5D8C55A07157}"/>
                    </a:ext>
                  </a:extLst>
                </p:cNvPr>
                <p:cNvSpPr/>
                <p:nvPr/>
              </p:nvSpPr>
              <p:spPr>
                <a:xfrm>
                  <a:off x="5525194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sp>
            <p:nvSpPr>
              <p:cNvPr id="25" name="矩形 8">
                <a:extLst>
                  <a:ext uri="{FF2B5EF4-FFF2-40B4-BE49-F238E27FC236}">
                    <a16:creationId xmlns:a16="http://schemas.microsoft.com/office/drawing/2014/main" id="{56B6D7CB-10B4-B64D-D66E-31109208A91D}"/>
                  </a:ext>
                </a:extLst>
              </p:cNvPr>
              <p:cNvSpPr/>
              <p:nvPr/>
            </p:nvSpPr>
            <p:spPr>
              <a:xfrm>
                <a:off x="3189970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6" name="矩形 9">
                <a:extLst>
                  <a:ext uri="{FF2B5EF4-FFF2-40B4-BE49-F238E27FC236}">
                    <a16:creationId xmlns:a16="http://schemas.microsoft.com/office/drawing/2014/main" id="{80C4CFB5-BC2D-CA12-1AF1-0B6D26CE944E}"/>
                  </a:ext>
                </a:extLst>
              </p:cNvPr>
              <p:cNvSpPr/>
              <p:nvPr/>
            </p:nvSpPr>
            <p:spPr>
              <a:xfrm>
                <a:off x="3777138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8" name="矩形 10">
                <a:extLst>
                  <a:ext uri="{FF2B5EF4-FFF2-40B4-BE49-F238E27FC236}">
                    <a16:creationId xmlns:a16="http://schemas.microsoft.com/office/drawing/2014/main" id="{7C3720F1-190F-CB12-9000-48B2656D90DF}"/>
                  </a:ext>
                </a:extLst>
              </p:cNvPr>
              <p:cNvSpPr/>
              <p:nvPr/>
            </p:nvSpPr>
            <p:spPr>
              <a:xfrm>
                <a:off x="4364306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9" name="矩形 11">
                <a:extLst>
                  <a:ext uri="{FF2B5EF4-FFF2-40B4-BE49-F238E27FC236}">
                    <a16:creationId xmlns:a16="http://schemas.microsoft.com/office/drawing/2014/main" id="{3FAB2D08-640A-7A01-DE0F-F0085BF894B0}"/>
                  </a:ext>
                </a:extLst>
              </p:cNvPr>
              <p:cNvSpPr/>
              <p:nvPr/>
            </p:nvSpPr>
            <p:spPr>
              <a:xfrm>
                <a:off x="4951475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2" name="矩形 12">
                <a:extLst>
                  <a:ext uri="{FF2B5EF4-FFF2-40B4-BE49-F238E27FC236}">
                    <a16:creationId xmlns:a16="http://schemas.microsoft.com/office/drawing/2014/main" id="{B1C96980-7094-95E8-2B81-11036896F371}"/>
                  </a:ext>
                </a:extLst>
              </p:cNvPr>
              <p:cNvSpPr/>
              <p:nvPr/>
            </p:nvSpPr>
            <p:spPr>
              <a:xfrm>
                <a:off x="3189970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3" name="矩形 13">
                <a:extLst>
                  <a:ext uri="{FF2B5EF4-FFF2-40B4-BE49-F238E27FC236}">
                    <a16:creationId xmlns:a16="http://schemas.microsoft.com/office/drawing/2014/main" id="{4EAB2282-4862-2CF8-82AB-3EFDD42FFD2E}"/>
                  </a:ext>
                </a:extLst>
              </p:cNvPr>
              <p:cNvSpPr/>
              <p:nvPr/>
            </p:nvSpPr>
            <p:spPr>
              <a:xfrm>
                <a:off x="3777138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4" name="矩形 14">
                <a:extLst>
                  <a:ext uri="{FF2B5EF4-FFF2-40B4-BE49-F238E27FC236}">
                    <a16:creationId xmlns:a16="http://schemas.microsoft.com/office/drawing/2014/main" id="{07575475-A394-DA15-220A-13BD3FE6D9EF}"/>
                  </a:ext>
                </a:extLst>
              </p:cNvPr>
              <p:cNvSpPr/>
              <p:nvPr/>
            </p:nvSpPr>
            <p:spPr>
              <a:xfrm>
                <a:off x="4364306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5" name="矩形 15">
                <a:extLst>
                  <a:ext uri="{FF2B5EF4-FFF2-40B4-BE49-F238E27FC236}">
                    <a16:creationId xmlns:a16="http://schemas.microsoft.com/office/drawing/2014/main" id="{6D1367D5-6D3C-1760-2985-B9C62B1C6DBA}"/>
                  </a:ext>
                </a:extLst>
              </p:cNvPr>
              <p:cNvSpPr/>
              <p:nvPr/>
            </p:nvSpPr>
            <p:spPr>
              <a:xfrm>
                <a:off x="4951475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6" name="矩形 16">
                <a:extLst>
                  <a:ext uri="{FF2B5EF4-FFF2-40B4-BE49-F238E27FC236}">
                    <a16:creationId xmlns:a16="http://schemas.microsoft.com/office/drawing/2014/main" id="{FB0B8B78-59B0-CB07-CEFD-0C0962739710}"/>
                  </a:ext>
                </a:extLst>
              </p:cNvPr>
              <p:cNvSpPr/>
              <p:nvPr/>
            </p:nvSpPr>
            <p:spPr>
              <a:xfrm>
                <a:off x="3189970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7" name="矩形 17">
                <a:extLst>
                  <a:ext uri="{FF2B5EF4-FFF2-40B4-BE49-F238E27FC236}">
                    <a16:creationId xmlns:a16="http://schemas.microsoft.com/office/drawing/2014/main" id="{1486B5A5-07DF-173C-7E7B-64E39FF5B93E}"/>
                  </a:ext>
                </a:extLst>
              </p:cNvPr>
              <p:cNvSpPr/>
              <p:nvPr/>
            </p:nvSpPr>
            <p:spPr>
              <a:xfrm>
                <a:off x="3777138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8" name="矩形 18">
                <a:extLst>
                  <a:ext uri="{FF2B5EF4-FFF2-40B4-BE49-F238E27FC236}">
                    <a16:creationId xmlns:a16="http://schemas.microsoft.com/office/drawing/2014/main" id="{F8B62D16-E36A-F479-8650-F3F98AD2A533}"/>
                  </a:ext>
                </a:extLst>
              </p:cNvPr>
              <p:cNvSpPr/>
              <p:nvPr/>
            </p:nvSpPr>
            <p:spPr>
              <a:xfrm>
                <a:off x="4364306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9" name="矩形 19">
                <a:extLst>
                  <a:ext uri="{FF2B5EF4-FFF2-40B4-BE49-F238E27FC236}">
                    <a16:creationId xmlns:a16="http://schemas.microsoft.com/office/drawing/2014/main" id="{7AB3B38E-D7CF-5075-BF58-24F717EA2BB2}"/>
                  </a:ext>
                </a:extLst>
              </p:cNvPr>
              <p:cNvSpPr/>
              <p:nvPr/>
            </p:nvSpPr>
            <p:spPr>
              <a:xfrm>
                <a:off x="4951475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0" name="矩形 20">
                <a:extLst>
                  <a:ext uri="{FF2B5EF4-FFF2-40B4-BE49-F238E27FC236}">
                    <a16:creationId xmlns:a16="http://schemas.microsoft.com/office/drawing/2014/main" id="{DA6FD441-40C8-AC89-9D25-A1E711D9B404}"/>
                  </a:ext>
                </a:extLst>
              </p:cNvPr>
              <p:cNvSpPr/>
              <p:nvPr/>
            </p:nvSpPr>
            <p:spPr>
              <a:xfrm>
                <a:off x="3189970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1" name="矩形 21">
                <a:extLst>
                  <a:ext uri="{FF2B5EF4-FFF2-40B4-BE49-F238E27FC236}">
                    <a16:creationId xmlns:a16="http://schemas.microsoft.com/office/drawing/2014/main" id="{CD28B5B0-0F1C-5CE7-B378-37D692FF405F}"/>
                  </a:ext>
                </a:extLst>
              </p:cNvPr>
              <p:cNvSpPr/>
              <p:nvPr/>
            </p:nvSpPr>
            <p:spPr>
              <a:xfrm>
                <a:off x="3777138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2" name="矩形 22">
                <a:extLst>
                  <a:ext uri="{FF2B5EF4-FFF2-40B4-BE49-F238E27FC236}">
                    <a16:creationId xmlns:a16="http://schemas.microsoft.com/office/drawing/2014/main" id="{B54A6023-509D-71B2-336F-78385634E86F}"/>
                  </a:ext>
                </a:extLst>
              </p:cNvPr>
              <p:cNvSpPr/>
              <p:nvPr/>
            </p:nvSpPr>
            <p:spPr>
              <a:xfrm>
                <a:off x="4364306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3" name="矩形 23">
                <a:extLst>
                  <a:ext uri="{FF2B5EF4-FFF2-40B4-BE49-F238E27FC236}">
                    <a16:creationId xmlns:a16="http://schemas.microsoft.com/office/drawing/2014/main" id="{D4FA7B40-A72A-5524-02E6-69180FDE5C7D}"/>
                  </a:ext>
                </a:extLst>
              </p:cNvPr>
              <p:cNvSpPr/>
              <p:nvPr/>
            </p:nvSpPr>
            <p:spPr>
              <a:xfrm>
                <a:off x="4951475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4" name="箭头: 左右 24">
                <a:extLst>
                  <a:ext uri="{FF2B5EF4-FFF2-40B4-BE49-F238E27FC236}">
                    <a16:creationId xmlns:a16="http://schemas.microsoft.com/office/drawing/2014/main" id="{F1FD8AD7-5A57-B945-6D3E-231A732B3806}"/>
                  </a:ext>
                </a:extLst>
              </p:cNvPr>
              <p:cNvSpPr/>
              <p:nvPr/>
            </p:nvSpPr>
            <p:spPr>
              <a:xfrm>
                <a:off x="3395736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5" name="箭头: 左右 25">
                <a:extLst>
                  <a:ext uri="{FF2B5EF4-FFF2-40B4-BE49-F238E27FC236}">
                    <a16:creationId xmlns:a16="http://schemas.microsoft.com/office/drawing/2014/main" id="{7547D2C6-B6DE-3C8F-BDD4-293637D42B04}"/>
                  </a:ext>
                </a:extLst>
              </p:cNvPr>
              <p:cNvSpPr/>
              <p:nvPr/>
            </p:nvSpPr>
            <p:spPr>
              <a:xfrm>
                <a:off x="3982904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7" name="箭头: 左右 26">
                <a:extLst>
                  <a:ext uri="{FF2B5EF4-FFF2-40B4-BE49-F238E27FC236}">
                    <a16:creationId xmlns:a16="http://schemas.microsoft.com/office/drawing/2014/main" id="{29BCA7E7-9EFA-2F34-2D45-25598680C1A3}"/>
                  </a:ext>
                </a:extLst>
              </p:cNvPr>
              <p:cNvSpPr/>
              <p:nvPr/>
            </p:nvSpPr>
            <p:spPr>
              <a:xfrm>
                <a:off x="4570072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8" name="箭头: 左右 27">
                <a:extLst>
                  <a:ext uri="{FF2B5EF4-FFF2-40B4-BE49-F238E27FC236}">
                    <a16:creationId xmlns:a16="http://schemas.microsoft.com/office/drawing/2014/main" id="{92FAD199-EC0E-3C81-46F4-54DF8D7E2D05}"/>
                  </a:ext>
                </a:extLst>
              </p:cNvPr>
              <p:cNvSpPr/>
              <p:nvPr/>
            </p:nvSpPr>
            <p:spPr>
              <a:xfrm>
                <a:off x="3390378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9" name="箭头: 左右 28">
                <a:extLst>
                  <a:ext uri="{FF2B5EF4-FFF2-40B4-BE49-F238E27FC236}">
                    <a16:creationId xmlns:a16="http://schemas.microsoft.com/office/drawing/2014/main" id="{1BCE3215-3135-C9A3-CEEF-44FC90BFA540}"/>
                  </a:ext>
                </a:extLst>
              </p:cNvPr>
              <p:cNvSpPr/>
              <p:nvPr/>
            </p:nvSpPr>
            <p:spPr>
              <a:xfrm>
                <a:off x="3977546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0" name="箭头: 左右 29">
                <a:extLst>
                  <a:ext uri="{FF2B5EF4-FFF2-40B4-BE49-F238E27FC236}">
                    <a16:creationId xmlns:a16="http://schemas.microsoft.com/office/drawing/2014/main" id="{E878A5E0-B600-41C0-8C36-AB61BCD316C3}"/>
                  </a:ext>
                </a:extLst>
              </p:cNvPr>
              <p:cNvSpPr/>
              <p:nvPr/>
            </p:nvSpPr>
            <p:spPr>
              <a:xfrm>
                <a:off x="4564714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1" name="箭头: 左右 30">
                <a:extLst>
                  <a:ext uri="{FF2B5EF4-FFF2-40B4-BE49-F238E27FC236}">
                    <a16:creationId xmlns:a16="http://schemas.microsoft.com/office/drawing/2014/main" id="{8981ED34-DC7E-749C-C3F1-4A39C0B5B66B}"/>
                  </a:ext>
                </a:extLst>
              </p:cNvPr>
              <p:cNvSpPr/>
              <p:nvPr/>
            </p:nvSpPr>
            <p:spPr>
              <a:xfrm>
                <a:off x="3390378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2" name="箭头: 左右 31">
                <a:extLst>
                  <a:ext uri="{FF2B5EF4-FFF2-40B4-BE49-F238E27FC236}">
                    <a16:creationId xmlns:a16="http://schemas.microsoft.com/office/drawing/2014/main" id="{BC46BE54-9963-6B5F-B08B-BD03FAD452A5}"/>
                  </a:ext>
                </a:extLst>
              </p:cNvPr>
              <p:cNvSpPr/>
              <p:nvPr/>
            </p:nvSpPr>
            <p:spPr>
              <a:xfrm>
                <a:off x="3977546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3" name="箭头: 左右 32">
                <a:extLst>
                  <a:ext uri="{FF2B5EF4-FFF2-40B4-BE49-F238E27FC236}">
                    <a16:creationId xmlns:a16="http://schemas.microsoft.com/office/drawing/2014/main" id="{A142E118-D855-C44E-2ABA-076C1B3E7DC0}"/>
                  </a:ext>
                </a:extLst>
              </p:cNvPr>
              <p:cNvSpPr/>
              <p:nvPr/>
            </p:nvSpPr>
            <p:spPr>
              <a:xfrm>
                <a:off x="4564714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4" name="箭头: 左右 33">
                <a:extLst>
                  <a:ext uri="{FF2B5EF4-FFF2-40B4-BE49-F238E27FC236}">
                    <a16:creationId xmlns:a16="http://schemas.microsoft.com/office/drawing/2014/main" id="{29D1C7DC-D6AF-3B29-12F7-7320C1CCF3CB}"/>
                  </a:ext>
                </a:extLst>
              </p:cNvPr>
              <p:cNvSpPr/>
              <p:nvPr/>
            </p:nvSpPr>
            <p:spPr>
              <a:xfrm>
                <a:off x="3390378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5" name="箭头: 左右 34">
                <a:extLst>
                  <a:ext uri="{FF2B5EF4-FFF2-40B4-BE49-F238E27FC236}">
                    <a16:creationId xmlns:a16="http://schemas.microsoft.com/office/drawing/2014/main" id="{E90A7B9F-908F-7E6B-578F-385E9E933E65}"/>
                  </a:ext>
                </a:extLst>
              </p:cNvPr>
              <p:cNvSpPr/>
              <p:nvPr/>
            </p:nvSpPr>
            <p:spPr>
              <a:xfrm>
                <a:off x="3977546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6" name="箭头: 左右 35">
                <a:extLst>
                  <a:ext uri="{FF2B5EF4-FFF2-40B4-BE49-F238E27FC236}">
                    <a16:creationId xmlns:a16="http://schemas.microsoft.com/office/drawing/2014/main" id="{4B0921E9-06F8-CFA3-0BCC-3692BFF05CFC}"/>
                  </a:ext>
                </a:extLst>
              </p:cNvPr>
              <p:cNvSpPr/>
              <p:nvPr/>
            </p:nvSpPr>
            <p:spPr>
              <a:xfrm>
                <a:off x="4564714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7" name="箭头: 左右 36">
                <a:extLst>
                  <a:ext uri="{FF2B5EF4-FFF2-40B4-BE49-F238E27FC236}">
                    <a16:creationId xmlns:a16="http://schemas.microsoft.com/office/drawing/2014/main" id="{A1A99D64-97EE-4584-D8F2-741E12996FCC}"/>
                  </a:ext>
                </a:extLst>
              </p:cNvPr>
              <p:cNvSpPr/>
              <p:nvPr/>
            </p:nvSpPr>
            <p:spPr>
              <a:xfrm rot="5400000">
                <a:off x="304998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8" name="箭头: 左右 37">
                <a:extLst>
                  <a:ext uri="{FF2B5EF4-FFF2-40B4-BE49-F238E27FC236}">
                    <a16:creationId xmlns:a16="http://schemas.microsoft.com/office/drawing/2014/main" id="{605B8286-8565-7E1A-0DC3-7E99536D6C7F}"/>
                  </a:ext>
                </a:extLst>
              </p:cNvPr>
              <p:cNvSpPr/>
              <p:nvPr/>
            </p:nvSpPr>
            <p:spPr>
              <a:xfrm rot="5400000">
                <a:off x="3049982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9" name="箭头: 左右 38">
                <a:extLst>
                  <a:ext uri="{FF2B5EF4-FFF2-40B4-BE49-F238E27FC236}">
                    <a16:creationId xmlns:a16="http://schemas.microsoft.com/office/drawing/2014/main" id="{1CAA2AF0-6AC6-FA1B-C1F3-D883BE0D34E6}"/>
                  </a:ext>
                </a:extLst>
              </p:cNvPr>
              <p:cNvSpPr/>
              <p:nvPr/>
            </p:nvSpPr>
            <p:spPr>
              <a:xfrm rot="5400000">
                <a:off x="304998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0" name="箭头: 左右 39">
                <a:extLst>
                  <a:ext uri="{FF2B5EF4-FFF2-40B4-BE49-F238E27FC236}">
                    <a16:creationId xmlns:a16="http://schemas.microsoft.com/office/drawing/2014/main" id="{3315C9F8-A6BA-ECCC-6AAE-A9EFCA370B11}"/>
                  </a:ext>
                </a:extLst>
              </p:cNvPr>
              <p:cNvSpPr/>
              <p:nvPr/>
            </p:nvSpPr>
            <p:spPr>
              <a:xfrm rot="5400000">
                <a:off x="3644129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1" name="箭头: 左右 40">
                <a:extLst>
                  <a:ext uri="{FF2B5EF4-FFF2-40B4-BE49-F238E27FC236}">
                    <a16:creationId xmlns:a16="http://schemas.microsoft.com/office/drawing/2014/main" id="{558AD823-2BE9-60F4-7D72-44B13976D277}"/>
                  </a:ext>
                </a:extLst>
              </p:cNvPr>
              <p:cNvSpPr/>
              <p:nvPr/>
            </p:nvSpPr>
            <p:spPr>
              <a:xfrm rot="5400000">
                <a:off x="3644129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2" name="箭头: 左右 41">
                <a:extLst>
                  <a:ext uri="{FF2B5EF4-FFF2-40B4-BE49-F238E27FC236}">
                    <a16:creationId xmlns:a16="http://schemas.microsoft.com/office/drawing/2014/main" id="{7BFB3420-7DA8-D210-B96F-682A4736F1BE}"/>
                  </a:ext>
                </a:extLst>
              </p:cNvPr>
              <p:cNvSpPr/>
              <p:nvPr/>
            </p:nvSpPr>
            <p:spPr>
              <a:xfrm rot="5400000">
                <a:off x="3644129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3" name="箭头: 左右 42">
                <a:extLst>
                  <a:ext uri="{FF2B5EF4-FFF2-40B4-BE49-F238E27FC236}">
                    <a16:creationId xmlns:a16="http://schemas.microsoft.com/office/drawing/2014/main" id="{D1F7D61E-196C-0B80-EA74-8ECF7E1A0123}"/>
                  </a:ext>
                </a:extLst>
              </p:cNvPr>
              <p:cNvSpPr/>
              <p:nvPr/>
            </p:nvSpPr>
            <p:spPr>
              <a:xfrm rot="5400000">
                <a:off x="4229398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4" name="箭头: 左右 43">
                <a:extLst>
                  <a:ext uri="{FF2B5EF4-FFF2-40B4-BE49-F238E27FC236}">
                    <a16:creationId xmlns:a16="http://schemas.microsoft.com/office/drawing/2014/main" id="{D34ABF26-780C-C153-3161-9990E1DFE59A}"/>
                  </a:ext>
                </a:extLst>
              </p:cNvPr>
              <p:cNvSpPr/>
              <p:nvPr/>
            </p:nvSpPr>
            <p:spPr>
              <a:xfrm rot="5400000">
                <a:off x="4229398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5" name="箭头: 左右 44">
                <a:extLst>
                  <a:ext uri="{FF2B5EF4-FFF2-40B4-BE49-F238E27FC236}">
                    <a16:creationId xmlns:a16="http://schemas.microsoft.com/office/drawing/2014/main" id="{6869F313-4845-E22E-5BAE-743DB1D99106}"/>
                  </a:ext>
                </a:extLst>
              </p:cNvPr>
              <p:cNvSpPr/>
              <p:nvPr/>
            </p:nvSpPr>
            <p:spPr>
              <a:xfrm rot="5400000">
                <a:off x="4229398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6" name="箭头: 左右 45">
                <a:extLst>
                  <a:ext uri="{FF2B5EF4-FFF2-40B4-BE49-F238E27FC236}">
                    <a16:creationId xmlns:a16="http://schemas.microsoft.com/office/drawing/2014/main" id="{F0DEDA4B-B58C-CC7A-0EC2-FE38831C21BE}"/>
                  </a:ext>
                </a:extLst>
              </p:cNvPr>
              <p:cNvSpPr/>
              <p:nvPr/>
            </p:nvSpPr>
            <p:spPr>
              <a:xfrm rot="5400000">
                <a:off x="482224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7" name="箭头: 左右 46">
                <a:extLst>
                  <a:ext uri="{FF2B5EF4-FFF2-40B4-BE49-F238E27FC236}">
                    <a16:creationId xmlns:a16="http://schemas.microsoft.com/office/drawing/2014/main" id="{ACC63AD5-78AB-4DCD-9958-2D17AA54F733}"/>
                  </a:ext>
                </a:extLst>
              </p:cNvPr>
              <p:cNvSpPr/>
              <p:nvPr/>
            </p:nvSpPr>
            <p:spPr>
              <a:xfrm rot="5400000">
                <a:off x="4822242" y="32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8" name="箭头: 左右 47">
                <a:extLst>
                  <a:ext uri="{FF2B5EF4-FFF2-40B4-BE49-F238E27FC236}">
                    <a16:creationId xmlns:a16="http://schemas.microsoft.com/office/drawing/2014/main" id="{F9B36C67-30C4-4B39-3BD1-9F550EAAF7F9}"/>
                  </a:ext>
                </a:extLst>
              </p:cNvPr>
              <p:cNvSpPr/>
              <p:nvPr/>
            </p:nvSpPr>
            <p:spPr>
              <a:xfrm rot="5400000">
                <a:off x="482224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9" name="箭头: 左右 48">
                <a:extLst>
                  <a:ext uri="{FF2B5EF4-FFF2-40B4-BE49-F238E27FC236}">
                    <a16:creationId xmlns:a16="http://schemas.microsoft.com/office/drawing/2014/main" id="{814B2FFC-EF80-3967-3274-0A11D1A79663}"/>
                  </a:ext>
                </a:extLst>
              </p:cNvPr>
              <p:cNvSpPr/>
              <p:nvPr/>
            </p:nvSpPr>
            <p:spPr>
              <a:xfrm>
                <a:off x="3395736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0" name="箭头: 左右 49">
                <a:extLst>
                  <a:ext uri="{FF2B5EF4-FFF2-40B4-BE49-F238E27FC236}">
                    <a16:creationId xmlns:a16="http://schemas.microsoft.com/office/drawing/2014/main" id="{6F258BEE-8948-AD25-0695-3DC4F5249666}"/>
                  </a:ext>
                </a:extLst>
              </p:cNvPr>
              <p:cNvSpPr/>
              <p:nvPr/>
            </p:nvSpPr>
            <p:spPr>
              <a:xfrm>
                <a:off x="3984169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1" name="箭头: 左右 50">
                <a:extLst>
                  <a:ext uri="{FF2B5EF4-FFF2-40B4-BE49-F238E27FC236}">
                    <a16:creationId xmlns:a16="http://schemas.microsoft.com/office/drawing/2014/main" id="{4704A955-1E09-66EA-3D3E-16452DEFD386}"/>
                  </a:ext>
                </a:extLst>
              </p:cNvPr>
              <p:cNvSpPr/>
              <p:nvPr/>
            </p:nvSpPr>
            <p:spPr>
              <a:xfrm>
                <a:off x="4572602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2" name="箭头: 左右 51">
                <a:extLst>
                  <a:ext uri="{FF2B5EF4-FFF2-40B4-BE49-F238E27FC236}">
                    <a16:creationId xmlns:a16="http://schemas.microsoft.com/office/drawing/2014/main" id="{05AB1F41-92CF-BA7A-7EC3-D39CB4652CA6}"/>
                  </a:ext>
                </a:extLst>
              </p:cNvPr>
              <p:cNvSpPr/>
              <p:nvPr/>
            </p:nvSpPr>
            <p:spPr>
              <a:xfrm>
                <a:off x="3395736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3" name="箭头: 左右 52">
                <a:extLst>
                  <a:ext uri="{FF2B5EF4-FFF2-40B4-BE49-F238E27FC236}">
                    <a16:creationId xmlns:a16="http://schemas.microsoft.com/office/drawing/2014/main" id="{230097FB-A282-3E5C-F58F-11F56DAC6671}"/>
                  </a:ext>
                </a:extLst>
              </p:cNvPr>
              <p:cNvSpPr/>
              <p:nvPr/>
            </p:nvSpPr>
            <p:spPr>
              <a:xfrm>
                <a:off x="3984169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4" name="箭头: 左右 53">
                <a:extLst>
                  <a:ext uri="{FF2B5EF4-FFF2-40B4-BE49-F238E27FC236}">
                    <a16:creationId xmlns:a16="http://schemas.microsoft.com/office/drawing/2014/main" id="{CADC3ABE-B107-C2D7-D900-198DE75C4EC9}"/>
                  </a:ext>
                </a:extLst>
              </p:cNvPr>
              <p:cNvSpPr/>
              <p:nvPr/>
            </p:nvSpPr>
            <p:spPr>
              <a:xfrm>
                <a:off x="4572602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5" name="箭头: 左右 54">
                <a:extLst>
                  <a:ext uri="{FF2B5EF4-FFF2-40B4-BE49-F238E27FC236}">
                    <a16:creationId xmlns:a16="http://schemas.microsoft.com/office/drawing/2014/main" id="{7F6906D7-93B8-81E0-0C98-5DE58AFA9272}"/>
                  </a:ext>
                </a:extLst>
              </p:cNvPr>
              <p:cNvSpPr/>
              <p:nvPr/>
            </p:nvSpPr>
            <p:spPr>
              <a:xfrm>
                <a:off x="3395736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6" name="箭头: 左右 55">
                <a:extLst>
                  <a:ext uri="{FF2B5EF4-FFF2-40B4-BE49-F238E27FC236}">
                    <a16:creationId xmlns:a16="http://schemas.microsoft.com/office/drawing/2014/main" id="{F2F8C8DE-6F4F-D86F-A89F-3DA3010B24D9}"/>
                  </a:ext>
                </a:extLst>
              </p:cNvPr>
              <p:cNvSpPr/>
              <p:nvPr/>
            </p:nvSpPr>
            <p:spPr>
              <a:xfrm>
                <a:off x="3984169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7" name="箭头: 左右 56">
                <a:extLst>
                  <a:ext uri="{FF2B5EF4-FFF2-40B4-BE49-F238E27FC236}">
                    <a16:creationId xmlns:a16="http://schemas.microsoft.com/office/drawing/2014/main" id="{AB59B776-B51D-0B80-6EBE-477DF90A4BF1}"/>
                  </a:ext>
                </a:extLst>
              </p:cNvPr>
              <p:cNvSpPr/>
              <p:nvPr/>
            </p:nvSpPr>
            <p:spPr>
              <a:xfrm>
                <a:off x="4572602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8" name="箭头: 左右 57">
                <a:extLst>
                  <a:ext uri="{FF2B5EF4-FFF2-40B4-BE49-F238E27FC236}">
                    <a16:creationId xmlns:a16="http://schemas.microsoft.com/office/drawing/2014/main" id="{17FBF137-7D8E-E05D-7C43-5E31014FBE07}"/>
                  </a:ext>
                </a:extLst>
              </p:cNvPr>
              <p:cNvSpPr/>
              <p:nvPr/>
            </p:nvSpPr>
            <p:spPr>
              <a:xfrm>
                <a:off x="3395736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9" name="箭头: 左右 58">
                <a:extLst>
                  <a:ext uri="{FF2B5EF4-FFF2-40B4-BE49-F238E27FC236}">
                    <a16:creationId xmlns:a16="http://schemas.microsoft.com/office/drawing/2014/main" id="{94F7376D-72E7-1D63-12BB-E25831ADADC6}"/>
                  </a:ext>
                </a:extLst>
              </p:cNvPr>
              <p:cNvSpPr/>
              <p:nvPr/>
            </p:nvSpPr>
            <p:spPr>
              <a:xfrm>
                <a:off x="3984169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0" name="箭头: 左右 59">
                <a:extLst>
                  <a:ext uri="{FF2B5EF4-FFF2-40B4-BE49-F238E27FC236}">
                    <a16:creationId xmlns:a16="http://schemas.microsoft.com/office/drawing/2014/main" id="{DFB0D51B-6780-284C-73F3-22F012847C8A}"/>
                  </a:ext>
                </a:extLst>
              </p:cNvPr>
              <p:cNvSpPr/>
              <p:nvPr/>
            </p:nvSpPr>
            <p:spPr>
              <a:xfrm>
                <a:off x="4572602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1" name="箭头: 左右 60">
                <a:extLst>
                  <a:ext uri="{FF2B5EF4-FFF2-40B4-BE49-F238E27FC236}">
                    <a16:creationId xmlns:a16="http://schemas.microsoft.com/office/drawing/2014/main" id="{0C85F2A5-4DD1-CE92-9F35-D27F31550F59}"/>
                  </a:ext>
                </a:extLst>
              </p:cNvPr>
              <p:cNvSpPr/>
              <p:nvPr/>
            </p:nvSpPr>
            <p:spPr>
              <a:xfrm rot="5400000">
                <a:off x="3143869" y="271840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2" name="箭头: 左右 61">
                <a:extLst>
                  <a:ext uri="{FF2B5EF4-FFF2-40B4-BE49-F238E27FC236}">
                    <a16:creationId xmlns:a16="http://schemas.microsoft.com/office/drawing/2014/main" id="{53883649-5CE0-4E8F-885D-C5E01F4E7F3C}"/>
                  </a:ext>
                </a:extLst>
              </p:cNvPr>
              <p:cNvSpPr/>
              <p:nvPr/>
            </p:nvSpPr>
            <p:spPr>
              <a:xfrm rot="5400000">
                <a:off x="3730186" y="271840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3" name="箭头: 左右 62">
                <a:extLst>
                  <a:ext uri="{FF2B5EF4-FFF2-40B4-BE49-F238E27FC236}">
                    <a16:creationId xmlns:a16="http://schemas.microsoft.com/office/drawing/2014/main" id="{4C473385-84C6-EB35-C2BE-6A471386C29A}"/>
                  </a:ext>
                </a:extLst>
              </p:cNvPr>
              <p:cNvSpPr/>
              <p:nvPr/>
            </p:nvSpPr>
            <p:spPr>
              <a:xfrm rot="5400000">
                <a:off x="4316503" y="2718404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4" name="箭头: 左右 63">
                <a:extLst>
                  <a:ext uri="{FF2B5EF4-FFF2-40B4-BE49-F238E27FC236}">
                    <a16:creationId xmlns:a16="http://schemas.microsoft.com/office/drawing/2014/main" id="{BE3CBB26-31B2-A1A0-C2CA-AE092D06389C}"/>
                  </a:ext>
                </a:extLst>
              </p:cNvPr>
              <p:cNvSpPr/>
              <p:nvPr/>
            </p:nvSpPr>
            <p:spPr>
              <a:xfrm rot="5400000">
                <a:off x="4902820" y="2718405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5" name="箭头: 左右 64">
                <a:extLst>
                  <a:ext uri="{FF2B5EF4-FFF2-40B4-BE49-F238E27FC236}">
                    <a16:creationId xmlns:a16="http://schemas.microsoft.com/office/drawing/2014/main" id="{EBCF9509-6622-3BEE-2327-97029F545617}"/>
                  </a:ext>
                </a:extLst>
              </p:cNvPr>
              <p:cNvSpPr/>
              <p:nvPr/>
            </p:nvSpPr>
            <p:spPr>
              <a:xfrm rot="5400000">
                <a:off x="3143869" y="332762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7" name="箭头: 左右 65">
                <a:extLst>
                  <a:ext uri="{FF2B5EF4-FFF2-40B4-BE49-F238E27FC236}">
                    <a16:creationId xmlns:a16="http://schemas.microsoft.com/office/drawing/2014/main" id="{4A82EAAB-6616-8CF4-05DD-FDA227319E29}"/>
                  </a:ext>
                </a:extLst>
              </p:cNvPr>
              <p:cNvSpPr/>
              <p:nvPr/>
            </p:nvSpPr>
            <p:spPr>
              <a:xfrm rot="5400000">
                <a:off x="3730186" y="332762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8" name="箭头: 左右 66">
                <a:extLst>
                  <a:ext uri="{FF2B5EF4-FFF2-40B4-BE49-F238E27FC236}">
                    <a16:creationId xmlns:a16="http://schemas.microsoft.com/office/drawing/2014/main" id="{BB3D2F7D-4C39-9DFC-E8E5-89D3C61C67E0}"/>
                  </a:ext>
                </a:extLst>
              </p:cNvPr>
              <p:cNvSpPr/>
              <p:nvPr/>
            </p:nvSpPr>
            <p:spPr>
              <a:xfrm rot="5400000">
                <a:off x="4316503" y="332762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9" name="箭头: 左右 67">
                <a:extLst>
                  <a:ext uri="{FF2B5EF4-FFF2-40B4-BE49-F238E27FC236}">
                    <a16:creationId xmlns:a16="http://schemas.microsoft.com/office/drawing/2014/main" id="{E49FF1B5-2E7C-19F2-5661-2AD73254FD9C}"/>
                  </a:ext>
                </a:extLst>
              </p:cNvPr>
              <p:cNvSpPr/>
              <p:nvPr/>
            </p:nvSpPr>
            <p:spPr>
              <a:xfrm rot="5400000">
                <a:off x="4902820" y="3324449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0" name="箭头: 左右 68">
                <a:extLst>
                  <a:ext uri="{FF2B5EF4-FFF2-40B4-BE49-F238E27FC236}">
                    <a16:creationId xmlns:a16="http://schemas.microsoft.com/office/drawing/2014/main" id="{5AA6E9FF-E6DD-9C81-E16C-0C42FE8E9C92}"/>
                  </a:ext>
                </a:extLst>
              </p:cNvPr>
              <p:cNvSpPr/>
              <p:nvPr/>
            </p:nvSpPr>
            <p:spPr>
              <a:xfrm rot="5400000">
                <a:off x="3143869" y="3936840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1" name="箭头: 左右 69">
                <a:extLst>
                  <a:ext uri="{FF2B5EF4-FFF2-40B4-BE49-F238E27FC236}">
                    <a16:creationId xmlns:a16="http://schemas.microsoft.com/office/drawing/2014/main" id="{B44A5DA0-0A93-615F-F234-0C16D0CB2C78}"/>
                  </a:ext>
                </a:extLst>
              </p:cNvPr>
              <p:cNvSpPr/>
              <p:nvPr/>
            </p:nvSpPr>
            <p:spPr>
              <a:xfrm rot="5400000">
                <a:off x="3730186" y="393684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3" name="箭头: 左右 70">
                <a:extLst>
                  <a:ext uri="{FF2B5EF4-FFF2-40B4-BE49-F238E27FC236}">
                    <a16:creationId xmlns:a16="http://schemas.microsoft.com/office/drawing/2014/main" id="{85E0C814-CC50-15FC-3A9F-8C46EEE6C3D2}"/>
                  </a:ext>
                </a:extLst>
              </p:cNvPr>
              <p:cNvSpPr/>
              <p:nvPr/>
            </p:nvSpPr>
            <p:spPr>
              <a:xfrm rot="5400000">
                <a:off x="4316503" y="393684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4" name="箭头: 左右 71">
                <a:extLst>
                  <a:ext uri="{FF2B5EF4-FFF2-40B4-BE49-F238E27FC236}">
                    <a16:creationId xmlns:a16="http://schemas.microsoft.com/office/drawing/2014/main" id="{663C20DE-0E3D-01E3-29FA-F3A891F01E12}"/>
                  </a:ext>
                </a:extLst>
              </p:cNvPr>
              <p:cNvSpPr/>
              <p:nvPr/>
            </p:nvSpPr>
            <p:spPr>
              <a:xfrm rot="5400000">
                <a:off x="4902820" y="393684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grpSp>
            <p:nvGrpSpPr>
              <p:cNvPr id="95" name="组合 72">
                <a:extLst>
                  <a:ext uri="{FF2B5EF4-FFF2-40B4-BE49-F238E27FC236}">
                    <a16:creationId xmlns:a16="http://schemas.microsoft.com/office/drawing/2014/main" id="{439CE931-0B90-6ED7-5C13-7D932A8106A2}"/>
                  </a:ext>
                </a:extLst>
              </p:cNvPr>
              <p:cNvGrpSpPr/>
              <p:nvPr/>
            </p:nvGrpSpPr>
            <p:grpSpPr>
              <a:xfrm>
                <a:off x="3213445" y="1935087"/>
                <a:ext cx="1868370" cy="429342"/>
                <a:chOff x="6685631" y="835025"/>
                <a:chExt cx="1868370" cy="429342"/>
              </a:xfrm>
            </p:grpSpPr>
            <p:sp>
              <p:nvSpPr>
                <p:cNvPr id="111" name="箭头: 左右 88">
                  <a:extLst>
                    <a:ext uri="{FF2B5EF4-FFF2-40B4-BE49-F238E27FC236}">
                      <a16:creationId xmlns:a16="http://schemas.microsoft.com/office/drawing/2014/main" id="{B0C5A20D-D01D-B1D5-35CB-06B68A7572DF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2" name="箭头: 左右 89">
                  <a:extLst>
                    <a:ext uri="{FF2B5EF4-FFF2-40B4-BE49-F238E27FC236}">
                      <a16:creationId xmlns:a16="http://schemas.microsoft.com/office/drawing/2014/main" id="{66C847C3-952F-812C-95E3-489E35F28CBE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3" name="箭头: 左右 90">
                  <a:extLst>
                    <a:ext uri="{FF2B5EF4-FFF2-40B4-BE49-F238E27FC236}">
                      <a16:creationId xmlns:a16="http://schemas.microsoft.com/office/drawing/2014/main" id="{8FC5D088-C4F1-5FF7-D6ED-DE682F87189B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4" name="箭头: 左右 91">
                  <a:extLst>
                    <a:ext uri="{FF2B5EF4-FFF2-40B4-BE49-F238E27FC236}">
                      <a16:creationId xmlns:a16="http://schemas.microsoft.com/office/drawing/2014/main" id="{6B9315FA-4629-0375-632F-748FC020D2C4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6" name="组合 73">
                <a:extLst>
                  <a:ext uri="{FF2B5EF4-FFF2-40B4-BE49-F238E27FC236}">
                    <a16:creationId xmlns:a16="http://schemas.microsoft.com/office/drawing/2014/main" id="{3151DF16-B79B-ECAA-D9B8-BB798750AFE7}"/>
                  </a:ext>
                </a:extLst>
              </p:cNvPr>
              <p:cNvGrpSpPr/>
              <p:nvPr/>
            </p:nvGrpSpPr>
            <p:grpSpPr>
              <a:xfrm>
                <a:off x="3213445" y="4339124"/>
                <a:ext cx="1868370" cy="130049"/>
                <a:chOff x="6685631" y="3273987"/>
                <a:chExt cx="1868370" cy="429342"/>
              </a:xfrm>
            </p:grpSpPr>
            <p:sp>
              <p:nvSpPr>
                <p:cNvPr id="107" name="箭头: 左右 84">
                  <a:extLst>
                    <a:ext uri="{FF2B5EF4-FFF2-40B4-BE49-F238E27FC236}">
                      <a16:creationId xmlns:a16="http://schemas.microsoft.com/office/drawing/2014/main" id="{799EB435-CAE1-B9BE-D3EC-8E4190AB46EA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8" name="箭头: 左右 85">
                  <a:extLst>
                    <a:ext uri="{FF2B5EF4-FFF2-40B4-BE49-F238E27FC236}">
                      <a16:creationId xmlns:a16="http://schemas.microsoft.com/office/drawing/2014/main" id="{67540370-FB9A-15AD-6ACE-35F6B79A9156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9" name="箭头: 左右 86">
                  <a:extLst>
                    <a:ext uri="{FF2B5EF4-FFF2-40B4-BE49-F238E27FC236}">
                      <a16:creationId xmlns:a16="http://schemas.microsoft.com/office/drawing/2014/main" id="{5E049118-A08F-B075-4740-D8FC05D45594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0" name="箭头: 左右 87">
                  <a:extLst>
                    <a:ext uri="{FF2B5EF4-FFF2-40B4-BE49-F238E27FC236}">
                      <a16:creationId xmlns:a16="http://schemas.microsoft.com/office/drawing/2014/main" id="{C6949492-505E-4F68-A389-7CDA6FA43753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7" name="组合 74">
                <a:extLst>
                  <a:ext uri="{FF2B5EF4-FFF2-40B4-BE49-F238E27FC236}">
                    <a16:creationId xmlns:a16="http://schemas.microsoft.com/office/drawing/2014/main" id="{AB147188-74BF-BE38-F082-D8D1703A788A}"/>
                  </a:ext>
                </a:extLst>
              </p:cNvPr>
              <p:cNvGrpSpPr/>
              <p:nvPr/>
            </p:nvGrpSpPr>
            <p:grpSpPr>
              <a:xfrm rot="5400000">
                <a:off x="2196894" y="3301106"/>
                <a:ext cx="1932604" cy="145316"/>
                <a:chOff x="6685631" y="3273987"/>
                <a:chExt cx="1868370" cy="429342"/>
              </a:xfrm>
            </p:grpSpPr>
            <p:sp>
              <p:nvSpPr>
                <p:cNvPr id="103" name="箭头: 左右 80">
                  <a:extLst>
                    <a:ext uri="{FF2B5EF4-FFF2-40B4-BE49-F238E27FC236}">
                      <a16:creationId xmlns:a16="http://schemas.microsoft.com/office/drawing/2014/main" id="{A87940D1-EBA0-0D42-C7BB-56ABD8AC2324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4" name="箭头: 左右 81">
                  <a:extLst>
                    <a:ext uri="{FF2B5EF4-FFF2-40B4-BE49-F238E27FC236}">
                      <a16:creationId xmlns:a16="http://schemas.microsoft.com/office/drawing/2014/main" id="{ADD67F1D-427F-12BA-5727-850225202239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5" name="箭头: 左右 82">
                  <a:extLst>
                    <a:ext uri="{FF2B5EF4-FFF2-40B4-BE49-F238E27FC236}">
                      <a16:creationId xmlns:a16="http://schemas.microsoft.com/office/drawing/2014/main" id="{F30FBF5A-8762-64AD-00FD-B8C249C324B0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6" name="箭头: 左右 83">
                  <a:extLst>
                    <a:ext uri="{FF2B5EF4-FFF2-40B4-BE49-F238E27FC236}">
                      <a16:creationId xmlns:a16="http://schemas.microsoft.com/office/drawing/2014/main" id="{8AE5A60B-168E-FFF2-066A-10FE376BC841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8" name="组合 75">
                <a:extLst>
                  <a:ext uri="{FF2B5EF4-FFF2-40B4-BE49-F238E27FC236}">
                    <a16:creationId xmlns:a16="http://schemas.microsoft.com/office/drawing/2014/main" id="{7F9D7315-4BA3-1108-A25C-2EF62454E05B}"/>
                  </a:ext>
                </a:extLst>
              </p:cNvPr>
              <p:cNvGrpSpPr/>
              <p:nvPr/>
            </p:nvGrpSpPr>
            <p:grpSpPr>
              <a:xfrm rot="5400000">
                <a:off x="4362579" y="3176085"/>
                <a:ext cx="1966592" cy="429342"/>
                <a:chOff x="6685631" y="835025"/>
                <a:chExt cx="1868370" cy="429342"/>
              </a:xfrm>
            </p:grpSpPr>
            <p:sp>
              <p:nvSpPr>
                <p:cNvPr id="99" name="箭头: 左右 76">
                  <a:extLst>
                    <a:ext uri="{FF2B5EF4-FFF2-40B4-BE49-F238E27FC236}">
                      <a16:creationId xmlns:a16="http://schemas.microsoft.com/office/drawing/2014/main" id="{BD037E2F-D67C-1CCC-20A7-A803CCA28D83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0" name="箭头: 左右 77">
                  <a:extLst>
                    <a:ext uri="{FF2B5EF4-FFF2-40B4-BE49-F238E27FC236}">
                      <a16:creationId xmlns:a16="http://schemas.microsoft.com/office/drawing/2014/main" id="{A414154A-7C80-B408-2D1A-460A8D330380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1" name="箭头: 左右 78">
                  <a:extLst>
                    <a:ext uri="{FF2B5EF4-FFF2-40B4-BE49-F238E27FC236}">
                      <a16:creationId xmlns:a16="http://schemas.microsoft.com/office/drawing/2014/main" id="{ACC7ABD2-C178-CE77-2F0C-BAC44D4F954F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2" name="箭头: 左右 79">
                  <a:extLst>
                    <a:ext uri="{FF2B5EF4-FFF2-40B4-BE49-F238E27FC236}">
                      <a16:creationId xmlns:a16="http://schemas.microsoft.com/office/drawing/2014/main" id="{7A6C465E-D335-10D7-2F87-D9DB354B26E7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</p:grpSp>
        <p:grpSp>
          <p:nvGrpSpPr>
            <p:cNvPr id="6" name="组合 108">
              <a:extLst>
                <a:ext uri="{FF2B5EF4-FFF2-40B4-BE49-F238E27FC236}">
                  <a16:creationId xmlns:a16="http://schemas.microsoft.com/office/drawing/2014/main" id="{C42B5B4A-8E33-D8C7-EAC1-9E28DA84C1E1}"/>
                </a:ext>
              </a:extLst>
            </p:cNvPr>
            <p:cNvGrpSpPr/>
            <p:nvPr/>
          </p:nvGrpSpPr>
          <p:grpSpPr>
            <a:xfrm>
              <a:off x="5639205" y="2423467"/>
              <a:ext cx="854588" cy="3706129"/>
              <a:chOff x="2862668" y="2193494"/>
              <a:chExt cx="1055914" cy="3706129"/>
            </a:xfrm>
            <a:solidFill>
              <a:schemeClr val="bg2"/>
            </a:solidFill>
          </p:grpSpPr>
          <p:sp>
            <p:nvSpPr>
              <p:cNvPr id="20" name="矩形 109">
                <a:extLst>
                  <a:ext uri="{FF2B5EF4-FFF2-40B4-BE49-F238E27FC236}">
                    <a16:creationId xmlns:a16="http://schemas.microsoft.com/office/drawing/2014/main" id="{CD337E83-5EDE-A550-CEAA-E606BAB2A85D}"/>
                  </a:ext>
                </a:extLst>
              </p:cNvPr>
              <p:cNvSpPr/>
              <p:nvPr/>
            </p:nvSpPr>
            <p:spPr>
              <a:xfrm>
                <a:off x="2862668" y="2193494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" name="矩形 110">
                <a:extLst>
                  <a:ext uri="{FF2B5EF4-FFF2-40B4-BE49-F238E27FC236}">
                    <a16:creationId xmlns:a16="http://schemas.microsoft.com/office/drawing/2014/main" id="{60CBCE49-2A60-00EB-2F8D-31AF41B35A8F}"/>
                  </a:ext>
                </a:extLst>
              </p:cNvPr>
              <p:cNvSpPr/>
              <p:nvPr/>
            </p:nvSpPr>
            <p:spPr>
              <a:xfrm>
                <a:off x="2862668" y="3338156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矩形 111">
                <a:extLst>
                  <a:ext uri="{FF2B5EF4-FFF2-40B4-BE49-F238E27FC236}">
                    <a16:creationId xmlns:a16="http://schemas.microsoft.com/office/drawing/2014/main" id="{AF891225-E901-DBF2-7B45-0E570E72ADD3}"/>
                  </a:ext>
                </a:extLst>
              </p:cNvPr>
              <p:cNvSpPr/>
              <p:nvPr/>
            </p:nvSpPr>
            <p:spPr>
              <a:xfrm>
                <a:off x="2862668" y="4482818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矩形 112">
                <a:extLst>
                  <a:ext uri="{FF2B5EF4-FFF2-40B4-BE49-F238E27FC236}">
                    <a16:creationId xmlns:a16="http://schemas.microsoft.com/office/drawing/2014/main" id="{D92B63F0-8139-96C3-DFAB-4F479C0D9E54}"/>
                  </a:ext>
                </a:extLst>
              </p:cNvPr>
              <p:cNvSpPr/>
              <p:nvPr/>
            </p:nvSpPr>
            <p:spPr>
              <a:xfrm>
                <a:off x="2862668" y="5627480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" name="矩形 113">
              <a:extLst>
                <a:ext uri="{FF2B5EF4-FFF2-40B4-BE49-F238E27FC236}">
                  <a16:creationId xmlns:a16="http://schemas.microsoft.com/office/drawing/2014/main" id="{A612DD44-99E3-6BAD-D3A0-EB72B9491A63}"/>
                </a:ext>
              </a:extLst>
            </p:cNvPr>
            <p:cNvSpPr/>
            <p:nvPr/>
          </p:nvSpPr>
          <p:spPr>
            <a:xfrm>
              <a:off x="4518251" y="2423467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9" name="矩形 114">
              <a:extLst>
                <a:ext uri="{FF2B5EF4-FFF2-40B4-BE49-F238E27FC236}">
                  <a16:creationId xmlns:a16="http://schemas.microsoft.com/office/drawing/2014/main" id="{016CAF7B-5819-149B-12EE-ED91D12523D0}"/>
                </a:ext>
              </a:extLst>
            </p:cNvPr>
            <p:cNvSpPr/>
            <p:nvPr/>
          </p:nvSpPr>
          <p:spPr>
            <a:xfrm>
              <a:off x="4518251" y="3568129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0" name="矩形 115">
              <a:extLst>
                <a:ext uri="{FF2B5EF4-FFF2-40B4-BE49-F238E27FC236}">
                  <a16:creationId xmlns:a16="http://schemas.microsoft.com/office/drawing/2014/main" id="{0620CCDF-18C9-414F-CC1C-37B245751672}"/>
                </a:ext>
              </a:extLst>
            </p:cNvPr>
            <p:cNvSpPr/>
            <p:nvPr/>
          </p:nvSpPr>
          <p:spPr>
            <a:xfrm>
              <a:off x="4518251" y="4712791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" name="矩形 116">
              <a:extLst>
                <a:ext uri="{FF2B5EF4-FFF2-40B4-BE49-F238E27FC236}">
                  <a16:creationId xmlns:a16="http://schemas.microsoft.com/office/drawing/2014/main" id="{204293E8-AC4F-BFB8-1268-E9D237C323F9}"/>
                </a:ext>
              </a:extLst>
            </p:cNvPr>
            <p:cNvSpPr/>
            <p:nvPr/>
          </p:nvSpPr>
          <p:spPr>
            <a:xfrm>
              <a:off x="4518251" y="5857453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2" name="矩形 117">
              <a:extLst>
                <a:ext uri="{FF2B5EF4-FFF2-40B4-BE49-F238E27FC236}">
                  <a16:creationId xmlns:a16="http://schemas.microsoft.com/office/drawing/2014/main" id="{150CC50B-1E35-D488-6232-CB1627575BF9}"/>
                </a:ext>
              </a:extLst>
            </p:cNvPr>
            <p:cNvSpPr/>
            <p:nvPr/>
          </p:nvSpPr>
          <p:spPr>
            <a:xfrm>
              <a:off x="6685685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3" name="矩形 118">
              <a:extLst>
                <a:ext uri="{FF2B5EF4-FFF2-40B4-BE49-F238E27FC236}">
                  <a16:creationId xmlns:a16="http://schemas.microsoft.com/office/drawing/2014/main" id="{7327FF20-0B2F-AC27-A447-8E586E046C13}"/>
                </a:ext>
              </a:extLst>
            </p:cNvPr>
            <p:cNvSpPr/>
            <p:nvPr/>
          </p:nvSpPr>
          <p:spPr>
            <a:xfrm>
              <a:off x="7769998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4" name="矩形 119">
              <a:extLst>
                <a:ext uri="{FF2B5EF4-FFF2-40B4-BE49-F238E27FC236}">
                  <a16:creationId xmlns:a16="http://schemas.microsoft.com/office/drawing/2014/main" id="{99E77AD1-AF6B-A92B-29CE-A70A9A57AEB8}"/>
                </a:ext>
              </a:extLst>
            </p:cNvPr>
            <p:cNvSpPr/>
            <p:nvPr/>
          </p:nvSpPr>
          <p:spPr>
            <a:xfrm>
              <a:off x="8854311" y="6267410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5" name="矩形 120">
              <a:extLst>
                <a:ext uri="{FF2B5EF4-FFF2-40B4-BE49-F238E27FC236}">
                  <a16:creationId xmlns:a16="http://schemas.microsoft.com/office/drawing/2014/main" id="{9DEC6BC6-731F-B620-2C65-7B0A025B171E}"/>
                </a:ext>
              </a:extLst>
            </p:cNvPr>
            <p:cNvSpPr/>
            <p:nvPr/>
          </p:nvSpPr>
          <p:spPr>
            <a:xfrm>
              <a:off x="9938623" y="6267409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6" name="矩形 121">
              <a:extLst>
                <a:ext uri="{FF2B5EF4-FFF2-40B4-BE49-F238E27FC236}">
                  <a16:creationId xmlns:a16="http://schemas.microsoft.com/office/drawing/2014/main" id="{0FD97618-2546-5A88-1F61-A44AA8A2356C}"/>
                </a:ext>
              </a:extLst>
            </p:cNvPr>
            <p:cNvSpPr/>
            <p:nvPr/>
          </p:nvSpPr>
          <p:spPr>
            <a:xfrm>
              <a:off x="6685685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7" name="矩形 122">
              <a:extLst>
                <a:ext uri="{FF2B5EF4-FFF2-40B4-BE49-F238E27FC236}">
                  <a16:creationId xmlns:a16="http://schemas.microsoft.com/office/drawing/2014/main" id="{15831BE3-6323-1918-E458-1CF3354839BC}"/>
                </a:ext>
              </a:extLst>
            </p:cNvPr>
            <p:cNvSpPr/>
            <p:nvPr/>
          </p:nvSpPr>
          <p:spPr>
            <a:xfrm>
              <a:off x="7769998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8" name="矩形 123">
              <a:extLst>
                <a:ext uri="{FF2B5EF4-FFF2-40B4-BE49-F238E27FC236}">
                  <a16:creationId xmlns:a16="http://schemas.microsoft.com/office/drawing/2014/main" id="{DB8C6273-9631-E656-5353-B2832E7F88EF}"/>
                </a:ext>
              </a:extLst>
            </p:cNvPr>
            <p:cNvSpPr/>
            <p:nvPr/>
          </p:nvSpPr>
          <p:spPr>
            <a:xfrm>
              <a:off x="8854311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9" name="矩形 124">
              <a:extLst>
                <a:ext uri="{FF2B5EF4-FFF2-40B4-BE49-F238E27FC236}">
                  <a16:creationId xmlns:a16="http://schemas.microsoft.com/office/drawing/2014/main" id="{9564FC87-AD1F-D06C-321C-ED8A9CE243F5}"/>
                </a:ext>
              </a:extLst>
            </p:cNvPr>
            <p:cNvSpPr/>
            <p:nvPr/>
          </p:nvSpPr>
          <p:spPr>
            <a:xfrm>
              <a:off x="9938624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5D16DFE-8167-D754-AECA-FCDBDCD5EFD8}"/>
              </a:ext>
            </a:extLst>
          </p:cNvPr>
          <p:cNvSpPr/>
          <p:nvPr/>
        </p:nvSpPr>
        <p:spPr>
          <a:xfrm>
            <a:off x="4256797" y="935703"/>
            <a:ext cx="5724601" cy="387692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7E692D-A522-009C-6889-F1446F2C7095}"/>
              </a:ext>
            </a:extLst>
          </p:cNvPr>
          <p:cNvSpPr/>
          <p:nvPr/>
        </p:nvSpPr>
        <p:spPr>
          <a:xfrm>
            <a:off x="9010073" y="3428999"/>
            <a:ext cx="757896" cy="7011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5C37C0A-0F76-408D-32CC-2539E8BB87D6}"/>
              </a:ext>
            </a:extLst>
          </p:cNvPr>
          <p:cNvSpPr/>
          <p:nvPr/>
        </p:nvSpPr>
        <p:spPr>
          <a:xfrm>
            <a:off x="8239006" y="2635496"/>
            <a:ext cx="757896" cy="7011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19B9207-CC8A-3F18-60B5-7F3EF7FC3974}"/>
              </a:ext>
            </a:extLst>
          </p:cNvPr>
          <p:cNvSpPr/>
          <p:nvPr/>
        </p:nvSpPr>
        <p:spPr>
          <a:xfrm>
            <a:off x="7464876" y="1841993"/>
            <a:ext cx="757896" cy="7011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9C3F9BB-1699-9C3E-0488-BB9A5E5E1111}"/>
              </a:ext>
            </a:extLst>
          </p:cNvPr>
          <p:cNvSpPr/>
          <p:nvPr/>
        </p:nvSpPr>
        <p:spPr>
          <a:xfrm>
            <a:off x="6706980" y="1016809"/>
            <a:ext cx="757896" cy="7011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100" baseline="30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797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78A26-C762-F8C2-F7E9-EB3329F20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4C53A3-5B21-39F3-80D6-F4809B8F3BCC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Decompression + </a:t>
            </a:r>
            <a:r>
              <a:rPr kumimoji="0" lang="en-US" altLang="zh-CN" sz="3600" b="0" i="0" u="none" strike="noStrike" kern="1200" cap="none" spc="-100" normalizeH="0" baseline="0" noProof="0" dirty="0" err="1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RoPE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 -&gt; Forming V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6B16AF8-D48C-2C2D-83A3-0139765A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grpSp>
        <p:nvGrpSpPr>
          <p:cNvPr id="3" name="组合 125">
            <a:extLst>
              <a:ext uri="{FF2B5EF4-FFF2-40B4-BE49-F238E27FC236}">
                <a16:creationId xmlns:a16="http://schemas.microsoft.com/office/drawing/2014/main" id="{29492073-4A83-73AF-EF41-1D4E7EFF7A24}"/>
              </a:ext>
            </a:extLst>
          </p:cNvPr>
          <p:cNvGrpSpPr/>
          <p:nvPr/>
        </p:nvGrpSpPr>
        <p:grpSpPr>
          <a:xfrm>
            <a:off x="5170713" y="952787"/>
            <a:ext cx="4638449" cy="3706566"/>
            <a:chOff x="4518251" y="1601932"/>
            <a:chExt cx="6554979" cy="5238058"/>
          </a:xfrm>
        </p:grpSpPr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ED0C0020-5BF3-0DCB-E4D7-BA3CCF77DEE5}"/>
                </a:ext>
              </a:extLst>
            </p:cNvPr>
            <p:cNvGrpSpPr/>
            <p:nvPr/>
          </p:nvGrpSpPr>
          <p:grpSpPr>
            <a:xfrm>
              <a:off x="6498911" y="1601932"/>
              <a:ext cx="4574319" cy="4692987"/>
              <a:chOff x="3090538" y="1935087"/>
              <a:chExt cx="2470008" cy="2534086"/>
            </a:xfrm>
          </p:grpSpPr>
          <p:grpSp>
            <p:nvGrpSpPr>
              <p:cNvPr id="24" name="组合 7">
                <a:extLst>
                  <a:ext uri="{FF2B5EF4-FFF2-40B4-BE49-F238E27FC236}">
                    <a16:creationId xmlns:a16="http://schemas.microsoft.com/office/drawing/2014/main" id="{9F2DB5AE-554B-9C63-8415-6A8DC064021C}"/>
                  </a:ext>
                </a:extLst>
              </p:cNvPr>
              <p:cNvGrpSpPr/>
              <p:nvPr/>
            </p:nvGrpSpPr>
            <p:grpSpPr>
              <a:xfrm>
                <a:off x="3190281" y="1986644"/>
                <a:ext cx="2304308" cy="2399530"/>
                <a:chOff x="3770120" y="903514"/>
                <a:chExt cx="2304308" cy="2399530"/>
              </a:xfrm>
            </p:grpSpPr>
            <p:sp>
              <p:nvSpPr>
                <p:cNvPr id="115" name="矩形 92">
                  <a:extLst>
                    <a:ext uri="{FF2B5EF4-FFF2-40B4-BE49-F238E27FC236}">
                      <a16:creationId xmlns:a16="http://schemas.microsoft.com/office/drawing/2014/main" id="{10686798-92B9-4737-DD1C-1EF9EE413A03}"/>
                    </a:ext>
                  </a:extLst>
                </p:cNvPr>
                <p:cNvSpPr/>
                <p:nvPr/>
              </p:nvSpPr>
              <p:spPr>
                <a:xfrm>
                  <a:off x="3770120" y="903514"/>
                  <a:ext cx="549234" cy="5753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6" name="矩形 93">
                  <a:extLst>
                    <a:ext uri="{FF2B5EF4-FFF2-40B4-BE49-F238E27FC236}">
                      <a16:creationId xmlns:a16="http://schemas.microsoft.com/office/drawing/2014/main" id="{61D792F1-8A7A-D8CC-918A-EEF169B4B3E7}"/>
                    </a:ext>
                  </a:extLst>
                </p:cNvPr>
                <p:cNvSpPr/>
                <p:nvPr/>
              </p:nvSpPr>
              <p:spPr>
                <a:xfrm>
                  <a:off x="4353001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7" name="矩形 94">
                  <a:extLst>
                    <a:ext uri="{FF2B5EF4-FFF2-40B4-BE49-F238E27FC236}">
                      <a16:creationId xmlns:a16="http://schemas.microsoft.com/office/drawing/2014/main" id="{BC5A06E9-71D9-F437-E7D5-9A3941DDD331}"/>
                    </a:ext>
                  </a:extLst>
                </p:cNvPr>
                <p:cNvSpPr/>
                <p:nvPr/>
              </p:nvSpPr>
              <p:spPr>
                <a:xfrm>
                  <a:off x="4942313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8" name="矩形 95">
                  <a:extLst>
                    <a:ext uri="{FF2B5EF4-FFF2-40B4-BE49-F238E27FC236}">
                      <a16:creationId xmlns:a16="http://schemas.microsoft.com/office/drawing/2014/main" id="{A199E621-9AAF-98DA-36FB-DFAC8BDB3716}"/>
                    </a:ext>
                  </a:extLst>
                </p:cNvPr>
                <p:cNvSpPr/>
                <p:nvPr/>
              </p:nvSpPr>
              <p:spPr>
                <a:xfrm>
                  <a:off x="5525194" y="903514"/>
                  <a:ext cx="549234" cy="5753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9" name="矩形 96">
                  <a:extLst>
                    <a:ext uri="{FF2B5EF4-FFF2-40B4-BE49-F238E27FC236}">
                      <a16:creationId xmlns:a16="http://schemas.microsoft.com/office/drawing/2014/main" id="{EE213ABD-2BCB-4C1B-1F80-EEA76714F49A}"/>
                    </a:ext>
                  </a:extLst>
                </p:cNvPr>
                <p:cNvSpPr/>
                <p:nvPr/>
              </p:nvSpPr>
              <p:spPr>
                <a:xfrm>
                  <a:off x="3770120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0" name="矩形 97">
                  <a:extLst>
                    <a:ext uri="{FF2B5EF4-FFF2-40B4-BE49-F238E27FC236}">
                      <a16:creationId xmlns:a16="http://schemas.microsoft.com/office/drawing/2014/main" id="{7B1709EF-6229-58C9-3F61-07DF6B296A5C}"/>
                    </a:ext>
                  </a:extLst>
                </p:cNvPr>
                <p:cNvSpPr/>
                <p:nvPr/>
              </p:nvSpPr>
              <p:spPr>
                <a:xfrm>
                  <a:off x="4353001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1" name="矩形 98">
                  <a:extLst>
                    <a:ext uri="{FF2B5EF4-FFF2-40B4-BE49-F238E27FC236}">
                      <a16:creationId xmlns:a16="http://schemas.microsoft.com/office/drawing/2014/main" id="{2288FD21-638A-B7D6-16CC-899A10615762}"/>
                    </a:ext>
                  </a:extLst>
                </p:cNvPr>
                <p:cNvSpPr/>
                <p:nvPr/>
              </p:nvSpPr>
              <p:spPr>
                <a:xfrm>
                  <a:off x="4942313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2" name="矩形 99">
                  <a:extLst>
                    <a:ext uri="{FF2B5EF4-FFF2-40B4-BE49-F238E27FC236}">
                      <a16:creationId xmlns:a16="http://schemas.microsoft.com/office/drawing/2014/main" id="{CE147905-9EC5-9FEE-7DCF-E9DA37747926}"/>
                    </a:ext>
                  </a:extLst>
                </p:cNvPr>
                <p:cNvSpPr/>
                <p:nvPr/>
              </p:nvSpPr>
              <p:spPr>
                <a:xfrm>
                  <a:off x="5525194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3" name="矩形 100">
                  <a:extLst>
                    <a:ext uri="{FF2B5EF4-FFF2-40B4-BE49-F238E27FC236}">
                      <a16:creationId xmlns:a16="http://schemas.microsoft.com/office/drawing/2014/main" id="{84E2B6D2-C901-8E76-FF1A-32263B16846D}"/>
                    </a:ext>
                  </a:extLst>
                </p:cNvPr>
                <p:cNvSpPr/>
                <p:nvPr/>
              </p:nvSpPr>
              <p:spPr>
                <a:xfrm>
                  <a:off x="3770120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4" name="矩形 101">
                  <a:extLst>
                    <a:ext uri="{FF2B5EF4-FFF2-40B4-BE49-F238E27FC236}">
                      <a16:creationId xmlns:a16="http://schemas.microsoft.com/office/drawing/2014/main" id="{A135C92D-4C81-31A6-AA1F-A61AD01268FF}"/>
                    </a:ext>
                  </a:extLst>
                </p:cNvPr>
                <p:cNvSpPr/>
                <p:nvPr/>
              </p:nvSpPr>
              <p:spPr>
                <a:xfrm>
                  <a:off x="4353001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6" name="矩形 102">
                  <a:extLst>
                    <a:ext uri="{FF2B5EF4-FFF2-40B4-BE49-F238E27FC236}">
                      <a16:creationId xmlns:a16="http://schemas.microsoft.com/office/drawing/2014/main" id="{657D2668-6A9A-75AC-9DEA-CEF597B6859C}"/>
                    </a:ext>
                  </a:extLst>
                </p:cNvPr>
                <p:cNvSpPr/>
                <p:nvPr/>
              </p:nvSpPr>
              <p:spPr>
                <a:xfrm>
                  <a:off x="4942313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7" name="矩形 103">
                  <a:extLst>
                    <a:ext uri="{FF2B5EF4-FFF2-40B4-BE49-F238E27FC236}">
                      <a16:creationId xmlns:a16="http://schemas.microsoft.com/office/drawing/2014/main" id="{7D150C48-41CF-248C-E832-8D1D3C87D97B}"/>
                    </a:ext>
                  </a:extLst>
                </p:cNvPr>
                <p:cNvSpPr/>
                <p:nvPr/>
              </p:nvSpPr>
              <p:spPr>
                <a:xfrm>
                  <a:off x="5525194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8" name="矩形 104">
                  <a:extLst>
                    <a:ext uri="{FF2B5EF4-FFF2-40B4-BE49-F238E27FC236}">
                      <a16:creationId xmlns:a16="http://schemas.microsoft.com/office/drawing/2014/main" id="{118720D5-4856-EBC8-32CB-A329667BE89E}"/>
                    </a:ext>
                  </a:extLst>
                </p:cNvPr>
                <p:cNvSpPr/>
                <p:nvPr/>
              </p:nvSpPr>
              <p:spPr>
                <a:xfrm>
                  <a:off x="3770120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0" name="矩形 105">
                  <a:extLst>
                    <a:ext uri="{FF2B5EF4-FFF2-40B4-BE49-F238E27FC236}">
                      <a16:creationId xmlns:a16="http://schemas.microsoft.com/office/drawing/2014/main" id="{CCC9947B-2472-5E0E-2508-204FE82F1A4C}"/>
                    </a:ext>
                  </a:extLst>
                </p:cNvPr>
                <p:cNvSpPr/>
                <p:nvPr/>
              </p:nvSpPr>
              <p:spPr>
                <a:xfrm>
                  <a:off x="4353001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1" name="矩形 106">
                  <a:extLst>
                    <a:ext uri="{FF2B5EF4-FFF2-40B4-BE49-F238E27FC236}">
                      <a16:creationId xmlns:a16="http://schemas.microsoft.com/office/drawing/2014/main" id="{CDF0BEB1-250C-87D2-25B8-A1675BFAD033}"/>
                    </a:ext>
                  </a:extLst>
                </p:cNvPr>
                <p:cNvSpPr/>
                <p:nvPr/>
              </p:nvSpPr>
              <p:spPr>
                <a:xfrm>
                  <a:off x="4942313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3" name="矩形 107">
                  <a:extLst>
                    <a:ext uri="{FF2B5EF4-FFF2-40B4-BE49-F238E27FC236}">
                      <a16:creationId xmlns:a16="http://schemas.microsoft.com/office/drawing/2014/main" id="{80E058A4-4AE0-F072-A204-F7CF032E6D74}"/>
                    </a:ext>
                  </a:extLst>
                </p:cNvPr>
                <p:cNvSpPr/>
                <p:nvPr/>
              </p:nvSpPr>
              <p:spPr>
                <a:xfrm>
                  <a:off x="5525194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sp>
            <p:nvSpPr>
              <p:cNvPr id="25" name="矩形 8">
                <a:extLst>
                  <a:ext uri="{FF2B5EF4-FFF2-40B4-BE49-F238E27FC236}">
                    <a16:creationId xmlns:a16="http://schemas.microsoft.com/office/drawing/2014/main" id="{4D900217-C718-E3C2-BC14-7BF0A93B0EEC}"/>
                  </a:ext>
                </a:extLst>
              </p:cNvPr>
              <p:cNvSpPr/>
              <p:nvPr/>
            </p:nvSpPr>
            <p:spPr>
              <a:xfrm>
                <a:off x="3189970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6" name="矩形 9">
                <a:extLst>
                  <a:ext uri="{FF2B5EF4-FFF2-40B4-BE49-F238E27FC236}">
                    <a16:creationId xmlns:a16="http://schemas.microsoft.com/office/drawing/2014/main" id="{CB6BA9E5-297C-352B-DD1A-56C9A2AB541E}"/>
                  </a:ext>
                </a:extLst>
              </p:cNvPr>
              <p:cNvSpPr/>
              <p:nvPr/>
            </p:nvSpPr>
            <p:spPr>
              <a:xfrm>
                <a:off x="3777138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8" name="矩形 10">
                <a:extLst>
                  <a:ext uri="{FF2B5EF4-FFF2-40B4-BE49-F238E27FC236}">
                    <a16:creationId xmlns:a16="http://schemas.microsoft.com/office/drawing/2014/main" id="{34D17E2C-77AF-CD9B-4596-69F5FDD3494D}"/>
                  </a:ext>
                </a:extLst>
              </p:cNvPr>
              <p:cNvSpPr/>
              <p:nvPr/>
            </p:nvSpPr>
            <p:spPr>
              <a:xfrm>
                <a:off x="4364306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9" name="矩形 11">
                <a:extLst>
                  <a:ext uri="{FF2B5EF4-FFF2-40B4-BE49-F238E27FC236}">
                    <a16:creationId xmlns:a16="http://schemas.microsoft.com/office/drawing/2014/main" id="{42615411-7B00-4B5B-4AF9-83A30C5CC48D}"/>
                  </a:ext>
                </a:extLst>
              </p:cNvPr>
              <p:cNvSpPr/>
              <p:nvPr/>
            </p:nvSpPr>
            <p:spPr>
              <a:xfrm>
                <a:off x="4951475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2" name="矩形 12">
                <a:extLst>
                  <a:ext uri="{FF2B5EF4-FFF2-40B4-BE49-F238E27FC236}">
                    <a16:creationId xmlns:a16="http://schemas.microsoft.com/office/drawing/2014/main" id="{7C801DCC-68BA-94EE-FA1F-7E48872FDFBE}"/>
                  </a:ext>
                </a:extLst>
              </p:cNvPr>
              <p:cNvSpPr/>
              <p:nvPr/>
            </p:nvSpPr>
            <p:spPr>
              <a:xfrm>
                <a:off x="3189970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3" name="矩形 13">
                <a:extLst>
                  <a:ext uri="{FF2B5EF4-FFF2-40B4-BE49-F238E27FC236}">
                    <a16:creationId xmlns:a16="http://schemas.microsoft.com/office/drawing/2014/main" id="{164CCB4C-B0C4-9AAE-FA89-F8E16723F495}"/>
                  </a:ext>
                </a:extLst>
              </p:cNvPr>
              <p:cNvSpPr/>
              <p:nvPr/>
            </p:nvSpPr>
            <p:spPr>
              <a:xfrm>
                <a:off x="3777138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4" name="矩形 14">
                <a:extLst>
                  <a:ext uri="{FF2B5EF4-FFF2-40B4-BE49-F238E27FC236}">
                    <a16:creationId xmlns:a16="http://schemas.microsoft.com/office/drawing/2014/main" id="{092CA70E-805E-9EC0-8551-8D4B396E2412}"/>
                  </a:ext>
                </a:extLst>
              </p:cNvPr>
              <p:cNvSpPr/>
              <p:nvPr/>
            </p:nvSpPr>
            <p:spPr>
              <a:xfrm>
                <a:off x="4364306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5" name="矩形 15">
                <a:extLst>
                  <a:ext uri="{FF2B5EF4-FFF2-40B4-BE49-F238E27FC236}">
                    <a16:creationId xmlns:a16="http://schemas.microsoft.com/office/drawing/2014/main" id="{8321DE8B-57D3-673F-BB51-F1903FE255DB}"/>
                  </a:ext>
                </a:extLst>
              </p:cNvPr>
              <p:cNvSpPr/>
              <p:nvPr/>
            </p:nvSpPr>
            <p:spPr>
              <a:xfrm>
                <a:off x="4951475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6" name="矩形 16">
                <a:extLst>
                  <a:ext uri="{FF2B5EF4-FFF2-40B4-BE49-F238E27FC236}">
                    <a16:creationId xmlns:a16="http://schemas.microsoft.com/office/drawing/2014/main" id="{A6F8D454-696C-DDAC-C272-20051033F564}"/>
                  </a:ext>
                </a:extLst>
              </p:cNvPr>
              <p:cNvSpPr/>
              <p:nvPr/>
            </p:nvSpPr>
            <p:spPr>
              <a:xfrm>
                <a:off x="3189970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7" name="矩形 17">
                <a:extLst>
                  <a:ext uri="{FF2B5EF4-FFF2-40B4-BE49-F238E27FC236}">
                    <a16:creationId xmlns:a16="http://schemas.microsoft.com/office/drawing/2014/main" id="{DA67BDB0-166E-E6E8-9AF4-D0309DA20189}"/>
                  </a:ext>
                </a:extLst>
              </p:cNvPr>
              <p:cNvSpPr/>
              <p:nvPr/>
            </p:nvSpPr>
            <p:spPr>
              <a:xfrm>
                <a:off x="3777138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8" name="矩形 18">
                <a:extLst>
                  <a:ext uri="{FF2B5EF4-FFF2-40B4-BE49-F238E27FC236}">
                    <a16:creationId xmlns:a16="http://schemas.microsoft.com/office/drawing/2014/main" id="{CC71C4FB-1125-1066-5E31-1ACA942B0904}"/>
                  </a:ext>
                </a:extLst>
              </p:cNvPr>
              <p:cNvSpPr/>
              <p:nvPr/>
            </p:nvSpPr>
            <p:spPr>
              <a:xfrm>
                <a:off x="4364306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9" name="矩形 19">
                <a:extLst>
                  <a:ext uri="{FF2B5EF4-FFF2-40B4-BE49-F238E27FC236}">
                    <a16:creationId xmlns:a16="http://schemas.microsoft.com/office/drawing/2014/main" id="{079CB45A-905A-A0EE-D833-E740A60A70B8}"/>
                  </a:ext>
                </a:extLst>
              </p:cNvPr>
              <p:cNvSpPr/>
              <p:nvPr/>
            </p:nvSpPr>
            <p:spPr>
              <a:xfrm>
                <a:off x="4951475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0" name="矩形 20">
                <a:extLst>
                  <a:ext uri="{FF2B5EF4-FFF2-40B4-BE49-F238E27FC236}">
                    <a16:creationId xmlns:a16="http://schemas.microsoft.com/office/drawing/2014/main" id="{CB383675-93D6-BB06-03D3-201A60864416}"/>
                  </a:ext>
                </a:extLst>
              </p:cNvPr>
              <p:cNvSpPr/>
              <p:nvPr/>
            </p:nvSpPr>
            <p:spPr>
              <a:xfrm>
                <a:off x="3189970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1" name="矩形 21">
                <a:extLst>
                  <a:ext uri="{FF2B5EF4-FFF2-40B4-BE49-F238E27FC236}">
                    <a16:creationId xmlns:a16="http://schemas.microsoft.com/office/drawing/2014/main" id="{0FF266BA-99C0-D089-A65A-68303FD24A47}"/>
                  </a:ext>
                </a:extLst>
              </p:cNvPr>
              <p:cNvSpPr/>
              <p:nvPr/>
            </p:nvSpPr>
            <p:spPr>
              <a:xfrm>
                <a:off x="3777138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2" name="矩形 22">
                <a:extLst>
                  <a:ext uri="{FF2B5EF4-FFF2-40B4-BE49-F238E27FC236}">
                    <a16:creationId xmlns:a16="http://schemas.microsoft.com/office/drawing/2014/main" id="{C21F4135-138B-3207-6AF2-B43593D039A3}"/>
                  </a:ext>
                </a:extLst>
              </p:cNvPr>
              <p:cNvSpPr/>
              <p:nvPr/>
            </p:nvSpPr>
            <p:spPr>
              <a:xfrm>
                <a:off x="4364306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3" name="矩形 23">
                <a:extLst>
                  <a:ext uri="{FF2B5EF4-FFF2-40B4-BE49-F238E27FC236}">
                    <a16:creationId xmlns:a16="http://schemas.microsoft.com/office/drawing/2014/main" id="{22416606-694E-5029-53B0-A1AC393F8854}"/>
                  </a:ext>
                </a:extLst>
              </p:cNvPr>
              <p:cNvSpPr/>
              <p:nvPr/>
            </p:nvSpPr>
            <p:spPr>
              <a:xfrm>
                <a:off x="4951475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4" name="箭头: 左右 24">
                <a:extLst>
                  <a:ext uri="{FF2B5EF4-FFF2-40B4-BE49-F238E27FC236}">
                    <a16:creationId xmlns:a16="http://schemas.microsoft.com/office/drawing/2014/main" id="{98D129CD-E15D-7BF2-AC8A-FE0FCDB8EC15}"/>
                  </a:ext>
                </a:extLst>
              </p:cNvPr>
              <p:cNvSpPr/>
              <p:nvPr/>
            </p:nvSpPr>
            <p:spPr>
              <a:xfrm>
                <a:off x="3395736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5" name="箭头: 左右 25">
                <a:extLst>
                  <a:ext uri="{FF2B5EF4-FFF2-40B4-BE49-F238E27FC236}">
                    <a16:creationId xmlns:a16="http://schemas.microsoft.com/office/drawing/2014/main" id="{0C5EE84D-0044-C572-D5C3-C7C30C41F6D0}"/>
                  </a:ext>
                </a:extLst>
              </p:cNvPr>
              <p:cNvSpPr/>
              <p:nvPr/>
            </p:nvSpPr>
            <p:spPr>
              <a:xfrm>
                <a:off x="3982904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7" name="箭头: 左右 26">
                <a:extLst>
                  <a:ext uri="{FF2B5EF4-FFF2-40B4-BE49-F238E27FC236}">
                    <a16:creationId xmlns:a16="http://schemas.microsoft.com/office/drawing/2014/main" id="{2B994480-FBDA-EE90-6F71-2D1461E65DEE}"/>
                  </a:ext>
                </a:extLst>
              </p:cNvPr>
              <p:cNvSpPr/>
              <p:nvPr/>
            </p:nvSpPr>
            <p:spPr>
              <a:xfrm>
                <a:off x="4570072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8" name="箭头: 左右 27">
                <a:extLst>
                  <a:ext uri="{FF2B5EF4-FFF2-40B4-BE49-F238E27FC236}">
                    <a16:creationId xmlns:a16="http://schemas.microsoft.com/office/drawing/2014/main" id="{5AF594BF-2BDB-493F-56F8-F65CF9EF512F}"/>
                  </a:ext>
                </a:extLst>
              </p:cNvPr>
              <p:cNvSpPr/>
              <p:nvPr/>
            </p:nvSpPr>
            <p:spPr>
              <a:xfrm>
                <a:off x="3390378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9" name="箭头: 左右 28">
                <a:extLst>
                  <a:ext uri="{FF2B5EF4-FFF2-40B4-BE49-F238E27FC236}">
                    <a16:creationId xmlns:a16="http://schemas.microsoft.com/office/drawing/2014/main" id="{99882D78-030C-04F8-CE39-95D002DE2F67}"/>
                  </a:ext>
                </a:extLst>
              </p:cNvPr>
              <p:cNvSpPr/>
              <p:nvPr/>
            </p:nvSpPr>
            <p:spPr>
              <a:xfrm>
                <a:off x="3977546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0" name="箭头: 左右 29">
                <a:extLst>
                  <a:ext uri="{FF2B5EF4-FFF2-40B4-BE49-F238E27FC236}">
                    <a16:creationId xmlns:a16="http://schemas.microsoft.com/office/drawing/2014/main" id="{F7087EDF-C397-AFFC-F9DF-12A91658C455}"/>
                  </a:ext>
                </a:extLst>
              </p:cNvPr>
              <p:cNvSpPr/>
              <p:nvPr/>
            </p:nvSpPr>
            <p:spPr>
              <a:xfrm>
                <a:off x="4564714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1" name="箭头: 左右 30">
                <a:extLst>
                  <a:ext uri="{FF2B5EF4-FFF2-40B4-BE49-F238E27FC236}">
                    <a16:creationId xmlns:a16="http://schemas.microsoft.com/office/drawing/2014/main" id="{8E941643-2526-6376-1F00-B47E8DF65A28}"/>
                  </a:ext>
                </a:extLst>
              </p:cNvPr>
              <p:cNvSpPr/>
              <p:nvPr/>
            </p:nvSpPr>
            <p:spPr>
              <a:xfrm>
                <a:off x="3390378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2" name="箭头: 左右 31">
                <a:extLst>
                  <a:ext uri="{FF2B5EF4-FFF2-40B4-BE49-F238E27FC236}">
                    <a16:creationId xmlns:a16="http://schemas.microsoft.com/office/drawing/2014/main" id="{8CC1FA43-0F8C-504F-0B03-7256111AB359}"/>
                  </a:ext>
                </a:extLst>
              </p:cNvPr>
              <p:cNvSpPr/>
              <p:nvPr/>
            </p:nvSpPr>
            <p:spPr>
              <a:xfrm>
                <a:off x="3977546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3" name="箭头: 左右 32">
                <a:extLst>
                  <a:ext uri="{FF2B5EF4-FFF2-40B4-BE49-F238E27FC236}">
                    <a16:creationId xmlns:a16="http://schemas.microsoft.com/office/drawing/2014/main" id="{1E0A13F4-85D6-5E35-83DC-17CC56E1CD7E}"/>
                  </a:ext>
                </a:extLst>
              </p:cNvPr>
              <p:cNvSpPr/>
              <p:nvPr/>
            </p:nvSpPr>
            <p:spPr>
              <a:xfrm>
                <a:off x="4564714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4" name="箭头: 左右 33">
                <a:extLst>
                  <a:ext uri="{FF2B5EF4-FFF2-40B4-BE49-F238E27FC236}">
                    <a16:creationId xmlns:a16="http://schemas.microsoft.com/office/drawing/2014/main" id="{5345179B-2135-C0F9-6511-584D268E197E}"/>
                  </a:ext>
                </a:extLst>
              </p:cNvPr>
              <p:cNvSpPr/>
              <p:nvPr/>
            </p:nvSpPr>
            <p:spPr>
              <a:xfrm>
                <a:off x="3390378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5" name="箭头: 左右 34">
                <a:extLst>
                  <a:ext uri="{FF2B5EF4-FFF2-40B4-BE49-F238E27FC236}">
                    <a16:creationId xmlns:a16="http://schemas.microsoft.com/office/drawing/2014/main" id="{8F1476C4-1378-0CE0-FFEF-A5F704B66305}"/>
                  </a:ext>
                </a:extLst>
              </p:cNvPr>
              <p:cNvSpPr/>
              <p:nvPr/>
            </p:nvSpPr>
            <p:spPr>
              <a:xfrm>
                <a:off x="3977546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6" name="箭头: 左右 35">
                <a:extLst>
                  <a:ext uri="{FF2B5EF4-FFF2-40B4-BE49-F238E27FC236}">
                    <a16:creationId xmlns:a16="http://schemas.microsoft.com/office/drawing/2014/main" id="{0436D9CE-E1D4-E6E5-EAAC-668A9437BEED}"/>
                  </a:ext>
                </a:extLst>
              </p:cNvPr>
              <p:cNvSpPr/>
              <p:nvPr/>
            </p:nvSpPr>
            <p:spPr>
              <a:xfrm>
                <a:off x="4564714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7" name="箭头: 左右 36">
                <a:extLst>
                  <a:ext uri="{FF2B5EF4-FFF2-40B4-BE49-F238E27FC236}">
                    <a16:creationId xmlns:a16="http://schemas.microsoft.com/office/drawing/2014/main" id="{C8E3B17E-B6BA-E079-12AD-86FC4B1B0A31}"/>
                  </a:ext>
                </a:extLst>
              </p:cNvPr>
              <p:cNvSpPr/>
              <p:nvPr/>
            </p:nvSpPr>
            <p:spPr>
              <a:xfrm rot="5400000">
                <a:off x="304998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8" name="箭头: 左右 37">
                <a:extLst>
                  <a:ext uri="{FF2B5EF4-FFF2-40B4-BE49-F238E27FC236}">
                    <a16:creationId xmlns:a16="http://schemas.microsoft.com/office/drawing/2014/main" id="{C14813AA-A193-9C49-7914-D53BDAEA554C}"/>
                  </a:ext>
                </a:extLst>
              </p:cNvPr>
              <p:cNvSpPr/>
              <p:nvPr/>
            </p:nvSpPr>
            <p:spPr>
              <a:xfrm rot="5400000">
                <a:off x="3049982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9" name="箭头: 左右 38">
                <a:extLst>
                  <a:ext uri="{FF2B5EF4-FFF2-40B4-BE49-F238E27FC236}">
                    <a16:creationId xmlns:a16="http://schemas.microsoft.com/office/drawing/2014/main" id="{419F4AF2-5660-6E37-3879-75B938370CF1}"/>
                  </a:ext>
                </a:extLst>
              </p:cNvPr>
              <p:cNvSpPr/>
              <p:nvPr/>
            </p:nvSpPr>
            <p:spPr>
              <a:xfrm rot="5400000">
                <a:off x="304998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0" name="箭头: 左右 39">
                <a:extLst>
                  <a:ext uri="{FF2B5EF4-FFF2-40B4-BE49-F238E27FC236}">
                    <a16:creationId xmlns:a16="http://schemas.microsoft.com/office/drawing/2014/main" id="{E86E205E-0EEA-7D7C-2851-EF966FD14089}"/>
                  </a:ext>
                </a:extLst>
              </p:cNvPr>
              <p:cNvSpPr/>
              <p:nvPr/>
            </p:nvSpPr>
            <p:spPr>
              <a:xfrm rot="5400000">
                <a:off x="3644129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1" name="箭头: 左右 40">
                <a:extLst>
                  <a:ext uri="{FF2B5EF4-FFF2-40B4-BE49-F238E27FC236}">
                    <a16:creationId xmlns:a16="http://schemas.microsoft.com/office/drawing/2014/main" id="{9EF4CD1D-D361-84B0-994C-5AF0CF3C1ABC}"/>
                  </a:ext>
                </a:extLst>
              </p:cNvPr>
              <p:cNvSpPr/>
              <p:nvPr/>
            </p:nvSpPr>
            <p:spPr>
              <a:xfrm rot="5400000">
                <a:off x="3644129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2" name="箭头: 左右 41">
                <a:extLst>
                  <a:ext uri="{FF2B5EF4-FFF2-40B4-BE49-F238E27FC236}">
                    <a16:creationId xmlns:a16="http://schemas.microsoft.com/office/drawing/2014/main" id="{FE9D1DD7-1DEA-6293-FC76-5D511692EC52}"/>
                  </a:ext>
                </a:extLst>
              </p:cNvPr>
              <p:cNvSpPr/>
              <p:nvPr/>
            </p:nvSpPr>
            <p:spPr>
              <a:xfrm rot="5400000">
                <a:off x="3644129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3" name="箭头: 左右 42">
                <a:extLst>
                  <a:ext uri="{FF2B5EF4-FFF2-40B4-BE49-F238E27FC236}">
                    <a16:creationId xmlns:a16="http://schemas.microsoft.com/office/drawing/2014/main" id="{D4B1BA91-8F43-86FF-9751-806F48D8013E}"/>
                  </a:ext>
                </a:extLst>
              </p:cNvPr>
              <p:cNvSpPr/>
              <p:nvPr/>
            </p:nvSpPr>
            <p:spPr>
              <a:xfrm rot="5400000">
                <a:off x="4229398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4" name="箭头: 左右 43">
                <a:extLst>
                  <a:ext uri="{FF2B5EF4-FFF2-40B4-BE49-F238E27FC236}">
                    <a16:creationId xmlns:a16="http://schemas.microsoft.com/office/drawing/2014/main" id="{D3457990-C795-E473-83D4-2F6463F54C1F}"/>
                  </a:ext>
                </a:extLst>
              </p:cNvPr>
              <p:cNvSpPr/>
              <p:nvPr/>
            </p:nvSpPr>
            <p:spPr>
              <a:xfrm rot="5400000">
                <a:off x="4229398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5" name="箭头: 左右 44">
                <a:extLst>
                  <a:ext uri="{FF2B5EF4-FFF2-40B4-BE49-F238E27FC236}">
                    <a16:creationId xmlns:a16="http://schemas.microsoft.com/office/drawing/2014/main" id="{4CE8F776-7442-F633-8D21-22688ECFE6B7}"/>
                  </a:ext>
                </a:extLst>
              </p:cNvPr>
              <p:cNvSpPr/>
              <p:nvPr/>
            </p:nvSpPr>
            <p:spPr>
              <a:xfrm rot="5400000">
                <a:off x="4229398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6" name="箭头: 左右 45">
                <a:extLst>
                  <a:ext uri="{FF2B5EF4-FFF2-40B4-BE49-F238E27FC236}">
                    <a16:creationId xmlns:a16="http://schemas.microsoft.com/office/drawing/2014/main" id="{2A09201A-87B8-A3DB-96F9-C26BE23D53D1}"/>
                  </a:ext>
                </a:extLst>
              </p:cNvPr>
              <p:cNvSpPr/>
              <p:nvPr/>
            </p:nvSpPr>
            <p:spPr>
              <a:xfrm rot="5400000">
                <a:off x="482224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7" name="箭头: 左右 46">
                <a:extLst>
                  <a:ext uri="{FF2B5EF4-FFF2-40B4-BE49-F238E27FC236}">
                    <a16:creationId xmlns:a16="http://schemas.microsoft.com/office/drawing/2014/main" id="{6949CA18-7B03-975A-729D-151DB6E31A0F}"/>
                  </a:ext>
                </a:extLst>
              </p:cNvPr>
              <p:cNvSpPr/>
              <p:nvPr/>
            </p:nvSpPr>
            <p:spPr>
              <a:xfrm rot="5400000">
                <a:off x="4822242" y="32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8" name="箭头: 左右 47">
                <a:extLst>
                  <a:ext uri="{FF2B5EF4-FFF2-40B4-BE49-F238E27FC236}">
                    <a16:creationId xmlns:a16="http://schemas.microsoft.com/office/drawing/2014/main" id="{F35FE632-95BB-AF39-DF22-9852F1733294}"/>
                  </a:ext>
                </a:extLst>
              </p:cNvPr>
              <p:cNvSpPr/>
              <p:nvPr/>
            </p:nvSpPr>
            <p:spPr>
              <a:xfrm rot="5400000">
                <a:off x="482224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9" name="箭头: 左右 48">
                <a:extLst>
                  <a:ext uri="{FF2B5EF4-FFF2-40B4-BE49-F238E27FC236}">
                    <a16:creationId xmlns:a16="http://schemas.microsoft.com/office/drawing/2014/main" id="{0CADB305-24ED-448D-F2E3-282498A9B31F}"/>
                  </a:ext>
                </a:extLst>
              </p:cNvPr>
              <p:cNvSpPr/>
              <p:nvPr/>
            </p:nvSpPr>
            <p:spPr>
              <a:xfrm>
                <a:off x="3395736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0" name="箭头: 左右 49">
                <a:extLst>
                  <a:ext uri="{FF2B5EF4-FFF2-40B4-BE49-F238E27FC236}">
                    <a16:creationId xmlns:a16="http://schemas.microsoft.com/office/drawing/2014/main" id="{B5AEF793-9F58-B5E5-5B8E-2CF16A519108}"/>
                  </a:ext>
                </a:extLst>
              </p:cNvPr>
              <p:cNvSpPr/>
              <p:nvPr/>
            </p:nvSpPr>
            <p:spPr>
              <a:xfrm>
                <a:off x="3984169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1" name="箭头: 左右 50">
                <a:extLst>
                  <a:ext uri="{FF2B5EF4-FFF2-40B4-BE49-F238E27FC236}">
                    <a16:creationId xmlns:a16="http://schemas.microsoft.com/office/drawing/2014/main" id="{6462859F-59E5-29A3-59F2-83CC5B8BA090}"/>
                  </a:ext>
                </a:extLst>
              </p:cNvPr>
              <p:cNvSpPr/>
              <p:nvPr/>
            </p:nvSpPr>
            <p:spPr>
              <a:xfrm>
                <a:off x="4572602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2" name="箭头: 左右 51">
                <a:extLst>
                  <a:ext uri="{FF2B5EF4-FFF2-40B4-BE49-F238E27FC236}">
                    <a16:creationId xmlns:a16="http://schemas.microsoft.com/office/drawing/2014/main" id="{5B561A6C-4215-1A97-7E9D-E852979D8CB3}"/>
                  </a:ext>
                </a:extLst>
              </p:cNvPr>
              <p:cNvSpPr/>
              <p:nvPr/>
            </p:nvSpPr>
            <p:spPr>
              <a:xfrm>
                <a:off x="3395736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3" name="箭头: 左右 52">
                <a:extLst>
                  <a:ext uri="{FF2B5EF4-FFF2-40B4-BE49-F238E27FC236}">
                    <a16:creationId xmlns:a16="http://schemas.microsoft.com/office/drawing/2014/main" id="{6D3F0D57-F7A0-86DD-BE47-2509EAC5FA01}"/>
                  </a:ext>
                </a:extLst>
              </p:cNvPr>
              <p:cNvSpPr/>
              <p:nvPr/>
            </p:nvSpPr>
            <p:spPr>
              <a:xfrm>
                <a:off x="3984169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4" name="箭头: 左右 53">
                <a:extLst>
                  <a:ext uri="{FF2B5EF4-FFF2-40B4-BE49-F238E27FC236}">
                    <a16:creationId xmlns:a16="http://schemas.microsoft.com/office/drawing/2014/main" id="{8063D8FA-4BDA-7393-6645-84254F936896}"/>
                  </a:ext>
                </a:extLst>
              </p:cNvPr>
              <p:cNvSpPr/>
              <p:nvPr/>
            </p:nvSpPr>
            <p:spPr>
              <a:xfrm>
                <a:off x="4572602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5" name="箭头: 左右 54">
                <a:extLst>
                  <a:ext uri="{FF2B5EF4-FFF2-40B4-BE49-F238E27FC236}">
                    <a16:creationId xmlns:a16="http://schemas.microsoft.com/office/drawing/2014/main" id="{B940730A-DB6B-6ED5-9E4B-AFAB9FB3ADD6}"/>
                  </a:ext>
                </a:extLst>
              </p:cNvPr>
              <p:cNvSpPr/>
              <p:nvPr/>
            </p:nvSpPr>
            <p:spPr>
              <a:xfrm>
                <a:off x="3395736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6" name="箭头: 左右 55">
                <a:extLst>
                  <a:ext uri="{FF2B5EF4-FFF2-40B4-BE49-F238E27FC236}">
                    <a16:creationId xmlns:a16="http://schemas.microsoft.com/office/drawing/2014/main" id="{FE40D337-EE2D-6AB5-DE31-A3B92A4586A3}"/>
                  </a:ext>
                </a:extLst>
              </p:cNvPr>
              <p:cNvSpPr/>
              <p:nvPr/>
            </p:nvSpPr>
            <p:spPr>
              <a:xfrm>
                <a:off x="3984169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7" name="箭头: 左右 56">
                <a:extLst>
                  <a:ext uri="{FF2B5EF4-FFF2-40B4-BE49-F238E27FC236}">
                    <a16:creationId xmlns:a16="http://schemas.microsoft.com/office/drawing/2014/main" id="{7ACE6083-10A7-DF5C-4013-22F398F012E7}"/>
                  </a:ext>
                </a:extLst>
              </p:cNvPr>
              <p:cNvSpPr/>
              <p:nvPr/>
            </p:nvSpPr>
            <p:spPr>
              <a:xfrm>
                <a:off x="4572602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8" name="箭头: 左右 57">
                <a:extLst>
                  <a:ext uri="{FF2B5EF4-FFF2-40B4-BE49-F238E27FC236}">
                    <a16:creationId xmlns:a16="http://schemas.microsoft.com/office/drawing/2014/main" id="{94B9296B-F731-7892-CB49-6E300AC969C1}"/>
                  </a:ext>
                </a:extLst>
              </p:cNvPr>
              <p:cNvSpPr/>
              <p:nvPr/>
            </p:nvSpPr>
            <p:spPr>
              <a:xfrm>
                <a:off x="3395736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9" name="箭头: 左右 58">
                <a:extLst>
                  <a:ext uri="{FF2B5EF4-FFF2-40B4-BE49-F238E27FC236}">
                    <a16:creationId xmlns:a16="http://schemas.microsoft.com/office/drawing/2014/main" id="{788718AF-A907-A4C7-8568-44CDC6F4EFA8}"/>
                  </a:ext>
                </a:extLst>
              </p:cNvPr>
              <p:cNvSpPr/>
              <p:nvPr/>
            </p:nvSpPr>
            <p:spPr>
              <a:xfrm>
                <a:off x="3984169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0" name="箭头: 左右 59">
                <a:extLst>
                  <a:ext uri="{FF2B5EF4-FFF2-40B4-BE49-F238E27FC236}">
                    <a16:creationId xmlns:a16="http://schemas.microsoft.com/office/drawing/2014/main" id="{3601C4F0-AAC2-A8E9-252E-DF1482255CBB}"/>
                  </a:ext>
                </a:extLst>
              </p:cNvPr>
              <p:cNvSpPr/>
              <p:nvPr/>
            </p:nvSpPr>
            <p:spPr>
              <a:xfrm>
                <a:off x="4572602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1" name="箭头: 左右 60">
                <a:extLst>
                  <a:ext uri="{FF2B5EF4-FFF2-40B4-BE49-F238E27FC236}">
                    <a16:creationId xmlns:a16="http://schemas.microsoft.com/office/drawing/2014/main" id="{09E7628E-489D-F750-7CDB-1CBF1E72BF3C}"/>
                  </a:ext>
                </a:extLst>
              </p:cNvPr>
              <p:cNvSpPr/>
              <p:nvPr/>
            </p:nvSpPr>
            <p:spPr>
              <a:xfrm rot="5400000">
                <a:off x="3143869" y="271840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2" name="箭头: 左右 61">
                <a:extLst>
                  <a:ext uri="{FF2B5EF4-FFF2-40B4-BE49-F238E27FC236}">
                    <a16:creationId xmlns:a16="http://schemas.microsoft.com/office/drawing/2014/main" id="{CC6B1C4B-61AC-CFC6-6697-00B25902AA97}"/>
                  </a:ext>
                </a:extLst>
              </p:cNvPr>
              <p:cNvSpPr/>
              <p:nvPr/>
            </p:nvSpPr>
            <p:spPr>
              <a:xfrm rot="5400000">
                <a:off x="3730186" y="271840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3" name="箭头: 左右 62">
                <a:extLst>
                  <a:ext uri="{FF2B5EF4-FFF2-40B4-BE49-F238E27FC236}">
                    <a16:creationId xmlns:a16="http://schemas.microsoft.com/office/drawing/2014/main" id="{F03FE6DB-3CC4-9F10-F5EA-08DC6DB41F24}"/>
                  </a:ext>
                </a:extLst>
              </p:cNvPr>
              <p:cNvSpPr/>
              <p:nvPr/>
            </p:nvSpPr>
            <p:spPr>
              <a:xfrm rot="5400000">
                <a:off x="4316503" y="2718404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4" name="箭头: 左右 63">
                <a:extLst>
                  <a:ext uri="{FF2B5EF4-FFF2-40B4-BE49-F238E27FC236}">
                    <a16:creationId xmlns:a16="http://schemas.microsoft.com/office/drawing/2014/main" id="{C4A8835E-23BC-6BE5-914C-B5D80C5F34AE}"/>
                  </a:ext>
                </a:extLst>
              </p:cNvPr>
              <p:cNvSpPr/>
              <p:nvPr/>
            </p:nvSpPr>
            <p:spPr>
              <a:xfrm rot="5400000">
                <a:off x="4902820" y="2718405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5" name="箭头: 左右 64">
                <a:extLst>
                  <a:ext uri="{FF2B5EF4-FFF2-40B4-BE49-F238E27FC236}">
                    <a16:creationId xmlns:a16="http://schemas.microsoft.com/office/drawing/2014/main" id="{D136220A-574C-2779-07BD-569F205FBA8C}"/>
                  </a:ext>
                </a:extLst>
              </p:cNvPr>
              <p:cNvSpPr/>
              <p:nvPr/>
            </p:nvSpPr>
            <p:spPr>
              <a:xfrm rot="5400000">
                <a:off x="3143869" y="332762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7" name="箭头: 左右 65">
                <a:extLst>
                  <a:ext uri="{FF2B5EF4-FFF2-40B4-BE49-F238E27FC236}">
                    <a16:creationId xmlns:a16="http://schemas.microsoft.com/office/drawing/2014/main" id="{AEB35764-5CA1-B442-A81C-40907D15CF90}"/>
                  </a:ext>
                </a:extLst>
              </p:cNvPr>
              <p:cNvSpPr/>
              <p:nvPr/>
            </p:nvSpPr>
            <p:spPr>
              <a:xfrm rot="5400000">
                <a:off x="3730186" y="332762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8" name="箭头: 左右 66">
                <a:extLst>
                  <a:ext uri="{FF2B5EF4-FFF2-40B4-BE49-F238E27FC236}">
                    <a16:creationId xmlns:a16="http://schemas.microsoft.com/office/drawing/2014/main" id="{EF29B7F7-17B7-FDB9-C247-302B80651E90}"/>
                  </a:ext>
                </a:extLst>
              </p:cNvPr>
              <p:cNvSpPr/>
              <p:nvPr/>
            </p:nvSpPr>
            <p:spPr>
              <a:xfrm rot="5400000">
                <a:off x="4316503" y="332762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9" name="箭头: 左右 67">
                <a:extLst>
                  <a:ext uri="{FF2B5EF4-FFF2-40B4-BE49-F238E27FC236}">
                    <a16:creationId xmlns:a16="http://schemas.microsoft.com/office/drawing/2014/main" id="{E2EFE912-0EE9-D270-65FF-85CD8BBE74F3}"/>
                  </a:ext>
                </a:extLst>
              </p:cNvPr>
              <p:cNvSpPr/>
              <p:nvPr/>
            </p:nvSpPr>
            <p:spPr>
              <a:xfrm rot="5400000">
                <a:off x="4902820" y="3324449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0" name="箭头: 左右 68">
                <a:extLst>
                  <a:ext uri="{FF2B5EF4-FFF2-40B4-BE49-F238E27FC236}">
                    <a16:creationId xmlns:a16="http://schemas.microsoft.com/office/drawing/2014/main" id="{38207F11-C0D0-85DE-BB78-A494062EB9D3}"/>
                  </a:ext>
                </a:extLst>
              </p:cNvPr>
              <p:cNvSpPr/>
              <p:nvPr/>
            </p:nvSpPr>
            <p:spPr>
              <a:xfrm rot="5400000">
                <a:off x="3143869" y="3936840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1" name="箭头: 左右 69">
                <a:extLst>
                  <a:ext uri="{FF2B5EF4-FFF2-40B4-BE49-F238E27FC236}">
                    <a16:creationId xmlns:a16="http://schemas.microsoft.com/office/drawing/2014/main" id="{73F51FFD-F64E-E2D4-537F-D9104773A416}"/>
                  </a:ext>
                </a:extLst>
              </p:cNvPr>
              <p:cNvSpPr/>
              <p:nvPr/>
            </p:nvSpPr>
            <p:spPr>
              <a:xfrm rot="5400000">
                <a:off x="3730186" y="393684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3" name="箭头: 左右 70">
                <a:extLst>
                  <a:ext uri="{FF2B5EF4-FFF2-40B4-BE49-F238E27FC236}">
                    <a16:creationId xmlns:a16="http://schemas.microsoft.com/office/drawing/2014/main" id="{2BD1222D-385D-FAE5-BBAC-9D723476B87F}"/>
                  </a:ext>
                </a:extLst>
              </p:cNvPr>
              <p:cNvSpPr/>
              <p:nvPr/>
            </p:nvSpPr>
            <p:spPr>
              <a:xfrm rot="5400000">
                <a:off x="4316503" y="393684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4" name="箭头: 左右 71">
                <a:extLst>
                  <a:ext uri="{FF2B5EF4-FFF2-40B4-BE49-F238E27FC236}">
                    <a16:creationId xmlns:a16="http://schemas.microsoft.com/office/drawing/2014/main" id="{993FE5A2-BCF5-570D-AFD8-0F3653B4DC38}"/>
                  </a:ext>
                </a:extLst>
              </p:cNvPr>
              <p:cNvSpPr/>
              <p:nvPr/>
            </p:nvSpPr>
            <p:spPr>
              <a:xfrm rot="5400000">
                <a:off x="4902820" y="393684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grpSp>
            <p:nvGrpSpPr>
              <p:cNvPr id="95" name="组合 72">
                <a:extLst>
                  <a:ext uri="{FF2B5EF4-FFF2-40B4-BE49-F238E27FC236}">
                    <a16:creationId xmlns:a16="http://schemas.microsoft.com/office/drawing/2014/main" id="{0C35519F-264A-A962-BCA9-FBA1F1E4D64F}"/>
                  </a:ext>
                </a:extLst>
              </p:cNvPr>
              <p:cNvGrpSpPr/>
              <p:nvPr/>
            </p:nvGrpSpPr>
            <p:grpSpPr>
              <a:xfrm>
                <a:off x="3213445" y="1935087"/>
                <a:ext cx="1868370" cy="429342"/>
                <a:chOff x="6685631" y="835025"/>
                <a:chExt cx="1868370" cy="429342"/>
              </a:xfrm>
            </p:grpSpPr>
            <p:sp>
              <p:nvSpPr>
                <p:cNvPr id="111" name="箭头: 左右 88">
                  <a:extLst>
                    <a:ext uri="{FF2B5EF4-FFF2-40B4-BE49-F238E27FC236}">
                      <a16:creationId xmlns:a16="http://schemas.microsoft.com/office/drawing/2014/main" id="{7ABE54BE-876A-E20B-4D58-13BEE003D4F4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2" name="箭头: 左右 89">
                  <a:extLst>
                    <a:ext uri="{FF2B5EF4-FFF2-40B4-BE49-F238E27FC236}">
                      <a16:creationId xmlns:a16="http://schemas.microsoft.com/office/drawing/2014/main" id="{2C89D226-E4E8-9DCE-5A36-09E60EC28978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3" name="箭头: 左右 90">
                  <a:extLst>
                    <a:ext uri="{FF2B5EF4-FFF2-40B4-BE49-F238E27FC236}">
                      <a16:creationId xmlns:a16="http://schemas.microsoft.com/office/drawing/2014/main" id="{3D6E1EE8-F6F8-0055-116B-37B411E26012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4" name="箭头: 左右 91">
                  <a:extLst>
                    <a:ext uri="{FF2B5EF4-FFF2-40B4-BE49-F238E27FC236}">
                      <a16:creationId xmlns:a16="http://schemas.microsoft.com/office/drawing/2014/main" id="{426D74DE-F7AE-9603-346E-66F34F31C1BE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6" name="组合 73">
                <a:extLst>
                  <a:ext uri="{FF2B5EF4-FFF2-40B4-BE49-F238E27FC236}">
                    <a16:creationId xmlns:a16="http://schemas.microsoft.com/office/drawing/2014/main" id="{64D866E9-1067-FEDD-6703-16C3D75BC1D9}"/>
                  </a:ext>
                </a:extLst>
              </p:cNvPr>
              <p:cNvGrpSpPr/>
              <p:nvPr/>
            </p:nvGrpSpPr>
            <p:grpSpPr>
              <a:xfrm>
                <a:off x="3213445" y="4339124"/>
                <a:ext cx="1868370" cy="130049"/>
                <a:chOff x="6685631" y="3273987"/>
                <a:chExt cx="1868370" cy="429342"/>
              </a:xfrm>
            </p:grpSpPr>
            <p:sp>
              <p:nvSpPr>
                <p:cNvPr id="107" name="箭头: 左右 84">
                  <a:extLst>
                    <a:ext uri="{FF2B5EF4-FFF2-40B4-BE49-F238E27FC236}">
                      <a16:creationId xmlns:a16="http://schemas.microsoft.com/office/drawing/2014/main" id="{CE5A07C1-BD81-B962-BE8A-BAEB2FA3612D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8" name="箭头: 左右 85">
                  <a:extLst>
                    <a:ext uri="{FF2B5EF4-FFF2-40B4-BE49-F238E27FC236}">
                      <a16:creationId xmlns:a16="http://schemas.microsoft.com/office/drawing/2014/main" id="{7B0B1A8F-3059-4089-8E68-301C8DB09A91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9" name="箭头: 左右 86">
                  <a:extLst>
                    <a:ext uri="{FF2B5EF4-FFF2-40B4-BE49-F238E27FC236}">
                      <a16:creationId xmlns:a16="http://schemas.microsoft.com/office/drawing/2014/main" id="{FEDB438A-B89C-AEAE-683D-E695C9F3C36B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0" name="箭头: 左右 87">
                  <a:extLst>
                    <a:ext uri="{FF2B5EF4-FFF2-40B4-BE49-F238E27FC236}">
                      <a16:creationId xmlns:a16="http://schemas.microsoft.com/office/drawing/2014/main" id="{D4B668C3-72A5-7C90-85C2-9C4E4288D1DC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7" name="组合 74">
                <a:extLst>
                  <a:ext uri="{FF2B5EF4-FFF2-40B4-BE49-F238E27FC236}">
                    <a16:creationId xmlns:a16="http://schemas.microsoft.com/office/drawing/2014/main" id="{5F0F81F0-1322-16E8-B484-5DF7FF2B8D91}"/>
                  </a:ext>
                </a:extLst>
              </p:cNvPr>
              <p:cNvGrpSpPr/>
              <p:nvPr/>
            </p:nvGrpSpPr>
            <p:grpSpPr>
              <a:xfrm rot="5400000">
                <a:off x="2196894" y="3301106"/>
                <a:ext cx="1932604" cy="145316"/>
                <a:chOff x="6685631" y="3273987"/>
                <a:chExt cx="1868370" cy="429342"/>
              </a:xfrm>
            </p:grpSpPr>
            <p:sp>
              <p:nvSpPr>
                <p:cNvPr id="103" name="箭头: 左右 80">
                  <a:extLst>
                    <a:ext uri="{FF2B5EF4-FFF2-40B4-BE49-F238E27FC236}">
                      <a16:creationId xmlns:a16="http://schemas.microsoft.com/office/drawing/2014/main" id="{83572F94-0D39-B9DA-C5B4-BA6B7617801F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4" name="箭头: 左右 81">
                  <a:extLst>
                    <a:ext uri="{FF2B5EF4-FFF2-40B4-BE49-F238E27FC236}">
                      <a16:creationId xmlns:a16="http://schemas.microsoft.com/office/drawing/2014/main" id="{082FDB39-A0AC-F5D0-D73A-7A7C584B8207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5" name="箭头: 左右 82">
                  <a:extLst>
                    <a:ext uri="{FF2B5EF4-FFF2-40B4-BE49-F238E27FC236}">
                      <a16:creationId xmlns:a16="http://schemas.microsoft.com/office/drawing/2014/main" id="{4BF8818C-BE88-1CC4-15FF-08B3FB3A3535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6" name="箭头: 左右 83">
                  <a:extLst>
                    <a:ext uri="{FF2B5EF4-FFF2-40B4-BE49-F238E27FC236}">
                      <a16:creationId xmlns:a16="http://schemas.microsoft.com/office/drawing/2014/main" id="{BA40DBE8-6DD2-14F7-3AA2-B4DAF5EF3CD7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8" name="组合 75">
                <a:extLst>
                  <a:ext uri="{FF2B5EF4-FFF2-40B4-BE49-F238E27FC236}">
                    <a16:creationId xmlns:a16="http://schemas.microsoft.com/office/drawing/2014/main" id="{FC34BB3F-BA05-5D41-F640-04A98E434D3F}"/>
                  </a:ext>
                </a:extLst>
              </p:cNvPr>
              <p:cNvGrpSpPr/>
              <p:nvPr/>
            </p:nvGrpSpPr>
            <p:grpSpPr>
              <a:xfrm rot="5400000">
                <a:off x="4362579" y="3176085"/>
                <a:ext cx="1966592" cy="429342"/>
                <a:chOff x="6685631" y="835025"/>
                <a:chExt cx="1868370" cy="429342"/>
              </a:xfrm>
            </p:grpSpPr>
            <p:sp>
              <p:nvSpPr>
                <p:cNvPr id="99" name="箭头: 左右 76">
                  <a:extLst>
                    <a:ext uri="{FF2B5EF4-FFF2-40B4-BE49-F238E27FC236}">
                      <a16:creationId xmlns:a16="http://schemas.microsoft.com/office/drawing/2014/main" id="{D8C49CA6-A4C9-EBB6-387A-19A04B1B6C02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0" name="箭头: 左右 77">
                  <a:extLst>
                    <a:ext uri="{FF2B5EF4-FFF2-40B4-BE49-F238E27FC236}">
                      <a16:creationId xmlns:a16="http://schemas.microsoft.com/office/drawing/2014/main" id="{477FCAE4-58DD-9E27-E7D3-DE8903BAA26B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1" name="箭头: 左右 78">
                  <a:extLst>
                    <a:ext uri="{FF2B5EF4-FFF2-40B4-BE49-F238E27FC236}">
                      <a16:creationId xmlns:a16="http://schemas.microsoft.com/office/drawing/2014/main" id="{4CFC86B5-76F1-5C1F-D41E-B7A71A010E33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2" name="箭头: 左右 79">
                  <a:extLst>
                    <a:ext uri="{FF2B5EF4-FFF2-40B4-BE49-F238E27FC236}">
                      <a16:creationId xmlns:a16="http://schemas.microsoft.com/office/drawing/2014/main" id="{39120C96-34AF-9938-C752-B43C8622ECB5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</p:grpSp>
        <p:grpSp>
          <p:nvGrpSpPr>
            <p:cNvPr id="6" name="组合 108">
              <a:extLst>
                <a:ext uri="{FF2B5EF4-FFF2-40B4-BE49-F238E27FC236}">
                  <a16:creationId xmlns:a16="http://schemas.microsoft.com/office/drawing/2014/main" id="{34065D09-102B-E6AF-D813-B4F869D0B8A7}"/>
                </a:ext>
              </a:extLst>
            </p:cNvPr>
            <p:cNvGrpSpPr/>
            <p:nvPr/>
          </p:nvGrpSpPr>
          <p:grpSpPr>
            <a:xfrm>
              <a:off x="5639205" y="2423467"/>
              <a:ext cx="854588" cy="3706129"/>
              <a:chOff x="2862668" y="2193494"/>
              <a:chExt cx="1055914" cy="3706129"/>
            </a:xfrm>
            <a:solidFill>
              <a:schemeClr val="bg2"/>
            </a:solidFill>
          </p:grpSpPr>
          <p:sp>
            <p:nvSpPr>
              <p:cNvPr id="20" name="矩形 109">
                <a:extLst>
                  <a:ext uri="{FF2B5EF4-FFF2-40B4-BE49-F238E27FC236}">
                    <a16:creationId xmlns:a16="http://schemas.microsoft.com/office/drawing/2014/main" id="{C9CD1134-E791-5EBC-4791-F70B3F855F4B}"/>
                  </a:ext>
                </a:extLst>
              </p:cNvPr>
              <p:cNvSpPr/>
              <p:nvPr/>
            </p:nvSpPr>
            <p:spPr>
              <a:xfrm>
                <a:off x="2862668" y="2193494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" name="矩形 110">
                <a:extLst>
                  <a:ext uri="{FF2B5EF4-FFF2-40B4-BE49-F238E27FC236}">
                    <a16:creationId xmlns:a16="http://schemas.microsoft.com/office/drawing/2014/main" id="{B377FF96-3B85-EB5A-90EC-5383BE745D6F}"/>
                  </a:ext>
                </a:extLst>
              </p:cNvPr>
              <p:cNvSpPr/>
              <p:nvPr/>
            </p:nvSpPr>
            <p:spPr>
              <a:xfrm>
                <a:off x="2862668" y="3338156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矩形 111">
                <a:extLst>
                  <a:ext uri="{FF2B5EF4-FFF2-40B4-BE49-F238E27FC236}">
                    <a16:creationId xmlns:a16="http://schemas.microsoft.com/office/drawing/2014/main" id="{308A786A-A314-6DB0-4E2A-CC4E3DA178C7}"/>
                  </a:ext>
                </a:extLst>
              </p:cNvPr>
              <p:cNvSpPr/>
              <p:nvPr/>
            </p:nvSpPr>
            <p:spPr>
              <a:xfrm>
                <a:off x="2862668" y="4482818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矩形 112">
                <a:extLst>
                  <a:ext uri="{FF2B5EF4-FFF2-40B4-BE49-F238E27FC236}">
                    <a16:creationId xmlns:a16="http://schemas.microsoft.com/office/drawing/2014/main" id="{F2DA07E8-C698-2BCF-8435-07A3D3BEFF5F}"/>
                  </a:ext>
                </a:extLst>
              </p:cNvPr>
              <p:cNvSpPr/>
              <p:nvPr/>
            </p:nvSpPr>
            <p:spPr>
              <a:xfrm>
                <a:off x="2862668" y="5627480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" name="矩形 113">
              <a:extLst>
                <a:ext uri="{FF2B5EF4-FFF2-40B4-BE49-F238E27FC236}">
                  <a16:creationId xmlns:a16="http://schemas.microsoft.com/office/drawing/2014/main" id="{02704487-49C9-A5EE-44DD-101CFF882337}"/>
                </a:ext>
              </a:extLst>
            </p:cNvPr>
            <p:cNvSpPr/>
            <p:nvPr/>
          </p:nvSpPr>
          <p:spPr>
            <a:xfrm>
              <a:off x="4518251" y="2423467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9" name="矩形 114">
              <a:extLst>
                <a:ext uri="{FF2B5EF4-FFF2-40B4-BE49-F238E27FC236}">
                  <a16:creationId xmlns:a16="http://schemas.microsoft.com/office/drawing/2014/main" id="{C1C811E7-9917-64A5-F6BA-35C5FF3E0D5A}"/>
                </a:ext>
              </a:extLst>
            </p:cNvPr>
            <p:cNvSpPr/>
            <p:nvPr/>
          </p:nvSpPr>
          <p:spPr>
            <a:xfrm>
              <a:off x="4518251" y="3568129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0" name="矩形 115">
              <a:extLst>
                <a:ext uri="{FF2B5EF4-FFF2-40B4-BE49-F238E27FC236}">
                  <a16:creationId xmlns:a16="http://schemas.microsoft.com/office/drawing/2014/main" id="{BB8493DC-690C-ED8A-44D5-19D78EFD8C49}"/>
                </a:ext>
              </a:extLst>
            </p:cNvPr>
            <p:cNvSpPr/>
            <p:nvPr/>
          </p:nvSpPr>
          <p:spPr>
            <a:xfrm>
              <a:off x="4518251" y="4712791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" name="矩形 116">
              <a:extLst>
                <a:ext uri="{FF2B5EF4-FFF2-40B4-BE49-F238E27FC236}">
                  <a16:creationId xmlns:a16="http://schemas.microsoft.com/office/drawing/2014/main" id="{FBC9D20D-F0FB-58C6-C9D3-B2137E492649}"/>
                </a:ext>
              </a:extLst>
            </p:cNvPr>
            <p:cNvSpPr/>
            <p:nvPr/>
          </p:nvSpPr>
          <p:spPr>
            <a:xfrm>
              <a:off x="4518251" y="5857453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2" name="矩形 117">
              <a:extLst>
                <a:ext uri="{FF2B5EF4-FFF2-40B4-BE49-F238E27FC236}">
                  <a16:creationId xmlns:a16="http://schemas.microsoft.com/office/drawing/2014/main" id="{DE5E0907-241E-FFF5-2112-6E0EDB278237}"/>
                </a:ext>
              </a:extLst>
            </p:cNvPr>
            <p:cNvSpPr/>
            <p:nvPr/>
          </p:nvSpPr>
          <p:spPr>
            <a:xfrm>
              <a:off x="6685685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3" name="矩形 118">
              <a:extLst>
                <a:ext uri="{FF2B5EF4-FFF2-40B4-BE49-F238E27FC236}">
                  <a16:creationId xmlns:a16="http://schemas.microsoft.com/office/drawing/2014/main" id="{7160186D-AB3E-C6CF-F3B8-6471E37C487B}"/>
                </a:ext>
              </a:extLst>
            </p:cNvPr>
            <p:cNvSpPr/>
            <p:nvPr/>
          </p:nvSpPr>
          <p:spPr>
            <a:xfrm>
              <a:off x="7769998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4" name="矩形 119">
              <a:extLst>
                <a:ext uri="{FF2B5EF4-FFF2-40B4-BE49-F238E27FC236}">
                  <a16:creationId xmlns:a16="http://schemas.microsoft.com/office/drawing/2014/main" id="{24FD8699-8DCA-7195-FD69-F68E71A1AB43}"/>
                </a:ext>
              </a:extLst>
            </p:cNvPr>
            <p:cNvSpPr/>
            <p:nvPr/>
          </p:nvSpPr>
          <p:spPr>
            <a:xfrm>
              <a:off x="8854311" y="6267410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5" name="矩形 120">
              <a:extLst>
                <a:ext uri="{FF2B5EF4-FFF2-40B4-BE49-F238E27FC236}">
                  <a16:creationId xmlns:a16="http://schemas.microsoft.com/office/drawing/2014/main" id="{7461EB83-197C-B530-71E9-18B2A5EE69C0}"/>
                </a:ext>
              </a:extLst>
            </p:cNvPr>
            <p:cNvSpPr/>
            <p:nvPr/>
          </p:nvSpPr>
          <p:spPr>
            <a:xfrm>
              <a:off x="9938623" y="6267409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6" name="矩形 121">
              <a:extLst>
                <a:ext uri="{FF2B5EF4-FFF2-40B4-BE49-F238E27FC236}">
                  <a16:creationId xmlns:a16="http://schemas.microsoft.com/office/drawing/2014/main" id="{90221C92-9BC8-37F5-F4FB-2A05F68BCCAB}"/>
                </a:ext>
              </a:extLst>
            </p:cNvPr>
            <p:cNvSpPr/>
            <p:nvPr/>
          </p:nvSpPr>
          <p:spPr>
            <a:xfrm>
              <a:off x="6685685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7" name="矩形 122">
              <a:extLst>
                <a:ext uri="{FF2B5EF4-FFF2-40B4-BE49-F238E27FC236}">
                  <a16:creationId xmlns:a16="http://schemas.microsoft.com/office/drawing/2014/main" id="{79B35404-ADE4-74DA-7558-CD38B4DB8933}"/>
                </a:ext>
              </a:extLst>
            </p:cNvPr>
            <p:cNvSpPr/>
            <p:nvPr/>
          </p:nvSpPr>
          <p:spPr>
            <a:xfrm>
              <a:off x="7769998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8" name="矩形 123">
              <a:extLst>
                <a:ext uri="{FF2B5EF4-FFF2-40B4-BE49-F238E27FC236}">
                  <a16:creationId xmlns:a16="http://schemas.microsoft.com/office/drawing/2014/main" id="{270803BA-243E-240B-8AA6-F25EA1646B8A}"/>
                </a:ext>
              </a:extLst>
            </p:cNvPr>
            <p:cNvSpPr/>
            <p:nvPr/>
          </p:nvSpPr>
          <p:spPr>
            <a:xfrm>
              <a:off x="8854311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9" name="矩形 124">
              <a:extLst>
                <a:ext uri="{FF2B5EF4-FFF2-40B4-BE49-F238E27FC236}">
                  <a16:creationId xmlns:a16="http://schemas.microsoft.com/office/drawing/2014/main" id="{E839D381-066A-04EF-680C-8384BC187B92}"/>
                </a:ext>
              </a:extLst>
            </p:cNvPr>
            <p:cNvSpPr/>
            <p:nvPr/>
          </p:nvSpPr>
          <p:spPr>
            <a:xfrm>
              <a:off x="9938624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2663AD8-5C7F-0711-FB00-38A439F2C912}"/>
              </a:ext>
            </a:extLst>
          </p:cNvPr>
          <p:cNvSpPr/>
          <p:nvPr/>
        </p:nvSpPr>
        <p:spPr>
          <a:xfrm>
            <a:off x="4256797" y="935703"/>
            <a:ext cx="5724601" cy="387692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2382A9-6A4A-EF6A-E619-F84638DCD870}"/>
              </a:ext>
            </a:extLst>
          </p:cNvPr>
          <p:cNvSpPr/>
          <p:nvPr/>
        </p:nvSpPr>
        <p:spPr>
          <a:xfrm>
            <a:off x="9010073" y="4967054"/>
            <a:ext cx="757896" cy="7011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1807FAF-52A3-18EC-92C9-4032B57959C5}"/>
              </a:ext>
            </a:extLst>
          </p:cNvPr>
          <p:cNvSpPr/>
          <p:nvPr/>
        </p:nvSpPr>
        <p:spPr>
          <a:xfrm>
            <a:off x="8239006" y="4967054"/>
            <a:ext cx="757896" cy="7011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0A9DF7F-F4A7-8C88-F7E9-2140BD550012}"/>
              </a:ext>
            </a:extLst>
          </p:cNvPr>
          <p:cNvSpPr/>
          <p:nvPr/>
        </p:nvSpPr>
        <p:spPr>
          <a:xfrm>
            <a:off x="7464876" y="4967054"/>
            <a:ext cx="757896" cy="7011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023A06B-E1D7-B2C7-4A40-55302B5CBB53}"/>
              </a:ext>
            </a:extLst>
          </p:cNvPr>
          <p:cNvSpPr/>
          <p:nvPr/>
        </p:nvSpPr>
        <p:spPr>
          <a:xfrm>
            <a:off x="6706980" y="4967054"/>
            <a:ext cx="757896" cy="7011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100" baseline="30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656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5B4D-6C23-4F05-26BB-B56CC3062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53C0CC-A45E-2D33-68B9-474CBFF490B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Decompression + </a:t>
            </a:r>
            <a:r>
              <a:rPr kumimoji="0" lang="en-US" altLang="zh-CN" sz="3600" b="0" i="0" u="none" strike="noStrike" kern="1200" cap="none" spc="-100" normalizeH="0" baseline="0" noProof="0" dirty="0" err="1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RoPE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 -&gt; Forming V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E2570C-3476-57FE-ED15-7AD238B7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grpSp>
        <p:nvGrpSpPr>
          <p:cNvPr id="3" name="组合 125">
            <a:extLst>
              <a:ext uri="{FF2B5EF4-FFF2-40B4-BE49-F238E27FC236}">
                <a16:creationId xmlns:a16="http://schemas.microsoft.com/office/drawing/2014/main" id="{6C0E97F7-7C4F-ABD5-0DD1-30EF1E8359DD}"/>
              </a:ext>
            </a:extLst>
          </p:cNvPr>
          <p:cNvGrpSpPr/>
          <p:nvPr/>
        </p:nvGrpSpPr>
        <p:grpSpPr>
          <a:xfrm>
            <a:off x="5170713" y="952787"/>
            <a:ext cx="4638449" cy="3706566"/>
            <a:chOff x="4518251" y="1601932"/>
            <a:chExt cx="6554979" cy="5238058"/>
          </a:xfrm>
        </p:grpSpPr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73EB7264-D7D7-F47F-39EA-49CB98E7BF31}"/>
                </a:ext>
              </a:extLst>
            </p:cNvPr>
            <p:cNvGrpSpPr/>
            <p:nvPr/>
          </p:nvGrpSpPr>
          <p:grpSpPr>
            <a:xfrm>
              <a:off x="6498911" y="1601932"/>
              <a:ext cx="4574319" cy="4692987"/>
              <a:chOff x="3090538" y="1935087"/>
              <a:chExt cx="2470008" cy="2534086"/>
            </a:xfrm>
          </p:grpSpPr>
          <p:grpSp>
            <p:nvGrpSpPr>
              <p:cNvPr id="24" name="组合 7">
                <a:extLst>
                  <a:ext uri="{FF2B5EF4-FFF2-40B4-BE49-F238E27FC236}">
                    <a16:creationId xmlns:a16="http://schemas.microsoft.com/office/drawing/2014/main" id="{84190F9B-5AE2-4676-D457-8E0055C6DD2A}"/>
                  </a:ext>
                </a:extLst>
              </p:cNvPr>
              <p:cNvGrpSpPr/>
              <p:nvPr/>
            </p:nvGrpSpPr>
            <p:grpSpPr>
              <a:xfrm>
                <a:off x="3190281" y="1986644"/>
                <a:ext cx="2304308" cy="2399530"/>
                <a:chOff x="3770120" y="903514"/>
                <a:chExt cx="2304308" cy="2399530"/>
              </a:xfrm>
            </p:grpSpPr>
            <p:sp>
              <p:nvSpPr>
                <p:cNvPr id="115" name="矩形 92">
                  <a:extLst>
                    <a:ext uri="{FF2B5EF4-FFF2-40B4-BE49-F238E27FC236}">
                      <a16:creationId xmlns:a16="http://schemas.microsoft.com/office/drawing/2014/main" id="{5693210A-AAF5-DCB6-B151-6B89BC1E6EC0}"/>
                    </a:ext>
                  </a:extLst>
                </p:cNvPr>
                <p:cNvSpPr/>
                <p:nvPr/>
              </p:nvSpPr>
              <p:spPr>
                <a:xfrm>
                  <a:off x="3770120" y="903514"/>
                  <a:ext cx="549234" cy="5753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6" name="矩形 93">
                  <a:extLst>
                    <a:ext uri="{FF2B5EF4-FFF2-40B4-BE49-F238E27FC236}">
                      <a16:creationId xmlns:a16="http://schemas.microsoft.com/office/drawing/2014/main" id="{9A12A115-BDD2-E3D1-4A74-AFF1BA15A3AF}"/>
                    </a:ext>
                  </a:extLst>
                </p:cNvPr>
                <p:cNvSpPr/>
                <p:nvPr/>
              </p:nvSpPr>
              <p:spPr>
                <a:xfrm>
                  <a:off x="4353001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7" name="矩形 94">
                  <a:extLst>
                    <a:ext uri="{FF2B5EF4-FFF2-40B4-BE49-F238E27FC236}">
                      <a16:creationId xmlns:a16="http://schemas.microsoft.com/office/drawing/2014/main" id="{43427F7D-BAB6-92D0-9D30-745A85744FED}"/>
                    </a:ext>
                  </a:extLst>
                </p:cNvPr>
                <p:cNvSpPr/>
                <p:nvPr/>
              </p:nvSpPr>
              <p:spPr>
                <a:xfrm>
                  <a:off x="4942313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8" name="矩形 95">
                  <a:extLst>
                    <a:ext uri="{FF2B5EF4-FFF2-40B4-BE49-F238E27FC236}">
                      <a16:creationId xmlns:a16="http://schemas.microsoft.com/office/drawing/2014/main" id="{8221FEB1-EC58-488B-32D6-5E917C9C7FE9}"/>
                    </a:ext>
                  </a:extLst>
                </p:cNvPr>
                <p:cNvSpPr/>
                <p:nvPr/>
              </p:nvSpPr>
              <p:spPr>
                <a:xfrm>
                  <a:off x="5525194" y="903514"/>
                  <a:ext cx="549234" cy="5753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9" name="矩形 96">
                  <a:extLst>
                    <a:ext uri="{FF2B5EF4-FFF2-40B4-BE49-F238E27FC236}">
                      <a16:creationId xmlns:a16="http://schemas.microsoft.com/office/drawing/2014/main" id="{A193DABF-E185-2247-8120-6F54A71DF42D}"/>
                    </a:ext>
                  </a:extLst>
                </p:cNvPr>
                <p:cNvSpPr/>
                <p:nvPr/>
              </p:nvSpPr>
              <p:spPr>
                <a:xfrm>
                  <a:off x="3770120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0" name="矩形 97">
                  <a:extLst>
                    <a:ext uri="{FF2B5EF4-FFF2-40B4-BE49-F238E27FC236}">
                      <a16:creationId xmlns:a16="http://schemas.microsoft.com/office/drawing/2014/main" id="{5D8CFC5B-04C8-F52B-1BC3-F418AF46DAAE}"/>
                    </a:ext>
                  </a:extLst>
                </p:cNvPr>
                <p:cNvSpPr/>
                <p:nvPr/>
              </p:nvSpPr>
              <p:spPr>
                <a:xfrm>
                  <a:off x="4353001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1" name="矩形 98">
                  <a:extLst>
                    <a:ext uri="{FF2B5EF4-FFF2-40B4-BE49-F238E27FC236}">
                      <a16:creationId xmlns:a16="http://schemas.microsoft.com/office/drawing/2014/main" id="{79B2AC79-2E09-7433-8F4A-938E72C65F85}"/>
                    </a:ext>
                  </a:extLst>
                </p:cNvPr>
                <p:cNvSpPr/>
                <p:nvPr/>
              </p:nvSpPr>
              <p:spPr>
                <a:xfrm>
                  <a:off x="4942313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2" name="矩形 99">
                  <a:extLst>
                    <a:ext uri="{FF2B5EF4-FFF2-40B4-BE49-F238E27FC236}">
                      <a16:creationId xmlns:a16="http://schemas.microsoft.com/office/drawing/2014/main" id="{6690C980-55DD-BCDC-6D94-590CEE992258}"/>
                    </a:ext>
                  </a:extLst>
                </p:cNvPr>
                <p:cNvSpPr/>
                <p:nvPr/>
              </p:nvSpPr>
              <p:spPr>
                <a:xfrm>
                  <a:off x="5525194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3" name="矩形 100">
                  <a:extLst>
                    <a:ext uri="{FF2B5EF4-FFF2-40B4-BE49-F238E27FC236}">
                      <a16:creationId xmlns:a16="http://schemas.microsoft.com/office/drawing/2014/main" id="{1758F843-4B4D-4134-201F-4FDE4A83407A}"/>
                    </a:ext>
                  </a:extLst>
                </p:cNvPr>
                <p:cNvSpPr/>
                <p:nvPr/>
              </p:nvSpPr>
              <p:spPr>
                <a:xfrm>
                  <a:off x="3770120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4" name="矩形 101">
                  <a:extLst>
                    <a:ext uri="{FF2B5EF4-FFF2-40B4-BE49-F238E27FC236}">
                      <a16:creationId xmlns:a16="http://schemas.microsoft.com/office/drawing/2014/main" id="{60D9BEAC-B9F3-4708-0CEE-9461E9CE2215}"/>
                    </a:ext>
                  </a:extLst>
                </p:cNvPr>
                <p:cNvSpPr/>
                <p:nvPr/>
              </p:nvSpPr>
              <p:spPr>
                <a:xfrm>
                  <a:off x="4353001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6" name="矩形 102">
                  <a:extLst>
                    <a:ext uri="{FF2B5EF4-FFF2-40B4-BE49-F238E27FC236}">
                      <a16:creationId xmlns:a16="http://schemas.microsoft.com/office/drawing/2014/main" id="{3E3F6A32-2B4B-98A9-0F62-4718CBD016EC}"/>
                    </a:ext>
                  </a:extLst>
                </p:cNvPr>
                <p:cNvSpPr/>
                <p:nvPr/>
              </p:nvSpPr>
              <p:spPr>
                <a:xfrm>
                  <a:off x="4942313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7" name="矩形 103">
                  <a:extLst>
                    <a:ext uri="{FF2B5EF4-FFF2-40B4-BE49-F238E27FC236}">
                      <a16:creationId xmlns:a16="http://schemas.microsoft.com/office/drawing/2014/main" id="{D52577C4-05D1-C829-E14D-9373BF97AA85}"/>
                    </a:ext>
                  </a:extLst>
                </p:cNvPr>
                <p:cNvSpPr/>
                <p:nvPr/>
              </p:nvSpPr>
              <p:spPr>
                <a:xfrm>
                  <a:off x="5525194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8" name="矩形 104">
                  <a:extLst>
                    <a:ext uri="{FF2B5EF4-FFF2-40B4-BE49-F238E27FC236}">
                      <a16:creationId xmlns:a16="http://schemas.microsoft.com/office/drawing/2014/main" id="{0B3B0B68-658E-711C-90E4-E3C0BFFB4BA9}"/>
                    </a:ext>
                  </a:extLst>
                </p:cNvPr>
                <p:cNvSpPr/>
                <p:nvPr/>
              </p:nvSpPr>
              <p:spPr>
                <a:xfrm>
                  <a:off x="3770120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0" name="矩形 105">
                  <a:extLst>
                    <a:ext uri="{FF2B5EF4-FFF2-40B4-BE49-F238E27FC236}">
                      <a16:creationId xmlns:a16="http://schemas.microsoft.com/office/drawing/2014/main" id="{1DBF1DB7-B137-701F-219D-9FDC40341F02}"/>
                    </a:ext>
                  </a:extLst>
                </p:cNvPr>
                <p:cNvSpPr/>
                <p:nvPr/>
              </p:nvSpPr>
              <p:spPr>
                <a:xfrm>
                  <a:off x="4353001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1" name="矩形 106">
                  <a:extLst>
                    <a:ext uri="{FF2B5EF4-FFF2-40B4-BE49-F238E27FC236}">
                      <a16:creationId xmlns:a16="http://schemas.microsoft.com/office/drawing/2014/main" id="{BDF07B38-F2A6-23E3-3266-4014096FE27A}"/>
                    </a:ext>
                  </a:extLst>
                </p:cNvPr>
                <p:cNvSpPr/>
                <p:nvPr/>
              </p:nvSpPr>
              <p:spPr>
                <a:xfrm>
                  <a:off x="4942313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3" name="矩形 107">
                  <a:extLst>
                    <a:ext uri="{FF2B5EF4-FFF2-40B4-BE49-F238E27FC236}">
                      <a16:creationId xmlns:a16="http://schemas.microsoft.com/office/drawing/2014/main" id="{7EC1540F-5197-C6E8-056B-ECD5B5DE90E5}"/>
                    </a:ext>
                  </a:extLst>
                </p:cNvPr>
                <p:cNvSpPr/>
                <p:nvPr/>
              </p:nvSpPr>
              <p:spPr>
                <a:xfrm>
                  <a:off x="5525194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sp>
            <p:nvSpPr>
              <p:cNvPr id="25" name="矩形 8">
                <a:extLst>
                  <a:ext uri="{FF2B5EF4-FFF2-40B4-BE49-F238E27FC236}">
                    <a16:creationId xmlns:a16="http://schemas.microsoft.com/office/drawing/2014/main" id="{FFFA8DAD-AEE1-C5F7-660B-AA96B085E17A}"/>
                  </a:ext>
                </a:extLst>
              </p:cNvPr>
              <p:cNvSpPr/>
              <p:nvPr/>
            </p:nvSpPr>
            <p:spPr>
              <a:xfrm>
                <a:off x="3189970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6" name="矩形 9">
                <a:extLst>
                  <a:ext uri="{FF2B5EF4-FFF2-40B4-BE49-F238E27FC236}">
                    <a16:creationId xmlns:a16="http://schemas.microsoft.com/office/drawing/2014/main" id="{3520F580-D929-E649-D35A-B80821409B5D}"/>
                  </a:ext>
                </a:extLst>
              </p:cNvPr>
              <p:cNvSpPr/>
              <p:nvPr/>
            </p:nvSpPr>
            <p:spPr>
              <a:xfrm>
                <a:off x="3777138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8" name="矩形 10">
                <a:extLst>
                  <a:ext uri="{FF2B5EF4-FFF2-40B4-BE49-F238E27FC236}">
                    <a16:creationId xmlns:a16="http://schemas.microsoft.com/office/drawing/2014/main" id="{9D622638-F2D6-518A-C72B-0DC8107D5D71}"/>
                  </a:ext>
                </a:extLst>
              </p:cNvPr>
              <p:cNvSpPr/>
              <p:nvPr/>
            </p:nvSpPr>
            <p:spPr>
              <a:xfrm>
                <a:off x="4364306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9" name="矩形 11">
                <a:extLst>
                  <a:ext uri="{FF2B5EF4-FFF2-40B4-BE49-F238E27FC236}">
                    <a16:creationId xmlns:a16="http://schemas.microsoft.com/office/drawing/2014/main" id="{F7CC8DFC-9A1A-CEED-E4EB-7A522158438F}"/>
                  </a:ext>
                </a:extLst>
              </p:cNvPr>
              <p:cNvSpPr/>
              <p:nvPr/>
            </p:nvSpPr>
            <p:spPr>
              <a:xfrm>
                <a:off x="4951475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2" name="矩形 12">
                <a:extLst>
                  <a:ext uri="{FF2B5EF4-FFF2-40B4-BE49-F238E27FC236}">
                    <a16:creationId xmlns:a16="http://schemas.microsoft.com/office/drawing/2014/main" id="{61B34F00-EAA8-DE89-4085-5384B84CEC03}"/>
                  </a:ext>
                </a:extLst>
              </p:cNvPr>
              <p:cNvSpPr/>
              <p:nvPr/>
            </p:nvSpPr>
            <p:spPr>
              <a:xfrm>
                <a:off x="3189970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3" name="矩形 13">
                <a:extLst>
                  <a:ext uri="{FF2B5EF4-FFF2-40B4-BE49-F238E27FC236}">
                    <a16:creationId xmlns:a16="http://schemas.microsoft.com/office/drawing/2014/main" id="{75CABBB7-744C-A8A6-0E7C-A62230C23005}"/>
                  </a:ext>
                </a:extLst>
              </p:cNvPr>
              <p:cNvSpPr/>
              <p:nvPr/>
            </p:nvSpPr>
            <p:spPr>
              <a:xfrm>
                <a:off x="3777138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4" name="矩形 14">
                <a:extLst>
                  <a:ext uri="{FF2B5EF4-FFF2-40B4-BE49-F238E27FC236}">
                    <a16:creationId xmlns:a16="http://schemas.microsoft.com/office/drawing/2014/main" id="{E567AD55-2B70-E1D7-B76F-71B9BF4CE68B}"/>
                  </a:ext>
                </a:extLst>
              </p:cNvPr>
              <p:cNvSpPr/>
              <p:nvPr/>
            </p:nvSpPr>
            <p:spPr>
              <a:xfrm>
                <a:off x="4364306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5" name="矩形 15">
                <a:extLst>
                  <a:ext uri="{FF2B5EF4-FFF2-40B4-BE49-F238E27FC236}">
                    <a16:creationId xmlns:a16="http://schemas.microsoft.com/office/drawing/2014/main" id="{4A96C701-B602-C82D-90ED-A3DC6FD8089C}"/>
                  </a:ext>
                </a:extLst>
              </p:cNvPr>
              <p:cNvSpPr/>
              <p:nvPr/>
            </p:nvSpPr>
            <p:spPr>
              <a:xfrm>
                <a:off x="4951475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6" name="矩形 16">
                <a:extLst>
                  <a:ext uri="{FF2B5EF4-FFF2-40B4-BE49-F238E27FC236}">
                    <a16:creationId xmlns:a16="http://schemas.microsoft.com/office/drawing/2014/main" id="{F66EDAB1-2089-3293-818C-5E59BB7344D4}"/>
                  </a:ext>
                </a:extLst>
              </p:cNvPr>
              <p:cNvSpPr/>
              <p:nvPr/>
            </p:nvSpPr>
            <p:spPr>
              <a:xfrm>
                <a:off x="3189970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7" name="矩形 17">
                <a:extLst>
                  <a:ext uri="{FF2B5EF4-FFF2-40B4-BE49-F238E27FC236}">
                    <a16:creationId xmlns:a16="http://schemas.microsoft.com/office/drawing/2014/main" id="{90B69615-54F6-A0AD-BB28-EE3CF04F7358}"/>
                  </a:ext>
                </a:extLst>
              </p:cNvPr>
              <p:cNvSpPr/>
              <p:nvPr/>
            </p:nvSpPr>
            <p:spPr>
              <a:xfrm>
                <a:off x="3777138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8" name="矩形 18">
                <a:extLst>
                  <a:ext uri="{FF2B5EF4-FFF2-40B4-BE49-F238E27FC236}">
                    <a16:creationId xmlns:a16="http://schemas.microsoft.com/office/drawing/2014/main" id="{70663793-CEC7-53D9-6189-01C0A32E4C8B}"/>
                  </a:ext>
                </a:extLst>
              </p:cNvPr>
              <p:cNvSpPr/>
              <p:nvPr/>
            </p:nvSpPr>
            <p:spPr>
              <a:xfrm>
                <a:off x="4364306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9" name="矩形 19">
                <a:extLst>
                  <a:ext uri="{FF2B5EF4-FFF2-40B4-BE49-F238E27FC236}">
                    <a16:creationId xmlns:a16="http://schemas.microsoft.com/office/drawing/2014/main" id="{F0FA339F-5DE4-7AAA-1C35-67BA7D4FBFB2}"/>
                  </a:ext>
                </a:extLst>
              </p:cNvPr>
              <p:cNvSpPr/>
              <p:nvPr/>
            </p:nvSpPr>
            <p:spPr>
              <a:xfrm>
                <a:off x="4951475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0" name="矩形 20">
                <a:extLst>
                  <a:ext uri="{FF2B5EF4-FFF2-40B4-BE49-F238E27FC236}">
                    <a16:creationId xmlns:a16="http://schemas.microsoft.com/office/drawing/2014/main" id="{E7D47990-88C8-5C0A-52ED-F61B5B239DDA}"/>
                  </a:ext>
                </a:extLst>
              </p:cNvPr>
              <p:cNvSpPr/>
              <p:nvPr/>
            </p:nvSpPr>
            <p:spPr>
              <a:xfrm>
                <a:off x="3189970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1" name="矩形 21">
                <a:extLst>
                  <a:ext uri="{FF2B5EF4-FFF2-40B4-BE49-F238E27FC236}">
                    <a16:creationId xmlns:a16="http://schemas.microsoft.com/office/drawing/2014/main" id="{F84E5CAD-E8E1-0439-B661-0FFD3C06BE9F}"/>
                  </a:ext>
                </a:extLst>
              </p:cNvPr>
              <p:cNvSpPr/>
              <p:nvPr/>
            </p:nvSpPr>
            <p:spPr>
              <a:xfrm>
                <a:off x="3777138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2" name="矩形 22">
                <a:extLst>
                  <a:ext uri="{FF2B5EF4-FFF2-40B4-BE49-F238E27FC236}">
                    <a16:creationId xmlns:a16="http://schemas.microsoft.com/office/drawing/2014/main" id="{C4E4AC62-024F-13A0-C3F1-95224C4533AB}"/>
                  </a:ext>
                </a:extLst>
              </p:cNvPr>
              <p:cNvSpPr/>
              <p:nvPr/>
            </p:nvSpPr>
            <p:spPr>
              <a:xfrm>
                <a:off x="4364306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3" name="矩形 23">
                <a:extLst>
                  <a:ext uri="{FF2B5EF4-FFF2-40B4-BE49-F238E27FC236}">
                    <a16:creationId xmlns:a16="http://schemas.microsoft.com/office/drawing/2014/main" id="{B80226F5-3BBB-FE2E-E5A9-92107E824CA0}"/>
                  </a:ext>
                </a:extLst>
              </p:cNvPr>
              <p:cNvSpPr/>
              <p:nvPr/>
            </p:nvSpPr>
            <p:spPr>
              <a:xfrm>
                <a:off x="4951475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4" name="箭头: 左右 24">
                <a:extLst>
                  <a:ext uri="{FF2B5EF4-FFF2-40B4-BE49-F238E27FC236}">
                    <a16:creationId xmlns:a16="http://schemas.microsoft.com/office/drawing/2014/main" id="{F74DC3A3-C20B-E2A9-2926-AF276FE841B3}"/>
                  </a:ext>
                </a:extLst>
              </p:cNvPr>
              <p:cNvSpPr/>
              <p:nvPr/>
            </p:nvSpPr>
            <p:spPr>
              <a:xfrm>
                <a:off x="3395736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5" name="箭头: 左右 25">
                <a:extLst>
                  <a:ext uri="{FF2B5EF4-FFF2-40B4-BE49-F238E27FC236}">
                    <a16:creationId xmlns:a16="http://schemas.microsoft.com/office/drawing/2014/main" id="{34E5075A-5283-F028-7130-0BA0D8503D4A}"/>
                  </a:ext>
                </a:extLst>
              </p:cNvPr>
              <p:cNvSpPr/>
              <p:nvPr/>
            </p:nvSpPr>
            <p:spPr>
              <a:xfrm>
                <a:off x="3982904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7" name="箭头: 左右 26">
                <a:extLst>
                  <a:ext uri="{FF2B5EF4-FFF2-40B4-BE49-F238E27FC236}">
                    <a16:creationId xmlns:a16="http://schemas.microsoft.com/office/drawing/2014/main" id="{78DDC6DC-0184-6B36-EB07-BB477BD82F7C}"/>
                  </a:ext>
                </a:extLst>
              </p:cNvPr>
              <p:cNvSpPr/>
              <p:nvPr/>
            </p:nvSpPr>
            <p:spPr>
              <a:xfrm>
                <a:off x="4570072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8" name="箭头: 左右 27">
                <a:extLst>
                  <a:ext uri="{FF2B5EF4-FFF2-40B4-BE49-F238E27FC236}">
                    <a16:creationId xmlns:a16="http://schemas.microsoft.com/office/drawing/2014/main" id="{C5EE9028-5B55-188D-EA11-6D01435DFDE3}"/>
                  </a:ext>
                </a:extLst>
              </p:cNvPr>
              <p:cNvSpPr/>
              <p:nvPr/>
            </p:nvSpPr>
            <p:spPr>
              <a:xfrm>
                <a:off x="3390378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9" name="箭头: 左右 28">
                <a:extLst>
                  <a:ext uri="{FF2B5EF4-FFF2-40B4-BE49-F238E27FC236}">
                    <a16:creationId xmlns:a16="http://schemas.microsoft.com/office/drawing/2014/main" id="{B4B714FE-9E96-7213-8EC2-77655D54E60B}"/>
                  </a:ext>
                </a:extLst>
              </p:cNvPr>
              <p:cNvSpPr/>
              <p:nvPr/>
            </p:nvSpPr>
            <p:spPr>
              <a:xfrm>
                <a:off x="3977546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0" name="箭头: 左右 29">
                <a:extLst>
                  <a:ext uri="{FF2B5EF4-FFF2-40B4-BE49-F238E27FC236}">
                    <a16:creationId xmlns:a16="http://schemas.microsoft.com/office/drawing/2014/main" id="{36F65E65-EEEE-508E-A03D-9CB52A044E87}"/>
                  </a:ext>
                </a:extLst>
              </p:cNvPr>
              <p:cNvSpPr/>
              <p:nvPr/>
            </p:nvSpPr>
            <p:spPr>
              <a:xfrm>
                <a:off x="4564714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1" name="箭头: 左右 30">
                <a:extLst>
                  <a:ext uri="{FF2B5EF4-FFF2-40B4-BE49-F238E27FC236}">
                    <a16:creationId xmlns:a16="http://schemas.microsoft.com/office/drawing/2014/main" id="{1C08D4FB-A6C0-4DDE-20FB-ABF38C1F0405}"/>
                  </a:ext>
                </a:extLst>
              </p:cNvPr>
              <p:cNvSpPr/>
              <p:nvPr/>
            </p:nvSpPr>
            <p:spPr>
              <a:xfrm>
                <a:off x="3390378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2" name="箭头: 左右 31">
                <a:extLst>
                  <a:ext uri="{FF2B5EF4-FFF2-40B4-BE49-F238E27FC236}">
                    <a16:creationId xmlns:a16="http://schemas.microsoft.com/office/drawing/2014/main" id="{BF3E84F4-481A-8045-E896-7FB725409C42}"/>
                  </a:ext>
                </a:extLst>
              </p:cNvPr>
              <p:cNvSpPr/>
              <p:nvPr/>
            </p:nvSpPr>
            <p:spPr>
              <a:xfrm>
                <a:off x="3977546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3" name="箭头: 左右 32">
                <a:extLst>
                  <a:ext uri="{FF2B5EF4-FFF2-40B4-BE49-F238E27FC236}">
                    <a16:creationId xmlns:a16="http://schemas.microsoft.com/office/drawing/2014/main" id="{8BB75B14-4DD3-ADCF-890D-C225C01D1298}"/>
                  </a:ext>
                </a:extLst>
              </p:cNvPr>
              <p:cNvSpPr/>
              <p:nvPr/>
            </p:nvSpPr>
            <p:spPr>
              <a:xfrm>
                <a:off x="4564714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4" name="箭头: 左右 33">
                <a:extLst>
                  <a:ext uri="{FF2B5EF4-FFF2-40B4-BE49-F238E27FC236}">
                    <a16:creationId xmlns:a16="http://schemas.microsoft.com/office/drawing/2014/main" id="{5C4FDD94-D787-766C-7F20-BCFA79A044EB}"/>
                  </a:ext>
                </a:extLst>
              </p:cNvPr>
              <p:cNvSpPr/>
              <p:nvPr/>
            </p:nvSpPr>
            <p:spPr>
              <a:xfrm>
                <a:off x="3390378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5" name="箭头: 左右 34">
                <a:extLst>
                  <a:ext uri="{FF2B5EF4-FFF2-40B4-BE49-F238E27FC236}">
                    <a16:creationId xmlns:a16="http://schemas.microsoft.com/office/drawing/2014/main" id="{9FE403FF-F3AB-3656-A92D-8EB5BE368ABE}"/>
                  </a:ext>
                </a:extLst>
              </p:cNvPr>
              <p:cNvSpPr/>
              <p:nvPr/>
            </p:nvSpPr>
            <p:spPr>
              <a:xfrm>
                <a:off x="3977546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6" name="箭头: 左右 35">
                <a:extLst>
                  <a:ext uri="{FF2B5EF4-FFF2-40B4-BE49-F238E27FC236}">
                    <a16:creationId xmlns:a16="http://schemas.microsoft.com/office/drawing/2014/main" id="{B4CB4311-565F-CC3F-2B12-A97E2B427F84}"/>
                  </a:ext>
                </a:extLst>
              </p:cNvPr>
              <p:cNvSpPr/>
              <p:nvPr/>
            </p:nvSpPr>
            <p:spPr>
              <a:xfrm>
                <a:off x="4564714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7" name="箭头: 左右 36">
                <a:extLst>
                  <a:ext uri="{FF2B5EF4-FFF2-40B4-BE49-F238E27FC236}">
                    <a16:creationId xmlns:a16="http://schemas.microsoft.com/office/drawing/2014/main" id="{5F3328CE-F998-9DE0-BF42-FFE9E6D17EAC}"/>
                  </a:ext>
                </a:extLst>
              </p:cNvPr>
              <p:cNvSpPr/>
              <p:nvPr/>
            </p:nvSpPr>
            <p:spPr>
              <a:xfrm rot="5400000">
                <a:off x="304998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8" name="箭头: 左右 37">
                <a:extLst>
                  <a:ext uri="{FF2B5EF4-FFF2-40B4-BE49-F238E27FC236}">
                    <a16:creationId xmlns:a16="http://schemas.microsoft.com/office/drawing/2014/main" id="{C1FFEAB8-08AC-56F3-B204-E086771DB10B}"/>
                  </a:ext>
                </a:extLst>
              </p:cNvPr>
              <p:cNvSpPr/>
              <p:nvPr/>
            </p:nvSpPr>
            <p:spPr>
              <a:xfrm rot="5400000">
                <a:off x="3049982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9" name="箭头: 左右 38">
                <a:extLst>
                  <a:ext uri="{FF2B5EF4-FFF2-40B4-BE49-F238E27FC236}">
                    <a16:creationId xmlns:a16="http://schemas.microsoft.com/office/drawing/2014/main" id="{2AA551B4-C7DB-054F-86CD-BF246190C508}"/>
                  </a:ext>
                </a:extLst>
              </p:cNvPr>
              <p:cNvSpPr/>
              <p:nvPr/>
            </p:nvSpPr>
            <p:spPr>
              <a:xfrm rot="5400000">
                <a:off x="304998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0" name="箭头: 左右 39">
                <a:extLst>
                  <a:ext uri="{FF2B5EF4-FFF2-40B4-BE49-F238E27FC236}">
                    <a16:creationId xmlns:a16="http://schemas.microsoft.com/office/drawing/2014/main" id="{871292C9-2F88-C939-2CD9-FE3F0C8D0E10}"/>
                  </a:ext>
                </a:extLst>
              </p:cNvPr>
              <p:cNvSpPr/>
              <p:nvPr/>
            </p:nvSpPr>
            <p:spPr>
              <a:xfrm rot="5400000">
                <a:off x="3644129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1" name="箭头: 左右 40">
                <a:extLst>
                  <a:ext uri="{FF2B5EF4-FFF2-40B4-BE49-F238E27FC236}">
                    <a16:creationId xmlns:a16="http://schemas.microsoft.com/office/drawing/2014/main" id="{6F79E1AE-7F02-77CE-2AE3-3027FAF1DFB8}"/>
                  </a:ext>
                </a:extLst>
              </p:cNvPr>
              <p:cNvSpPr/>
              <p:nvPr/>
            </p:nvSpPr>
            <p:spPr>
              <a:xfrm rot="5400000">
                <a:off x="3644129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2" name="箭头: 左右 41">
                <a:extLst>
                  <a:ext uri="{FF2B5EF4-FFF2-40B4-BE49-F238E27FC236}">
                    <a16:creationId xmlns:a16="http://schemas.microsoft.com/office/drawing/2014/main" id="{E8AB6472-A7EC-626D-4905-8E5682EEE50C}"/>
                  </a:ext>
                </a:extLst>
              </p:cNvPr>
              <p:cNvSpPr/>
              <p:nvPr/>
            </p:nvSpPr>
            <p:spPr>
              <a:xfrm rot="5400000">
                <a:off x="3644129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3" name="箭头: 左右 42">
                <a:extLst>
                  <a:ext uri="{FF2B5EF4-FFF2-40B4-BE49-F238E27FC236}">
                    <a16:creationId xmlns:a16="http://schemas.microsoft.com/office/drawing/2014/main" id="{DA6C3F42-BAE9-E8D0-424C-A270CE8FAC67}"/>
                  </a:ext>
                </a:extLst>
              </p:cNvPr>
              <p:cNvSpPr/>
              <p:nvPr/>
            </p:nvSpPr>
            <p:spPr>
              <a:xfrm rot="5400000">
                <a:off x="4229398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4" name="箭头: 左右 43">
                <a:extLst>
                  <a:ext uri="{FF2B5EF4-FFF2-40B4-BE49-F238E27FC236}">
                    <a16:creationId xmlns:a16="http://schemas.microsoft.com/office/drawing/2014/main" id="{AC44D855-9667-BE7D-0D65-243F008320F3}"/>
                  </a:ext>
                </a:extLst>
              </p:cNvPr>
              <p:cNvSpPr/>
              <p:nvPr/>
            </p:nvSpPr>
            <p:spPr>
              <a:xfrm rot="5400000">
                <a:off x="4229398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5" name="箭头: 左右 44">
                <a:extLst>
                  <a:ext uri="{FF2B5EF4-FFF2-40B4-BE49-F238E27FC236}">
                    <a16:creationId xmlns:a16="http://schemas.microsoft.com/office/drawing/2014/main" id="{C3D2EBBF-43EB-5331-CFBD-BE79AC751D15}"/>
                  </a:ext>
                </a:extLst>
              </p:cNvPr>
              <p:cNvSpPr/>
              <p:nvPr/>
            </p:nvSpPr>
            <p:spPr>
              <a:xfrm rot="5400000">
                <a:off x="4229398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6" name="箭头: 左右 45">
                <a:extLst>
                  <a:ext uri="{FF2B5EF4-FFF2-40B4-BE49-F238E27FC236}">
                    <a16:creationId xmlns:a16="http://schemas.microsoft.com/office/drawing/2014/main" id="{176E9198-FA06-D05C-8380-6900B6328192}"/>
                  </a:ext>
                </a:extLst>
              </p:cNvPr>
              <p:cNvSpPr/>
              <p:nvPr/>
            </p:nvSpPr>
            <p:spPr>
              <a:xfrm rot="5400000">
                <a:off x="482224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7" name="箭头: 左右 46">
                <a:extLst>
                  <a:ext uri="{FF2B5EF4-FFF2-40B4-BE49-F238E27FC236}">
                    <a16:creationId xmlns:a16="http://schemas.microsoft.com/office/drawing/2014/main" id="{B90EAF52-7413-6DDD-400A-C491E304163D}"/>
                  </a:ext>
                </a:extLst>
              </p:cNvPr>
              <p:cNvSpPr/>
              <p:nvPr/>
            </p:nvSpPr>
            <p:spPr>
              <a:xfrm rot="5400000">
                <a:off x="4822242" y="32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8" name="箭头: 左右 47">
                <a:extLst>
                  <a:ext uri="{FF2B5EF4-FFF2-40B4-BE49-F238E27FC236}">
                    <a16:creationId xmlns:a16="http://schemas.microsoft.com/office/drawing/2014/main" id="{4EF3C8A4-E472-2717-C5C5-E0671A21CED0}"/>
                  </a:ext>
                </a:extLst>
              </p:cNvPr>
              <p:cNvSpPr/>
              <p:nvPr/>
            </p:nvSpPr>
            <p:spPr>
              <a:xfrm rot="5400000">
                <a:off x="482224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9" name="箭头: 左右 48">
                <a:extLst>
                  <a:ext uri="{FF2B5EF4-FFF2-40B4-BE49-F238E27FC236}">
                    <a16:creationId xmlns:a16="http://schemas.microsoft.com/office/drawing/2014/main" id="{E1157832-9723-8054-EDC7-5E39A83041C4}"/>
                  </a:ext>
                </a:extLst>
              </p:cNvPr>
              <p:cNvSpPr/>
              <p:nvPr/>
            </p:nvSpPr>
            <p:spPr>
              <a:xfrm>
                <a:off x="3395736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0" name="箭头: 左右 49">
                <a:extLst>
                  <a:ext uri="{FF2B5EF4-FFF2-40B4-BE49-F238E27FC236}">
                    <a16:creationId xmlns:a16="http://schemas.microsoft.com/office/drawing/2014/main" id="{ED0A383D-4A37-A03E-12D0-A5FF1BAC7B10}"/>
                  </a:ext>
                </a:extLst>
              </p:cNvPr>
              <p:cNvSpPr/>
              <p:nvPr/>
            </p:nvSpPr>
            <p:spPr>
              <a:xfrm>
                <a:off x="3984169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1" name="箭头: 左右 50">
                <a:extLst>
                  <a:ext uri="{FF2B5EF4-FFF2-40B4-BE49-F238E27FC236}">
                    <a16:creationId xmlns:a16="http://schemas.microsoft.com/office/drawing/2014/main" id="{CDD6FF0B-BFF7-B06E-41EF-E7082C052F5C}"/>
                  </a:ext>
                </a:extLst>
              </p:cNvPr>
              <p:cNvSpPr/>
              <p:nvPr/>
            </p:nvSpPr>
            <p:spPr>
              <a:xfrm>
                <a:off x="4572602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2" name="箭头: 左右 51">
                <a:extLst>
                  <a:ext uri="{FF2B5EF4-FFF2-40B4-BE49-F238E27FC236}">
                    <a16:creationId xmlns:a16="http://schemas.microsoft.com/office/drawing/2014/main" id="{5D0DD9D3-FE49-C82C-A845-28B1ECD7BCD0}"/>
                  </a:ext>
                </a:extLst>
              </p:cNvPr>
              <p:cNvSpPr/>
              <p:nvPr/>
            </p:nvSpPr>
            <p:spPr>
              <a:xfrm>
                <a:off x="3395736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3" name="箭头: 左右 52">
                <a:extLst>
                  <a:ext uri="{FF2B5EF4-FFF2-40B4-BE49-F238E27FC236}">
                    <a16:creationId xmlns:a16="http://schemas.microsoft.com/office/drawing/2014/main" id="{E3A5207B-F0E0-F3FC-EF25-8B71317D9E0A}"/>
                  </a:ext>
                </a:extLst>
              </p:cNvPr>
              <p:cNvSpPr/>
              <p:nvPr/>
            </p:nvSpPr>
            <p:spPr>
              <a:xfrm>
                <a:off x="3984169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4" name="箭头: 左右 53">
                <a:extLst>
                  <a:ext uri="{FF2B5EF4-FFF2-40B4-BE49-F238E27FC236}">
                    <a16:creationId xmlns:a16="http://schemas.microsoft.com/office/drawing/2014/main" id="{4F7419E2-86B2-7936-9F6E-45C8E3D4B00E}"/>
                  </a:ext>
                </a:extLst>
              </p:cNvPr>
              <p:cNvSpPr/>
              <p:nvPr/>
            </p:nvSpPr>
            <p:spPr>
              <a:xfrm>
                <a:off x="4572602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5" name="箭头: 左右 54">
                <a:extLst>
                  <a:ext uri="{FF2B5EF4-FFF2-40B4-BE49-F238E27FC236}">
                    <a16:creationId xmlns:a16="http://schemas.microsoft.com/office/drawing/2014/main" id="{18705FD0-7307-137B-8685-FC4B99DA0D9A}"/>
                  </a:ext>
                </a:extLst>
              </p:cNvPr>
              <p:cNvSpPr/>
              <p:nvPr/>
            </p:nvSpPr>
            <p:spPr>
              <a:xfrm>
                <a:off x="3395736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6" name="箭头: 左右 55">
                <a:extLst>
                  <a:ext uri="{FF2B5EF4-FFF2-40B4-BE49-F238E27FC236}">
                    <a16:creationId xmlns:a16="http://schemas.microsoft.com/office/drawing/2014/main" id="{92EE123C-330A-2154-3B1B-D4A712EA1902}"/>
                  </a:ext>
                </a:extLst>
              </p:cNvPr>
              <p:cNvSpPr/>
              <p:nvPr/>
            </p:nvSpPr>
            <p:spPr>
              <a:xfrm>
                <a:off x="3984169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7" name="箭头: 左右 56">
                <a:extLst>
                  <a:ext uri="{FF2B5EF4-FFF2-40B4-BE49-F238E27FC236}">
                    <a16:creationId xmlns:a16="http://schemas.microsoft.com/office/drawing/2014/main" id="{6E83A48B-33F9-C5F2-6808-EB86053ED306}"/>
                  </a:ext>
                </a:extLst>
              </p:cNvPr>
              <p:cNvSpPr/>
              <p:nvPr/>
            </p:nvSpPr>
            <p:spPr>
              <a:xfrm>
                <a:off x="4572602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8" name="箭头: 左右 57">
                <a:extLst>
                  <a:ext uri="{FF2B5EF4-FFF2-40B4-BE49-F238E27FC236}">
                    <a16:creationId xmlns:a16="http://schemas.microsoft.com/office/drawing/2014/main" id="{62A909FE-5FE9-0703-F909-BC1AB3A8FCBE}"/>
                  </a:ext>
                </a:extLst>
              </p:cNvPr>
              <p:cNvSpPr/>
              <p:nvPr/>
            </p:nvSpPr>
            <p:spPr>
              <a:xfrm>
                <a:off x="3395736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9" name="箭头: 左右 58">
                <a:extLst>
                  <a:ext uri="{FF2B5EF4-FFF2-40B4-BE49-F238E27FC236}">
                    <a16:creationId xmlns:a16="http://schemas.microsoft.com/office/drawing/2014/main" id="{96D6FD9E-DC9F-D4D6-DE41-49E6E9AC95DE}"/>
                  </a:ext>
                </a:extLst>
              </p:cNvPr>
              <p:cNvSpPr/>
              <p:nvPr/>
            </p:nvSpPr>
            <p:spPr>
              <a:xfrm>
                <a:off x="3984169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0" name="箭头: 左右 59">
                <a:extLst>
                  <a:ext uri="{FF2B5EF4-FFF2-40B4-BE49-F238E27FC236}">
                    <a16:creationId xmlns:a16="http://schemas.microsoft.com/office/drawing/2014/main" id="{AD2953EC-D968-1A7E-4EBF-F249310BA658}"/>
                  </a:ext>
                </a:extLst>
              </p:cNvPr>
              <p:cNvSpPr/>
              <p:nvPr/>
            </p:nvSpPr>
            <p:spPr>
              <a:xfrm>
                <a:off x="4572602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1" name="箭头: 左右 60">
                <a:extLst>
                  <a:ext uri="{FF2B5EF4-FFF2-40B4-BE49-F238E27FC236}">
                    <a16:creationId xmlns:a16="http://schemas.microsoft.com/office/drawing/2014/main" id="{95B75636-D4A5-78C4-47C9-2A2321B9611A}"/>
                  </a:ext>
                </a:extLst>
              </p:cNvPr>
              <p:cNvSpPr/>
              <p:nvPr/>
            </p:nvSpPr>
            <p:spPr>
              <a:xfrm rot="5400000">
                <a:off x="3143869" y="271840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2" name="箭头: 左右 61">
                <a:extLst>
                  <a:ext uri="{FF2B5EF4-FFF2-40B4-BE49-F238E27FC236}">
                    <a16:creationId xmlns:a16="http://schemas.microsoft.com/office/drawing/2014/main" id="{1579ABE5-1D6B-9425-D9EB-D6022F30A19C}"/>
                  </a:ext>
                </a:extLst>
              </p:cNvPr>
              <p:cNvSpPr/>
              <p:nvPr/>
            </p:nvSpPr>
            <p:spPr>
              <a:xfrm rot="5400000">
                <a:off x="3730186" y="271840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3" name="箭头: 左右 62">
                <a:extLst>
                  <a:ext uri="{FF2B5EF4-FFF2-40B4-BE49-F238E27FC236}">
                    <a16:creationId xmlns:a16="http://schemas.microsoft.com/office/drawing/2014/main" id="{C040F0CC-7D2A-74D3-D0AC-91AE6242CE0C}"/>
                  </a:ext>
                </a:extLst>
              </p:cNvPr>
              <p:cNvSpPr/>
              <p:nvPr/>
            </p:nvSpPr>
            <p:spPr>
              <a:xfrm rot="5400000">
                <a:off x="4316503" y="2718404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4" name="箭头: 左右 63">
                <a:extLst>
                  <a:ext uri="{FF2B5EF4-FFF2-40B4-BE49-F238E27FC236}">
                    <a16:creationId xmlns:a16="http://schemas.microsoft.com/office/drawing/2014/main" id="{B6AE12E5-F521-3DF1-32CD-DF647BB1C7A4}"/>
                  </a:ext>
                </a:extLst>
              </p:cNvPr>
              <p:cNvSpPr/>
              <p:nvPr/>
            </p:nvSpPr>
            <p:spPr>
              <a:xfrm rot="5400000">
                <a:off x="4902820" y="2718405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5" name="箭头: 左右 64">
                <a:extLst>
                  <a:ext uri="{FF2B5EF4-FFF2-40B4-BE49-F238E27FC236}">
                    <a16:creationId xmlns:a16="http://schemas.microsoft.com/office/drawing/2014/main" id="{EB0DD7B8-4E23-4FE1-9442-64E9BE4C4911}"/>
                  </a:ext>
                </a:extLst>
              </p:cNvPr>
              <p:cNvSpPr/>
              <p:nvPr/>
            </p:nvSpPr>
            <p:spPr>
              <a:xfrm rot="5400000">
                <a:off x="3143869" y="332762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7" name="箭头: 左右 65">
                <a:extLst>
                  <a:ext uri="{FF2B5EF4-FFF2-40B4-BE49-F238E27FC236}">
                    <a16:creationId xmlns:a16="http://schemas.microsoft.com/office/drawing/2014/main" id="{80443D0B-E6B6-AEF5-CE8C-5C02121D2065}"/>
                  </a:ext>
                </a:extLst>
              </p:cNvPr>
              <p:cNvSpPr/>
              <p:nvPr/>
            </p:nvSpPr>
            <p:spPr>
              <a:xfrm rot="5400000">
                <a:off x="3730186" y="332762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8" name="箭头: 左右 66">
                <a:extLst>
                  <a:ext uri="{FF2B5EF4-FFF2-40B4-BE49-F238E27FC236}">
                    <a16:creationId xmlns:a16="http://schemas.microsoft.com/office/drawing/2014/main" id="{6DBE7AF1-8713-0CDD-86FF-AC6A2E33808C}"/>
                  </a:ext>
                </a:extLst>
              </p:cNvPr>
              <p:cNvSpPr/>
              <p:nvPr/>
            </p:nvSpPr>
            <p:spPr>
              <a:xfrm rot="5400000">
                <a:off x="4316503" y="332762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9" name="箭头: 左右 67">
                <a:extLst>
                  <a:ext uri="{FF2B5EF4-FFF2-40B4-BE49-F238E27FC236}">
                    <a16:creationId xmlns:a16="http://schemas.microsoft.com/office/drawing/2014/main" id="{31C3241B-9B29-5D10-8D6B-5B67C2EF854D}"/>
                  </a:ext>
                </a:extLst>
              </p:cNvPr>
              <p:cNvSpPr/>
              <p:nvPr/>
            </p:nvSpPr>
            <p:spPr>
              <a:xfrm rot="5400000">
                <a:off x="4902820" y="3324449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0" name="箭头: 左右 68">
                <a:extLst>
                  <a:ext uri="{FF2B5EF4-FFF2-40B4-BE49-F238E27FC236}">
                    <a16:creationId xmlns:a16="http://schemas.microsoft.com/office/drawing/2014/main" id="{23AF68A4-185A-16CC-726A-D335C9385145}"/>
                  </a:ext>
                </a:extLst>
              </p:cNvPr>
              <p:cNvSpPr/>
              <p:nvPr/>
            </p:nvSpPr>
            <p:spPr>
              <a:xfrm rot="5400000">
                <a:off x="3143869" y="3936840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1" name="箭头: 左右 69">
                <a:extLst>
                  <a:ext uri="{FF2B5EF4-FFF2-40B4-BE49-F238E27FC236}">
                    <a16:creationId xmlns:a16="http://schemas.microsoft.com/office/drawing/2014/main" id="{D566EC28-AC17-F9BC-CF87-0DE3B4A2F748}"/>
                  </a:ext>
                </a:extLst>
              </p:cNvPr>
              <p:cNvSpPr/>
              <p:nvPr/>
            </p:nvSpPr>
            <p:spPr>
              <a:xfrm rot="5400000">
                <a:off x="3730186" y="393684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3" name="箭头: 左右 70">
                <a:extLst>
                  <a:ext uri="{FF2B5EF4-FFF2-40B4-BE49-F238E27FC236}">
                    <a16:creationId xmlns:a16="http://schemas.microsoft.com/office/drawing/2014/main" id="{14012D29-315D-ADB9-F13F-58B97CEDF2A6}"/>
                  </a:ext>
                </a:extLst>
              </p:cNvPr>
              <p:cNvSpPr/>
              <p:nvPr/>
            </p:nvSpPr>
            <p:spPr>
              <a:xfrm rot="5400000">
                <a:off x="4316503" y="393684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4" name="箭头: 左右 71">
                <a:extLst>
                  <a:ext uri="{FF2B5EF4-FFF2-40B4-BE49-F238E27FC236}">
                    <a16:creationId xmlns:a16="http://schemas.microsoft.com/office/drawing/2014/main" id="{41FB76EA-657B-C641-0E98-4FFAB22D67CF}"/>
                  </a:ext>
                </a:extLst>
              </p:cNvPr>
              <p:cNvSpPr/>
              <p:nvPr/>
            </p:nvSpPr>
            <p:spPr>
              <a:xfrm rot="5400000">
                <a:off x="4902820" y="393684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grpSp>
            <p:nvGrpSpPr>
              <p:cNvPr id="95" name="组合 72">
                <a:extLst>
                  <a:ext uri="{FF2B5EF4-FFF2-40B4-BE49-F238E27FC236}">
                    <a16:creationId xmlns:a16="http://schemas.microsoft.com/office/drawing/2014/main" id="{92D93A8C-EE5A-F1F4-34FE-9F061EA98F4B}"/>
                  </a:ext>
                </a:extLst>
              </p:cNvPr>
              <p:cNvGrpSpPr/>
              <p:nvPr/>
            </p:nvGrpSpPr>
            <p:grpSpPr>
              <a:xfrm>
                <a:off x="3213445" y="1935087"/>
                <a:ext cx="1868370" cy="429342"/>
                <a:chOff x="6685631" y="835025"/>
                <a:chExt cx="1868370" cy="429342"/>
              </a:xfrm>
            </p:grpSpPr>
            <p:sp>
              <p:nvSpPr>
                <p:cNvPr id="111" name="箭头: 左右 88">
                  <a:extLst>
                    <a:ext uri="{FF2B5EF4-FFF2-40B4-BE49-F238E27FC236}">
                      <a16:creationId xmlns:a16="http://schemas.microsoft.com/office/drawing/2014/main" id="{5FA2D135-FA41-8725-D498-637000A944C0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2" name="箭头: 左右 89">
                  <a:extLst>
                    <a:ext uri="{FF2B5EF4-FFF2-40B4-BE49-F238E27FC236}">
                      <a16:creationId xmlns:a16="http://schemas.microsoft.com/office/drawing/2014/main" id="{556877EF-5249-89A8-E39E-87A401002A5E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3" name="箭头: 左右 90">
                  <a:extLst>
                    <a:ext uri="{FF2B5EF4-FFF2-40B4-BE49-F238E27FC236}">
                      <a16:creationId xmlns:a16="http://schemas.microsoft.com/office/drawing/2014/main" id="{B7DD1D17-25CE-B6A7-F22D-F0AA2E1807D7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4" name="箭头: 左右 91">
                  <a:extLst>
                    <a:ext uri="{FF2B5EF4-FFF2-40B4-BE49-F238E27FC236}">
                      <a16:creationId xmlns:a16="http://schemas.microsoft.com/office/drawing/2014/main" id="{7170D874-E4FB-00A1-672E-24DF1F79EC0E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6" name="组合 73">
                <a:extLst>
                  <a:ext uri="{FF2B5EF4-FFF2-40B4-BE49-F238E27FC236}">
                    <a16:creationId xmlns:a16="http://schemas.microsoft.com/office/drawing/2014/main" id="{F4305B3E-81B2-55D3-EB8D-30C67D583C4C}"/>
                  </a:ext>
                </a:extLst>
              </p:cNvPr>
              <p:cNvGrpSpPr/>
              <p:nvPr/>
            </p:nvGrpSpPr>
            <p:grpSpPr>
              <a:xfrm>
                <a:off x="3213445" y="4339124"/>
                <a:ext cx="1868370" cy="130049"/>
                <a:chOff x="6685631" y="3273987"/>
                <a:chExt cx="1868370" cy="429342"/>
              </a:xfrm>
            </p:grpSpPr>
            <p:sp>
              <p:nvSpPr>
                <p:cNvPr id="107" name="箭头: 左右 84">
                  <a:extLst>
                    <a:ext uri="{FF2B5EF4-FFF2-40B4-BE49-F238E27FC236}">
                      <a16:creationId xmlns:a16="http://schemas.microsoft.com/office/drawing/2014/main" id="{2F5DA4B9-996E-7B49-F0C8-7C961296DD31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8" name="箭头: 左右 85">
                  <a:extLst>
                    <a:ext uri="{FF2B5EF4-FFF2-40B4-BE49-F238E27FC236}">
                      <a16:creationId xmlns:a16="http://schemas.microsoft.com/office/drawing/2014/main" id="{B8A680FE-D774-55B6-48FD-B0819CD632C7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9" name="箭头: 左右 86">
                  <a:extLst>
                    <a:ext uri="{FF2B5EF4-FFF2-40B4-BE49-F238E27FC236}">
                      <a16:creationId xmlns:a16="http://schemas.microsoft.com/office/drawing/2014/main" id="{80A8EEAB-999B-FECB-3C5B-E5278314CE24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0" name="箭头: 左右 87">
                  <a:extLst>
                    <a:ext uri="{FF2B5EF4-FFF2-40B4-BE49-F238E27FC236}">
                      <a16:creationId xmlns:a16="http://schemas.microsoft.com/office/drawing/2014/main" id="{4F4BA48A-1B67-7B4C-041C-9C0E0377293C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7" name="组合 74">
                <a:extLst>
                  <a:ext uri="{FF2B5EF4-FFF2-40B4-BE49-F238E27FC236}">
                    <a16:creationId xmlns:a16="http://schemas.microsoft.com/office/drawing/2014/main" id="{606C92A8-82C3-E4D5-8B47-A7883D59D9C1}"/>
                  </a:ext>
                </a:extLst>
              </p:cNvPr>
              <p:cNvGrpSpPr/>
              <p:nvPr/>
            </p:nvGrpSpPr>
            <p:grpSpPr>
              <a:xfrm rot="5400000">
                <a:off x="2196894" y="3301106"/>
                <a:ext cx="1932604" cy="145316"/>
                <a:chOff x="6685631" y="3273987"/>
                <a:chExt cx="1868370" cy="429342"/>
              </a:xfrm>
            </p:grpSpPr>
            <p:sp>
              <p:nvSpPr>
                <p:cNvPr id="103" name="箭头: 左右 80">
                  <a:extLst>
                    <a:ext uri="{FF2B5EF4-FFF2-40B4-BE49-F238E27FC236}">
                      <a16:creationId xmlns:a16="http://schemas.microsoft.com/office/drawing/2014/main" id="{390B0FC1-3C85-C883-9E85-8E2598550CD6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4" name="箭头: 左右 81">
                  <a:extLst>
                    <a:ext uri="{FF2B5EF4-FFF2-40B4-BE49-F238E27FC236}">
                      <a16:creationId xmlns:a16="http://schemas.microsoft.com/office/drawing/2014/main" id="{9109A53C-7647-A433-C9A2-54097DEB9CDE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5" name="箭头: 左右 82">
                  <a:extLst>
                    <a:ext uri="{FF2B5EF4-FFF2-40B4-BE49-F238E27FC236}">
                      <a16:creationId xmlns:a16="http://schemas.microsoft.com/office/drawing/2014/main" id="{C318148C-C136-0D30-43FD-9FD08CF5EF7A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6" name="箭头: 左右 83">
                  <a:extLst>
                    <a:ext uri="{FF2B5EF4-FFF2-40B4-BE49-F238E27FC236}">
                      <a16:creationId xmlns:a16="http://schemas.microsoft.com/office/drawing/2014/main" id="{D676B44F-7280-8DB5-0829-11B5B2EBA07E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8" name="组合 75">
                <a:extLst>
                  <a:ext uri="{FF2B5EF4-FFF2-40B4-BE49-F238E27FC236}">
                    <a16:creationId xmlns:a16="http://schemas.microsoft.com/office/drawing/2014/main" id="{C3B4DC23-2877-1A78-8FC4-6745A339EDFA}"/>
                  </a:ext>
                </a:extLst>
              </p:cNvPr>
              <p:cNvGrpSpPr/>
              <p:nvPr/>
            </p:nvGrpSpPr>
            <p:grpSpPr>
              <a:xfrm rot="5400000">
                <a:off x="4362579" y="3176085"/>
                <a:ext cx="1966592" cy="429342"/>
                <a:chOff x="6685631" y="835025"/>
                <a:chExt cx="1868370" cy="429342"/>
              </a:xfrm>
            </p:grpSpPr>
            <p:sp>
              <p:nvSpPr>
                <p:cNvPr id="99" name="箭头: 左右 76">
                  <a:extLst>
                    <a:ext uri="{FF2B5EF4-FFF2-40B4-BE49-F238E27FC236}">
                      <a16:creationId xmlns:a16="http://schemas.microsoft.com/office/drawing/2014/main" id="{AF8967FE-C898-2733-D70A-451F4931348E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0" name="箭头: 左右 77">
                  <a:extLst>
                    <a:ext uri="{FF2B5EF4-FFF2-40B4-BE49-F238E27FC236}">
                      <a16:creationId xmlns:a16="http://schemas.microsoft.com/office/drawing/2014/main" id="{3E250586-777F-A575-298B-9B791EA7C402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1" name="箭头: 左右 78">
                  <a:extLst>
                    <a:ext uri="{FF2B5EF4-FFF2-40B4-BE49-F238E27FC236}">
                      <a16:creationId xmlns:a16="http://schemas.microsoft.com/office/drawing/2014/main" id="{D2571151-7846-460C-A37B-7CF4523198E2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2" name="箭头: 左右 79">
                  <a:extLst>
                    <a:ext uri="{FF2B5EF4-FFF2-40B4-BE49-F238E27FC236}">
                      <a16:creationId xmlns:a16="http://schemas.microsoft.com/office/drawing/2014/main" id="{D5A773ED-9180-7634-2499-38BFF5C97988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</p:grpSp>
        <p:grpSp>
          <p:nvGrpSpPr>
            <p:cNvPr id="6" name="组合 108">
              <a:extLst>
                <a:ext uri="{FF2B5EF4-FFF2-40B4-BE49-F238E27FC236}">
                  <a16:creationId xmlns:a16="http://schemas.microsoft.com/office/drawing/2014/main" id="{D7E204EC-9A11-1CE2-4A5B-BC07B1CEB6D0}"/>
                </a:ext>
              </a:extLst>
            </p:cNvPr>
            <p:cNvGrpSpPr/>
            <p:nvPr/>
          </p:nvGrpSpPr>
          <p:grpSpPr>
            <a:xfrm>
              <a:off x="5639205" y="2423467"/>
              <a:ext cx="854588" cy="3706129"/>
              <a:chOff x="2862668" y="2193494"/>
              <a:chExt cx="1055914" cy="3706129"/>
            </a:xfrm>
            <a:solidFill>
              <a:schemeClr val="bg2"/>
            </a:solidFill>
          </p:grpSpPr>
          <p:sp>
            <p:nvSpPr>
              <p:cNvPr id="20" name="矩形 109">
                <a:extLst>
                  <a:ext uri="{FF2B5EF4-FFF2-40B4-BE49-F238E27FC236}">
                    <a16:creationId xmlns:a16="http://schemas.microsoft.com/office/drawing/2014/main" id="{5B9F7B5F-F92D-2C10-B6F1-D6C2F14F0C37}"/>
                  </a:ext>
                </a:extLst>
              </p:cNvPr>
              <p:cNvSpPr/>
              <p:nvPr/>
            </p:nvSpPr>
            <p:spPr>
              <a:xfrm>
                <a:off x="2862668" y="2193494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" name="矩形 110">
                <a:extLst>
                  <a:ext uri="{FF2B5EF4-FFF2-40B4-BE49-F238E27FC236}">
                    <a16:creationId xmlns:a16="http://schemas.microsoft.com/office/drawing/2014/main" id="{BB6D4976-C06E-0950-6A53-B8E630037C4D}"/>
                  </a:ext>
                </a:extLst>
              </p:cNvPr>
              <p:cNvSpPr/>
              <p:nvPr/>
            </p:nvSpPr>
            <p:spPr>
              <a:xfrm>
                <a:off x="2862668" y="3338156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矩形 111">
                <a:extLst>
                  <a:ext uri="{FF2B5EF4-FFF2-40B4-BE49-F238E27FC236}">
                    <a16:creationId xmlns:a16="http://schemas.microsoft.com/office/drawing/2014/main" id="{AAA05EC0-9B72-EC1E-1492-3A03C0D762EA}"/>
                  </a:ext>
                </a:extLst>
              </p:cNvPr>
              <p:cNvSpPr/>
              <p:nvPr/>
            </p:nvSpPr>
            <p:spPr>
              <a:xfrm>
                <a:off x="2862668" y="4482818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矩形 112">
                <a:extLst>
                  <a:ext uri="{FF2B5EF4-FFF2-40B4-BE49-F238E27FC236}">
                    <a16:creationId xmlns:a16="http://schemas.microsoft.com/office/drawing/2014/main" id="{B720EFD6-34BC-EC6C-9169-1D9C34C008BB}"/>
                  </a:ext>
                </a:extLst>
              </p:cNvPr>
              <p:cNvSpPr/>
              <p:nvPr/>
            </p:nvSpPr>
            <p:spPr>
              <a:xfrm>
                <a:off x="2862668" y="5627480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" name="矩形 113">
              <a:extLst>
                <a:ext uri="{FF2B5EF4-FFF2-40B4-BE49-F238E27FC236}">
                  <a16:creationId xmlns:a16="http://schemas.microsoft.com/office/drawing/2014/main" id="{53E86986-405F-A189-F06A-D574102B62E5}"/>
                </a:ext>
              </a:extLst>
            </p:cNvPr>
            <p:cNvSpPr/>
            <p:nvPr/>
          </p:nvSpPr>
          <p:spPr>
            <a:xfrm>
              <a:off x="4518251" y="2423467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9" name="矩形 114">
              <a:extLst>
                <a:ext uri="{FF2B5EF4-FFF2-40B4-BE49-F238E27FC236}">
                  <a16:creationId xmlns:a16="http://schemas.microsoft.com/office/drawing/2014/main" id="{9A36FF74-1D73-872C-E8BE-340647C20E61}"/>
                </a:ext>
              </a:extLst>
            </p:cNvPr>
            <p:cNvSpPr/>
            <p:nvPr/>
          </p:nvSpPr>
          <p:spPr>
            <a:xfrm>
              <a:off x="4518251" y="3568129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0" name="矩形 115">
              <a:extLst>
                <a:ext uri="{FF2B5EF4-FFF2-40B4-BE49-F238E27FC236}">
                  <a16:creationId xmlns:a16="http://schemas.microsoft.com/office/drawing/2014/main" id="{DD976AEC-3B4A-CB77-3888-43BA1F121007}"/>
                </a:ext>
              </a:extLst>
            </p:cNvPr>
            <p:cNvSpPr/>
            <p:nvPr/>
          </p:nvSpPr>
          <p:spPr>
            <a:xfrm>
              <a:off x="4518251" y="4712791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" name="矩形 116">
              <a:extLst>
                <a:ext uri="{FF2B5EF4-FFF2-40B4-BE49-F238E27FC236}">
                  <a16:creationId xmlns:a16="http://schemas.microsoft.com/office/drawing/2014/main" id="{FAA51BE0-2BC8-630A-F1A4-A7466848816C}"/>
                </a:ext>
              </a:extLst>
            </p:cNvPr>
            <p:cNvSpPr/>
            <p:nvPr/>
          </p:nvSpPr>
          <p:spPr>
            <a:xfrm>
              <a:off x="4518251" y="5857453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2" name="矩形 117">
              <a:extLst>
                <a:ext uri="{FF2B5EF4-FFF2-40B4-BE49-F238E27FC236}">
                  <a16:creationId xmlns:a16="http://schemas.microsoft.com/office/drawing/2014/main" id="{0D60072D-ED29-5FAE-447A-7AEC82434C46}"/>
                </a:ext>
              </a:extLst>
            </p:cNvPr>
            <p:cNvSpPr/>
            <p:nvPr/>
          </p:nvSpPr>
          <p:spPr>
            <a:xfrm>
              <a:off x="6685685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3" name="矩形 118">
              <a:extLst>
                <a:ext uri="{FF2B5EF4-FFF2-40B4-BE49-F238E27FC236}">
                  <a16:creationId xmlns:a16="http://schemas.microsoft.com/office/drawing/2014/main" id="{36D82BFD-FB10-BAF1-850C-2E133C5110FE}"/>
                </a:ext>
              </a:extLst>
            </p:cNvPr>
            <p:cNvSpPr/>
            <p:nvPr/>
          </p:nvSpPr>
          <p:spPr>
            <a:xfrm>
              <a:off x="7769998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4" name="矩形 119">
              <a:extLst>
                <a:ext uri="{FF2B5EF4-FFF2-40B4-BE49-F238E27FC236}">
                  <a16:creationId xmlns:a16="http://schemas.microsoft.com/office/drawing/2014/main" id="{39A13440-8261-CB80-013F-238252A30D6D}"/>
                </a:ext>
              </a:extLst>
            </p:cNvPr>
            <p:cNvSpPr/>
            <p:nvPr/>
          </p:nvSpPr>
          <p:spPr>
            <a:xfrm>
              <a:off x="8854311" y="6267410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5" name="矩形 120">
              <a:extLst>
                <a:ext uri="{FF2B5EF4-FFF2-40B4-BE49-F238E27FC236}">
                  <a16:creationId xmlns:a16="http://schemas.microsoft.com/office/drawing/2014/main" id="{B0AD7D91-61B2-F950-FC56-FC20E253F784}"/>
                </a:ext>
              </a:extLst>
            </p:cNvPr>
            <p:cNvSpPr/>
            <p:nvPr/>
          </p:nvSpPr>
          <p:spPr>
            <a:xfrm>
              <a:off x="9938623" y="6267409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6" name="矩形 121">
              <a:extLst>
                <a:ext uri="{FF2B5EF4-FFF2-40B4-BE49-F238E27FC236}">
                  <a16:creationId xmlns:a16="http://schemas.microsoft.com/office/drawing/2014/main" id="{912339D2-3434-6858-9E5D-209196694ACC}"/>
                </a:ext>
              </a:extLst>
            </p:cNvPr>
            <p:cNvSpPr/>
            <p:nvPr/>
          </p:nvSpPr>
          <p:spPr>
            <a:xfrm>
              <a:off x="6685685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7" name="矩形 122">
              <a:extLst>
                <a:ext uri="{FF2B5EF4-FFF2-40B4-BE49-F238E27FC236}">
                  <a16:creationId xmlns:a16="http://schemas.microsoft.com/office/drawing/2014/main" id="{913C47F9-D8AD-FE85-1DC8-EC32A3235A5E}"/>
                </a:ext>
              </a:extLst>
            </p:cNvPr>
            <p:cNvSpPr/>
            <p:nvPr/>
          </p:nvSpPr>
          <p:spPr>
            <a:xfrm>
              <a:off x="7769998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8" name="矩形 123">
              <a:extLst>
                <a:ext uri="{FF2B5EF4-FFF2-40B4-BE49-F238E27FC236}">
                  <a16:creationId xmlns:a16="http://schemas.microsoft.com/office/drawing/2014/main" id="{64176AAA-35D1-D6B5-8A3F-80DF951B49A5}"/>
                </a:ext>
              </a:extLst>
            </p:cNvPr>
            <p:cNvSpPr/>
            <p:nvPr/>
          </p:nvSpPr>
          <p:spPr>
            <a:xfrm>
              <a:off x="8854311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9" name="矩形 124">
              <a:extLst>
                <a:ext uri="{FF2B5EF4-FFF2-40B4-BE49-F238E27FC236}">
                  <a16:creationId xmlns:a16="http://schemas.microsoft.com/office/drawing/2014/main" id="{B2838DAC-27BF-10EE-15D1-26A9579B7C29}"/>
                </a:ext>
              </a:extLst>
            </p:cNvPr>
            <p:cNvSpPr/>
            <p:nvPr/>
          </p:nvSpPr>
          <p:spPr>
            <a:xfrm>
              <a:off x="9938624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AF8F692-F3C3-6CEA-BBBC-D3A952A0D03D}"/>
              </a:ext>
            </a:extLst>
          </p:cNvPr>
          <p:cNvSpPr/>
          <p:nvPr/>
        </p:nvSpPr>
        <p:spPr>
          <a:xfrm>
            <a:off x="3114160" y="1492528"/>
            <a:ext cx="1142637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C</a:t>
            </a:r>
            <a:r>
              <a:rPr lang="en-GB" baseline="30000" dirty="0">
                <a:solidFill>
                  <a:schemeClr val="tx2"/>
                </a:solidFill>
              </a:rPr>
              <a:t>KV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441A7D-2D05-58EA-BD34-1D7307800CE1}"/>
              </a:ext>
            </a:extLst>
          </p:cNvPr>
          <p:cNvSpPr/>
          <p:nvPr/>
        </p:nvSpPr>
        <p:spPr>
          <a:xfrm>
            <a:off x="4302672" y="1492528"/>
            <a:ext cx="604725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K</a:t>
            </a:r>
            <a:r>
              <a:rPr lang="en-GB" baseline="30000" dirty="0">
                <a:solidFill>
                  <a:schemeClr val="tx2"/>
                </a:solidFill>
              </a:rPr>
              <a:t>R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24CF43-3220-922C-C4C4-F854880F2263}"/>
              </a:ext>
            </a:extLst>
          </p:cNvPr>
          <p:cNvSpPr/>
          <p:nvPr/>
        </p:nvSpPr>
        <p:spPr>
          <a:xfrm>
            <a:off x="4256797" y="935703"/>
            <a:ext cx="5724601" cy="387692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84C720-0AB8-8D8C-C3A4-C25B812B1A0A}"/>
              </a:ext>
            </a:extLst>
          </p:cNvPr>
          <p:cNvSpPr/>
          <p:nvPr/>
        </p:nvSpPr>
        <p:spPr>
          <a:xfrm>
            <a:off x="6706979" y="4795548"/>
            <a:ext cx="2987353" cy="496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V</a:t>
            </a:r>
            <a:r>
              <a:rPr lang="en-GB" sz="1100" baseline="-25000" dirty="0">
                <a:solidFill>
                  <a:schemeClr val="tx2"/>
                </a:solidFill>
              </a:rPr>
              <a:t>0</a:t>
            </a:r>
            <a:r>
              <a:rPr lang="en-GB" sz="1100" baseline="30000" dirty="0">
                <a:solidFill>
                  <a:schemeClr val="tx2"/>
                </a:solidFill>
              </a:rPr>
              <a:t>C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929691E-AFF8-FF9F-3C7B-8A44F4BB29F4}"/>
              </a:ext>
            </a:extLst>
          </p:cNvPr>
          <p:cNvSpPr/>
          <p:nvPr/>
        </p:nvSpPr>
        <p:spPr>
          <a:xfrm>
            <a:off x="6706979" y="5347998"/>
            <a:ext cx="2987353" cy="496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V</a:t>
            </a:r>
            <a:r>
              <a:rPr lang="en-GB" sz="1100" baseline="-25000" dirty="0">
                <a:solidFill>
                  <a:schemeClr val="tx2"/>
                </a:solidFill>
              </a:rPr>
              <a:t>1</a:t>
            </a:r>
            <a:r>
              <a:rPr lang="en-GB" sz="1100" baseline="30000" dirty="0">
                <a:solidFill>
                  <a:schemeClr val="tx2"/>
                </a:solidFill>
              </a:rPr>
              <a:t>C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EC5F00-335A-E744-C251-50CE44547F3A}"/>
              </a:ext>
            </a:extLst>
          </p:cNvPr>
          <p:cNvSpPr/>
          <p:nvPr/>
        </p:nvSpPr>
        <p:spPr>
          <a:xfrm>
            <a:off x="6706979" y="5900448"/>
            <a:ext cx="2987353" cy="496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V</a:t>
            </a:r>
            <a:r>
              <a:rPr lang="en-GB" sz="1100" baseline="-25000" dirty="0">
                <a:solidFill>
                  <a:schemeClr val="tx2"/>
                </a:solidFill>
              </a:rPr>
              <a:t>2</a:t>
            </a:r>
            <a:r>
              <a:rPr lang="en-GB" sz="1100" baseline="30000" dirty="0">
                <a:solidFill>
                  <a:schemeClr val="tx2"/>
                </a:solidFill>
              </a:rPr>
              <a:t>C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1357B64-CB0F-DECE-0D99-285F75DBC517}"/>
              </a:ext>
            </a:extLst>
          </p:cNvPr>
          <p:cNvSpPr/>
          <p:nvPr/>
        </p:nvSpPr>
        <p:spPr>
          <a:xfrm>
            <a:off x="6706979" y="6452898"/>
            <a:ext cx="2987353" cy="496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V</a:t>
            </a:r>
            <a:r>
              <a:rPr lang="en-GB" sz="1100" baseline="-25000" dirty="0">
                <a:solidFill>
                  <a:schemeClr val="tx2"/>
                </a:solidFill>
              </a:rPr>
              <a:t>3</a:t>
            </a:r>
            <a:r>
              <a:rPr lang="en-GB" sz="1100" baseline="30000" dirty="0">
                <a:solidFill>
                  <a:schemeClr val="tx2"/>
                </a:solidFill>
              </a:rPr>
              <a:t>C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49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5B4D-6C23-4F05-26BB-B56CC3062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53C0CC-A45E-2D33-68B9-474CBFF490B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Decompression + </a:t>
            </a:r>
            <a:r>
              <a:rPr kumimoji="0" lang="en-US" altLang="zh-CN" sz="3600" b="0" i="0" u="none" strike="noStrike" kern="1200" cap="none" spc="-100" normalizeH="0" baseline="0" noProof="0" dirty="0" err="1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RoPE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 -&gt; Forming K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E2570C-3476-57FE-ED15-7AD238B7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grpSp>
        <p:nvGrpSpPr>
          <p:cNvPr id="3" name="组合 125">
            <a:extLst>
              <a:ext uri="{FF2B5EF4-FFF2-40B4-BE49-F238E27FC236}">
                <a16:creationId xmlns:a16="http://schemas.microsoft.com/office/drawing/2014/main" id="{6C0E97F7-7C4F-ABD5-0DD1-30EF1E8359DD}"/>
              </a:ext>
            </a:extLst>
          </p:cNvPr>
          <p:cNvGrpSpPr/>
          <p:nvPr/>
        </p:nvGrpSpPr>
        <p:grpSpPr>
          <a:xfrm>
            <a:off x="5170713" y="952787"/>
            <a:ext cx="4638449" cy="3706566"/>
            <a:chOff x="4518251" y="1601932"/>
            <a:chExt cx="6554979" cy="5238058"/>
          </a:xfrm>
        </p:grpSpPr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73EB7264-D7D7-F47F-39EA-49CB98E7BF31}"/>
                </a:ext>
              </a:extLst>
            </p:cNvPr>
            <p:cNvGrpSpPr/>
            <p:nvPr/>
          </p:nvGrpSpPr>
          <p:grpSpPr>
            <a:xfrm>
              <a:off x="6498911" y="1601932"/>
              <a:ext cx="4574319" cy="4692987"/>
              <a:chOff x="3090538" y="1935087"/>
              <a:chExt cx="2470008" cy="2534086"/>
            </a:xfrm>
          </p:grpSpPr>
          <p:grpSp>
            <p:nvGrpSpPr>
              <p:cNvPr id="24" name="组合 7">
                <a:extLst>
                  <a:ext uri="{FF2B5EF4-FFF2-40B4-BE49-F238E27FC236}">
                    <a16:creationId xmlns:a16="http://schemas.microsoft.com/office/drawing/2014/main" id="{84190F9B-5AE2-4676-D457-8E0055C6DD2A}"/>
                  </a:ext>
                </a:extLst>
              </p:cNvPr>
              <p:cNvGrpSpPr/>
              <p:nvPr/>
            </p:nvGrpSpPr>
            <p:grpSpPr>
              <a:xfrm>
                <a:off x="3190281" y="1986644"/>
                <a:ext cx="2304308" cy="2399530"/>
                <a:chOff x="3770120" y="903514"/>
                <a:chExt cx="2304308" cy="2399530"/>
              </a:xfrm>
            </p:grpSpPr>
            <p:sp>
              <p:nvSpPr>
                <p:cNvPr id="115" name="矩形 92">
                  <a:extLst>
                    <a:ext uri="{FF2B5EF4-FFF2-40B4-BE49-F238E27FC236}">
                      <a16:creationId xmlns:a16="http://schemas.microsoft.com/office/drawing/2014/main" id="{5693210A-AAF5-DCB6-B151-6B89BC1E6EC0}"/>
                    </a:ext>
                  </a:extLst>
                </p:cNvPr>
                <p:cNvSpPr/>
                <p:nvPr/>
              </p:nvSpPr>
              <p:spPr>
                <a:xfrm>
                  <a:off x="3770120" y="903514"/>
                  <a:ext cx="549234" cy="5753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6" name="矩形 93">
                  <a:extLst>
                    <a:ext uri="{FF2B5EF4-FFF2-40B4-BE49-F238E27FC236}">
                      <a16:creationId xmlns:a16="http://schemas.microsoft.com/office/drawing/2014/main" id="{9A12A115-BDD2-E3D1-4A74-AFF1BA15A3AF}"/>
                    </a:ext>
                  </a:extLst>
                </p:cNvPr>
                <p:cNvSpPr/>
                <p:nvPr/>
              </p:nvSpPr>
              <p:spPr>
                <a:xfrm>
                  <a:off x="4353001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7" name="矩形 94">
                  <a:extLst>
                    <a:ext uri="{FF2B5EF4-FFF2-40B4-BE49-F238E27FC236}">
                      <a16:creationId xmlns:a16="http://schemas.microsoft.com/office/drawing/2014/main" id="{43427F7D-BAB6-92D0-9D30-745A85744FED}"/>
                    </a:ext>
                  </a:extLst>
                </p:cNvPr>
                <p:cNvSpPr/>
                <p:nvPr/>
              </p:nvSpPr>
              <p:spPr>
                <a:xfrm>
                  <a:off x="4942313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8" name="矩形 95">
                  <a:extLst>
                    <a:ext uri="{FF2B5EF4-FFF2-40B4-BE49-F238E27FC236}">
                      <a16:creationId xmlns:a16="http://schemas.microsoft.com/office/drawing/2014/main" id="{8221FEB1-EC58-488B-32D6-5E917C9C7FE9}"/>
                    </a:ext>
                  </a:extLst>
                </p:cNvPr>
                <p:cNvSpPr/>
                <p:nvPr/>
              </p:nvSpPr>
              <p:spPr>
                <a:xfrm>
                  <a:off x="5525194" y="903514"/>
                  <a:ext cx="549234" cy="5753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9" name="矩形 96">
                  <a:extLst>
                    <a:ext uri="{FF2B5EF4-FFF2-40B4-BE49-F238E27FC236}">
                      <a16:creationId xmlns:a16="http://schemas.microsoft.com/office/drawing/2014/main" id="{A193DABF-E185-2247-8120-6F54A71DF42D}"/>
                    </a:ext>
                  </a:extLst>
                </p:cNvPr>
                <p:cNvSpPr/>
                <p:nvPr/>
              </p:nvSpPr>
              <p:spPr>
                <a:xfrm>
                  <a:off x="3770120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0" name="矩形 97">
                  <a:extLst>
                    <a:ext uri="{FF2B5EF4-FFF2-40B4-BE49-F238E27FC236}">
                      <a16:creationId xmlns:a16="http://schemas.microsoft.com/office/drawing/2014/main" id="{5D8CFC5B-04C8-F52B-1BC3-F418AF46DAAE}"/>
                    </a:ext>
                  </a:extLst>
                </p:cNvPr>
                <p:cNvSpPr/>
                <p:nvPr/>
              </p:nvSpPr>
              <p:spPr>
                <a:xfrm>
                  <a:off x="4353001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1" name="矩形 98">
                  <a:extLst>
                    <a:ext uri="{FF2B5EF4-FFF2-40B4-BE49-F238E27FC236}">
                      <a16:creationId xmlns:a16="http://schemas.microsoft.com/office/drawing/2014/main" id="{79B2AC79-2E09-7433-8F4A-938E72C65F85}"/>
                    </a:ext>
                  </a:extLst>
                </p:cNvPr>
                <p:cNvSpPr/>
                <p:nvPr/>
              </p:nvSpPr>
              <p:spPr>
                <a:xfrm>
                  <a:off x="4942313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2" name="矩形 99">
                  <a:extLst>
                    <a:ext uri="{FF2B5EF4-FFF2-40B4-BE49-F238E27FC236}">
                      <a16:creationId xmlns:a16="http://schemas.microsoft.com/office/drawing/2014/main" id="{6690C980-55DD-BCDC-6D94-590CEE992258}"/>
                    </a:ext>
                  </a:extLst>
                </p:cNvPr>
                <p:cNvSpPr/>
                <p:nvPr/>
              </p:nvSpPr>
              <p:spPr>
                <a:xfrm>
                  <a:off x="5525194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3" name="矩形 100">
                  <a:extLst>
                    <a:ext uri="{FF2B5EF4-FFF2-40B4-BE49-F238E27FC236}">
                      <a16:creationId xmlns:a16="http://schemas.microsoft.com/office/drawing/2014/main" id="{1758F843-4B4D-4134-201F-4FDE4A83407A}"/>
                    </a:ext>
                  </a:extLst>
                </p:cNvPr>
                <p:cNvSpPr/>
                <p:nvPr/>
              </p:nvSpPr>
              <p:spPr>
                <a:xfrm>
                  <a:off x="3770120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4" name="矩形 101">
                  <a:extLst>
                    <a:ext uri="{FF2B5EF4-FFF2-40B4-BE49-F238E27FC236}">
                      <a16:creationId xmlns:a16="http://schemas.microsoft.com/office/drawing/2014/main" id="{60D9BEAC-B9F3-4708-0CEE-9461E9CE2215}"/>
                    </a:ext>
                  </a:extLst>
                </p:cNvPr>
                <p:cNvSpPr/>
                <p:nvPr/>
              </p:nvSpPr>
              <p:spPr>
                <a:xfrm>
                  <a:off x="4353001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6" name="矩形 102">
                  <a:extLst>
                    <a:ext uri="{FF2B5EF4-FFF2-40B4-BE49-F238E27FC236}">
                      <a16:creationId xmlns:a16="http://schemas.microsoft.com/office/drawing/2014/main" id="{3E3F6A32-2B4B-98A9-0F62-4718CBD016EC}"/>
                    </a:ext>
                  </a:extLst>
                </p:cNvPr>
                <p:cNvSpPr/>
                <p:nvPr/>
              </p:nvSpPr>
              <p:spPr>
                <a:xfrm>
                  <a:off x="4942313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7" name="矩形 103">
                  <a:extLst>
                    <a:ext uri="{FF2B5EF4-FFF2-40B4-BE49-F238E27FC236}">
                      <a16:creationId xmlns:a16="http://schemas.microsoft.com/office/drawing/2014/main" id="{D52577C4-05D1-C829-E14D-9373BF97AA85}"/>
                    </a:ext>
                  </a:extLst>
                </p:cNvPr>
                <p:cNvSpPr/>
                <p:nvPr/>
              </p:nvSpPr>
              <p:spPr>
                <a:xfrm>
                  <a:off x="5525194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8" name="矩形 104">
                  <a:extLst>
                    <a:ext uri="{FF2B5EF4-FFF2-40B4-BE49-F238E27FC236}">
                      <a16:creationId xmlns:a16="http://schemas.microsoft.com/office/drawing/2014/main" id="{0B3B0B68-658E-711C-90E4-E3C0BFFB4BA9}"/>
                    </a:ext>
                  </a:extLst>
                </p:cNvPr>
                <p:cNvSpPr/>
                <p:nvPr/>
              </p:nvSpPr>
              <p:spPr>
                <a:xfrm>
                  <a:off x="3770120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0" name="矩形 105">
                  <a:extLst>
                    <a:ext uri="{FF2B5EF4-FFF2-40B4-BE49-F238E27FC236}">
                      <a16:creationId xmlns:a16="http://schemas.microsoft.com/office/drawing/2014/main" id="{1DBF1DB7-B137-701F-219D-9FDC40341F02}"/>
                    </a:ext>
                  </a:extLst>
                </p:cNvPr>
                <p:cNvSpPr/>
                <p:nvPr/>
              </p:nvSpPr>
              <p:spPr>
                <a:xfrm>
                  <a:off x="4353001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1" name="矩形 106">
                  <a:extLst>
                    <a:ext uri="{FF2B5EF4-FFF2-40B4-BE49-F238E27FC236}">
                      <a16:creationId xmlns:a16="http://schemas.microsoft.com/office/drawing/2014/main" id="{BDF07B38-F2A6-23E3-3266-4014096FE27A}"/>
                    </a:ext>
                  </a:extLst>
                </p:cNvPr>
                <p:cNvSpPr/>
                <p:nvPr/>
              </p:nvSpPr>
              <p:spPr>
                <a:xfrm>
                  <a:off x="4942313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3" name="矩形 107">
                  <a:extLst>
                    <a:ext uri="{FF2B5EF4-FFF2-40B4-BE49-F238E27FC236}">
                      <a16:creationId xmlns:a16="http://schemas.microsoft.com/office/drawing/2014/main" id="{7EC1540F-5197-C6E8-056B-ECD5B5DE90E5}"/>
                    </a:ext>
                  </a:extLst>
                </p:cNvPr>
                <p:cNvSpPr/>
                <p:nvPr/>
              </p:nvSpPr>
              <p:spPr>
                <a:xfrm>
                  <a:off x="5525194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sp>
            <p:nvSpPr>
              <p:cNvPr id="25" name="矩形 8">
                <a:extLst>
                  <a:ext uri="{FF2B5EF4-FFF2-40B4-BE49-F238E27FC236}">
                    <a16:creationId xmlns:a16="http://schemas.microsoft.com/office/drawing/2014/main" id="{FFFA8DAD-AEE1-C5F7-660B-AA96B085E17A}"/>
                  </a:ext>
                </a:extLst>
              </p:cNvPr>
              <p:cNvSpPr/>
              <p:nvPr/>
            </p:nvSpPr>
            <p:spPr>
              <a:xfrm>
                <a:off x="3189970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6" name="矩形 9">
                <a:extLst>
                  <a:ext uri="{FF2B5EF4-FFF2-40B4-BE49-F238E27FC236}">
                    <a16:creationId xmlns:a16="http://schemas.microsoft.com/office/drawing/2014/main" id="{3520F580-D929-E649-D35A-B80821409B5D}"/>
                  </a:ext>
                </a:extLst>
              </p:cNvPr>
              <p:cNvSpPr/>
              <p:nvPr/>
            </p:nvSpPr>
            <p:spPr>
              <a:xfrm>
                <a:off x="3777138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8" name="矩形 10">
                <a:extLst>
                  <a:ext uri="{FF2B5EF4-FFF2-40B4-BE49-F238E27FC236}">
                    <a16:creationId xmlns:a16="http://schemas.microsoft.com/office/drawing/2014/main" id="{9D622638-F2D6-518A-C72B-0DC8107D5D71}"/>
                  </a:ext>
                </a:extLst>
              </p:cNvPr>
              <p:cNvSpPr/>
              <p:nvPr/>
            </p:nvSpPr>
            <p:spPr>
              <a:xfrm>
                <a:off x="4364306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9" name="矩形 11">
                <a:extLst>
                  <a:ext uri="{FF2B5EF4-FFF2-40B4-BE49-F238E27FC236}">
                    <a16:creationId xmlns:a16="http://schemas.microsoft.com/office/drawing/2014/main" id="{F7CC8DFC-9A1A-CEED-E4EB-7A522158438F}"/>
                  </a:ext>
                </a:extLst>
              </p:cNvPr>
              <p:cNvSpPr/>
              <p:nvPr/>
            </p:nvSpPr>
            <p:spPr>
              <a:xfrm>
                <a:off x="4951475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2" name="矩形 12">
                <a:extLst>
                  <a:ext uri="{FF2B5EF4-FFF2-40B4-BE49-F238E27FC236}">
                    <a16:creationId xmlns:a16="http://schemas.microsoft.com/office/drawing/2014/main" id="{61B34F00-EAA8-DE89-4085-5384B84CEC03}"/>
                  </a:ext>
                </a:extLst>
              </p:cNvPr>
              <p:cNvSpPr/>
              <p:nvPr/>
            </p:nvSpPr>
            <p:spPr>
              <a:xfrm>
                <a:off x="3189970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3" name="矩形 13">
                <a:extLst>
                  <a:ext uri="{FF2B5EF4-FFF2-40B4-BE49-F238E27FC236}">
                    <a16:creationId xmlns:a16="http://schemas.microsoft.com/office/drawing/2014/main" id="{75CABBB7-744C-A8A6-0E7C-A62230C23005}"/>
                  </a:ext>
                </a:extLst>
              </p:cNvPr>
              <p:cNvSpPr/>
              <p:nvPr/>
            </p:nvSpPr>
            <p:spPr>
              <a:xfrm>
                <a:off x="3777138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4" name="矩形 14">
                <a:extLst>
                  <a:ext uri="{FF2B5EF4-FFF2-40B4-BE49-F238E27FC236}">
                    <a16:creationId xmlns:a16="http://schemas.microsoft.com/office/drawing/2014/main" id="{E567AD55-2B70-E1D7-B76F-71B9BF4CE68B}"/>
                  </a:ext>
                </a:extLst>
              </p:cNvPr>
              <p:cNvSpPr/>
              <p:nvPr/>
            </p:nvSpPr>
            <p:spPr>
              <a:xfrm>
                <a:off x="4364306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5" name="矩形 15">
                <a:extLst>
                  <a:ext uri="{FF2B5EF4-FFF2-40B4-BE49-F238E27FC236}">
                    <a16:creationId xmlns:a16="http://schemas.microsoft.com/office/drawing/2014/main" id="{4A96C701-B602-C82D-90ED-A3DC6FD8089C}"/>
                  </a:ext>
                </a:extLst>
              </p:cNvPr>
              <p:cNvSpPr/>
              <p:nvPr/>
            </p:nvSpPr>
            <p:spPr>
              <a:xfrm>
                <a:off x="4951475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6" name="矩形 16">
                <a:extLst>
                  <a:ext uri="{FF2B5EF4-FFF2-40B4-BE49-F238E27FC236}">
                    <a16:creationId xmlns:a16="http://schemas.microsoft.com/office/drawing/2014/main" id="{F66EDAB1-2089-3293-818C-5E59BB7344D4}"/>
                  </a:ext>
                </a:extLst>
              </p:cNvPr>
              <p:cNvSpPr/>
              <p:nvPr/>
            </p:nvSpPr>
            <p:spPr>
              <a:xfrm>
                <a:off x="3189970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7" name="矩形 17">
                <a:extLst>
                  <a:ext uri="{FF2B5EF4-FFF2-40B4-BE49-F238E27FC236}">
                    <a16:creationId xmlns:a16="http://schemas.microsoft.com/office/drawing/2014/main" id="{90B69615-54F6-A0AD-BB28-EE3CF04F7358}"/>
                  </a:ext>
                </a:extLst>
              </p:cNvPr>
              <p:cNvSpPr/>
              <p:nvPr/>
            </p:nvSpPr>
            <p:spPr>
              <a:xfrm>
                <a:off x="3777138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8" name="矩形 18">
                <a:extLst>
                  <a:ext uri="{FF2B5EF4-FFF2-40B4-BE49-F238E27FC236}">
                    <a16:creationId xmlns:a16="http://schemas.microsoft.com/office/drawing/2014/main" id="{70663793-CEC7-53D9-6189-01C0A32E4C8B}"/>
                  </a:ext>
                </a:extLst>
              </p:cNvPr>
              <p:cNvSpPr/>
              <p:nvPr/>
            </p:nvSpPr>
            <p:spPr>
              <a:xfrm>
                <a:off x="4364306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9" name="矩形 19">
                <a:extLst>
                  <a:ext uri="{FF2B5EF4-FFF2-40B4-BE49-F238E27FC236}">
                    <a16:creationId xmlns:a16="http://schemas.microsoft.com/office/drawing/2014/main" id="{F0FA339F-5DE4-7AAA-1C35-67BA7D4FBFB2}"/>
                  </a:ext>
                </a:extLst>
              </p:cNvPr>
              <p:cNvSpPr/>
              <p:nvPr/>
            </p:nvSpPr>
            <p:spPr>
              <a:xfrm>
                <a:off x="4951475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0" name="矩形 20">
                <a:extLst>
                  <a:ext uri="{FF2B5EF4-FFF2-40B4-BE49-F238E27FC236}">
                    <a16:creationId xmlns:a16="http://schemas.microsoft.com/office/drawing/2014/main" id="{E7D47990-88C8-5C0A-52ED-F61B5B239DDA}"/>
                  </a:ext>
                </a:extLst>
              </p:cNvPr>
              <p:cNvSpPr/>
              <p:nvPr/>
            </p:nvSpPr>
            <p:spPr>
              <a:xfrm>
                <a:off x="3189970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1" name="矩形 21">
                <a:extLst>
                  <a:ext uri="{FF2B5EF4-FFF2-40B4-BE49-F238E27FC236}">
                    <a16:creationId xmlns:a16="http://schemas.microsoft.com/office/drawing/2014/main" id="{F84E5CAD-E8E1-0439-B661-0FFD3C06BE9F}"/>
                  </a:ext>
                </a:extLst>
              </p:cNvPr>
              <p:cNvSpPr/>
              <p:nvPr/>
            </p:nvSpPr>
            <p:spPr>
              <a:xfrm>
                <a:off x="3777138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2" name="矩形 22">
                <a:extLst>
                  <a:ext uri="{FF2B5EF4-FFF2-40B4-BE49-F238E27FC236}">
                    <a16:creationId xmlns:a16="http://schemas.microsoft.com/office/drawing/2014/main" id="{C4E4AC62-024F-13A0-C3F1-95224C4533AB}"/>
                  </a:ext>
                </a:extLst>
              </p:cNvPr>
              <p:cNvSpPr/>
              <p:nvPr/>
            </p:nvSpPr>
            <p:spPr>
              <a:xfrm>
                <a:off x="4364306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3" name="矩形 23">
                <a:extLst>
                  <a:ext uri="{FF2B5EF4-FFF2-40B4-BE49-F238E27FC236}">
                    <a16:creationId xmlns:a16="http://schemas.microsoft.com/office/drawing/2014/main" id="{B80226F5-3BBB-FE2E-E5A9-92107E824CA0}"/>
                  </a:ext>
                </a:extLst>
              </p:cNvPr>
              <p:cNvSpPr/>
              <p:nvPr/>
            </p:nvSpPr>
            <p:spPr>
              <a:xfrm>
                <a:off x="4951475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4" name="箭头: 左右 24">
                <a:extLst>
                  <a:ext uri="{FF2B5EF4-FFF2-40B4-BE49-F238E27FC236}">
                    <a16:creationId xmlns:a16="http://schemas.microsoft.com/office/drawing/2014/main" id="{F74DC3A3-C20B-E2A9-2926-AF276FE841B3}"/>
                  </a:ext>
                </a:extLst>
              </p:cNvPr>
              <p:cNvSpPr/>
              <p:nvPr/>
            </p:nvSpPr>
            <p:spPr>
              <a:xfrm>
                <a:off x="3395736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5" name="箭头: 左右 25">
                <a:extLst>
                  <a:ext uri="{FF2B5EF4-FFF2-40B4-BE49-F238E27FC236}">
                    <a16:creationId xmlns:a16="http://schemas.microsoft.com/office/drawing/2014/main" id="{34E5075A-5283-F028-7130-0BA0D8503D4A}"/>
                  </a:ext>
                </a:extLst>
              </p:cNvPr>
              <p:cNvSpPr/>
              <p:nvPr/>
            </p:nvSpPr>
            <p:spPr>
              <a:xfrm>
                <a:off x="3982904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7" name="箭头: 左右 26">
                <a:extLst>
                  <a:ext uri="{FF2B5EF4-FFF2-40B4-BE49-F238E27FC236}">
                    <a16:creationId xmlns:a16="http://schemas.microsoft.com/office/drawing/2014/main" id="{78DDC6DC-0184-6B36-EB07-BB477BD82F7C}"/>
                  </a:ext>
                </a:extLst>
              </p:cNvPr>
              <p:cNvSpPr/>
              <p:nvPr/>
            </p:nvSpPr>
            <p:spPr>
              <a:xfrm>
                <a:off x="4570072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8" name="箭头: 左右 27">
                <a:extLst>
                  <a:ext uri="{FF2B5EF4-FFF2-40B4-BE49-F238E27FC236}">
                    <a16:creationId xmlns:a16="http://schemas.microsoft.com/office/drawing/2014/main" id="{C5EE9028-5B55-188D-EA11-6D01435DFDE3}"/>
                  </a:ext>
                </a:extLst>
              </p:cNvPr>
              <p:cNvSpPr/>
              <p:nvPr/>
            </p:nvSpPr>
            <p:spPr>
              <a:xfrm>
                <a:off x="3390378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9" name="箭头: 左右 28">
                <a:extLst>
                  <a:ext uri="{FF2B5EF4-FFF2-40B4-BE49-F238E27FC236}">
                    <a16:creationId xmlns:a16="http://schemas.microsoft.com/office/drawing/2014/main" id="{B4B714FE-9E96-7213-8EC2-77655D54E60B}"/>
                  </a:ext>
                </a:extLst>
              </p:cNvPr>
              <p:cNvSpPr/>
              <p:nvPr/>
            </p:nvSpPr>
            <p:spPr>
              <a:xfrm>
                <a:off x="3977546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0" name="箭头: 左右 29">
                <a:extLst>
                  <a:ext uri="{FF2B5EF4-FFF2-40B4-BE49-F238E27FC236}">
                    <a16:creationId xmlns:a16="http://schemas.microsoft.com/office/drawing/2014/main" id="{36F65E65-EEEE-508E-A03D-9CB52A044E87}"/>
                  </a:ext>
                </a:extLst>
              </p:cNvPr>
              <p:cNvSpPr/>
              <p:nvPr/>
            </p:nvSpPr>
            <p:spPr>
              <a:xfrm>
                <a:off x="4564714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1" name="箭头: 左右 30">
                <a:extLst>
                  <a:ext uri="{FF2B5EF4-FFF2-40B4-BE49-F238E27FC236}">
                    <a16:creationId xmlns:a16="http://schemas.microsoft.com/office/drawing/2014/main" id="{1C08D4FB-A6C0-4DDE-20FB-ABF38C1F0405}"/>
                  </a:ext>
                </a:extLst>
              </p:cNvPr>
              <p:cNvSpPr/>
              <p:nvPr/>
            </p:nvSpPr>
            <p:spPr>
              <a:xfrm>
                <a:off x="3390378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2" name="箭头: 左右 31">
                <a:extLst>
                  <a:ext uri="{FF2B5EF4-FFF2-40B4-BE49-F238E27FC236}">
                    <a16:creationId xmlns:a16="http://schemas.microsoft.com/office/drawing/2014/main" id="{BF3E84F4-481A-8045-E896-7FB725409C42}"/>
                  </a:ext>
                </a:extLst>
              </p:cNvPr>
              <p:cNvSpPr/>
              <p:nvPr/>
            </p:nvSpPr>
            <p:spPr>
              <a:xfrm>
                <a:off x="3977546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3" name="箭头: 左右 32">
                <a:extLst>
                  <a:ext uri="{FF2B5EF4-FFF2-40B4-BE49-F238E27FC236}">
                    <a16:creationId xmlns:a16="http://schemas.microsoft.com/office/drawing/2014/main" id="{8BB75B14-4DD3-ADCF-890D-C225C01D1298}"/>
                  </a:ext>
                </a:extLst>
              </p:cNvPr>
              <p:cNvSpPr/>
              <p:nvPr/>
            </p:nvSpPr>
            <p:spPr>
              <a:xfrm>
                <a:off x="4564714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4" name="箭头: 左右 33">
                <a:extLst>
                  <a:ext uri="{FF2B5EF4-FFF2-40B4-BE49-F238E27FC236}">
                    <a16:creationId xmlns:a16="http://schemas.microsoft.com/office/drawing/2014/main" id="{5C4FDD94-D787-766C-7F20-BCFA79A044EB}"/>
                  </a:ext>
                </a:extLst>
              </p:cNvPr>
              <p:cNvSpPr/>
              <p:nvPr/>
            </p:nvSpPr>
            <p:spPr>
              <a:xfrm>
                <a:off x="3390378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5" name="箭头: 左右 34">
                <a:extLst>
                  <a:ext uri="{FF2B5EF4-FFF2-40B4-BE49-F238E27FC236}">
                    <a16:creationId xmlns:a16="http://schemas.microsoft.com/office/drawing/2014/main" id="{9FE403FF-F3AB-3656-A92D-8EB5BE368ABE}"/>
                  </a:ext>
                </a:extLst>
              </p:cNvPr>
              <p:cNvSpPr/>
              <p:nvPr/>
            </p:nvSpPr>
            <p:spPr>
              <a:xfrm>
                <a:off x="3977546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6" name="箭头: 左右 35">
                <a:extLst>
                  <a:ext uri="{FF2B5EF4-FFF2-40B4-BE49-F238E27FC236}">
                    <a16:creationId xmlns:a16="http://schemas.microsoft.com/office/drawing/2014/main" id="{B4CB4311-565F-CC3F-2B12-A97E2B427F84}"/>
                  </a:ext>
                </a:extLst>
              </p:cNvPr>
              <p:cNvSpPr/>
              <p:nvPr/>
            </p:nvSpPr>
            <p:spPr>
              <a:xfrm>
                <a:off x="4564714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7" name="箭头: 左右 36">
                <a:extLst>
                  <a:ext uri="{FF2B5EF4-FFF2-40B4-BE49-F238E27FC236}">
                    <a16:creationId xmlns:a16="http://schemas.microsoft.com/office/drawing/2014/main" id="{5F3328CE-F998-9DE0-BF42-FFE9E6D17EAC}"/>
                  </a:ext>
                </a:extLst>
              </p:cNvPr>
              <p:cNvSpPr/>
              <p:nvPr/>
            </p:nvSpPr>
            <p:spPr>
              <a:xfrm rot="5400000">
                <a:off x="304998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8" name="箭头: 左右 37">
                <a:extLst>
                  <a:ext uri="{FF2B5EF4-FFF2-40B4-BE49-F238E27FC236}">
                    <a16:creationId xmlns:a16="http://schemas.microsoft.com/office/drawing/2014/main" id="{C1FFEAB8-08AC-56F3-B204-E086771DB10B}"/>
                  </a:ext>
                </a:extLst>
              </p:cNvPr>
              <p:cNvSpPr/>
              <p:nvPr/>
            </p:nvSpPr>
            <p:spPr>
              <a:xfrm rot="5400000">
                <a:off x="3049982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9" name="箭头: 左右 38">
                <a:extLst>
                  <a:ext uri="{FF2B5EF4-FFF2-40B4-BE49-F238E27FC236}">
                    <a16:creationId xmlns:a16="http://schemas.microsoft.com/office/drawing/2014/main" id="{2AA551B4-C7DB-054F-86CD-BF246190C508}"/>
                  </a:ext>
                </a:extLst>
              </p:cNvPr>
              <p:cNvSpPr/>
              <p:nvPr/>
            </p:nvSpPr>
            <p:spPr>
              <a:xfrm rot="5400000">
                <a:off x="304998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0" name="箭头: 左右 39">
                <a:extLst>
                  <a:ext uri="{FF2B5EF4-FFF2-40B4-BE49-F238E27FC236}">
                    <a16:creationId xmlns:a16="http://schemas.microsoft.com/office/drawing/2014/main" id="{871292C9-2F88-C939-2CD9-FE3F0C8D0E10}"/>
                  </a:ext>
                </a:extLst>
              </p:cNvPr>
              <p:cNvSpPr/>
              <p:nvPr/>
            </p:nvSpPr>
            <p:spPr>
              <a:xfrm rot="5400000">
                <a:off x="3644129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1" name="箭头: 左右 40">
                <a:extLst>
                  <a:ext uri="{FF2B5EF4-FFF2-40B4-BE49-F238E27FC236}">
                    <a16:creationId xmlns:a16="http://schemas.microsoft.com/office/drawing/2014/main" id="{6F79E1AE-7F02-77CE-2AE3-3027FAF1DFB8}"/>
                  </a:ext>
                </a:extLst>
              </p:cNvPr>
              <p:cNvSpPr/>
              <p:nvPr/>
            </p:nvSpPr>
            <p:spPr>
              <a:xfrm rot="5400000">
                <a:off x="3644129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2" name="箭头: 左右 41">
                <a:extLst>
                  <a:ext uri="{FF2B5EF4-FFF2-40B4-BE49-F238E27FC236}">
                    <a16:creationId xmlns:a16="http://schemas.microsoft.com/office/drawing/2014/main" id="{E8AB6472-A7EC-626D-4905-8E5682EEE50C}"/>
                  </a:ext>
                </a:extLst>
              </p:cNvPr>
              <p:cNvSpPr/>
              <p:nvPr/>
            </p:nvSpPr>
            <p:spPr>
              <a:xfrm rot="5400000">
                <a:off x="3644129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3" name="箭头: 左右 42">
                <a:extLst>
                  <a:ext uri="{FF2B5EF4-FFF2-40B4-BE49-F238E27FC236}">
                    <a16:creationId xmlns:a16="http://schemas.microsoft.com/office/drawing/2014/main" id="{DA6C3F42-BAE9-E8D0-424C-A270CE8FAC67}"/>
                  </a:ext>
                </a:extLst>
              </p:cNvPr>
              <p:cNvSpPr/>
              <p:nvPr/>
            </p:nvSpPr>
            <p:spPr>
              <a:xfrm rot="5400000">
                <a:off x="4229398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4" name="箭头: 左右 43">
                <a:extLst>
                  <a:ext uri="{FF2B5EF4-FFF2-40B4-BE49-F238E27FC236}">
                    <a16:creationId xmlns:a16="http://schemas.microsoft.com/office/drawing/2014/main" id="{AC44D855-9667-BE7D-0D65-243F008320F3}"/>
                  </a:ext>
                </a:extLst>
              </p:cNvPr>
              <p:cNvSpPr/>
              <p:nvPr/>
            </p:nvSpPr>
            <p:spPr>
              <a:xfrm rot="5400000">
                <a:off x="4229398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5" name="箭头: 左右 44">
                <a:extLst>
                  <a:ext uri="{FF2B5EF4-FFF2-40B4-BE49-F238E27FC236}">
                    <a16:creationId xmlns:a16="http://schemas.microsoft.com/office/drawing/2014/main" id="{C3D2EBBF-43EB-5331-CFBD-BE79AC751D15}"/>
                  </a:ext>
                </a:extLst>
              </p:cNvPr>
              <p:cNvSpPr/>
              <p:nvPr/>
            </p:nvSpPr>
            <p:spPr>
              <a:xfrm rot="5400000">
                <a:off x="4229398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6" name="箭头: 左右 45">
                <a:extLst>
                  <a:ext uri="{FF2B5EF4-FFF2-40B4-BE49-F238E27FC236}">
                    <a16:creationId xmlns:a16="http://schemas.microsoft.com/office/drawing/2014/main" id="{176E9198-FA06-D05C-8380-6900B6328192}"/>
                  </a:ext>
                </a:extLst>
              </p:cNvPr>
              <p:cNvSpPr/>
              <p:nvPr/>
            </p:nvSpPr>
            <p:spPr>
              <a:xfrm rot="5400000">
                <a:off x="482224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7" name="箭头: 左右 46">
                <a:extLst>
                  <a:ext uri="{FF2B5EF4-FFF2-40B4-BE49-F238E27FC236}">
                    <a16:creationId xmlns:a16="http://schemas.microsoft.com/office/drawing/2014/main" id="{B90EAF52-7413-6DDD-400A-C491E304163D}"/>
                  </a:ext>
                </a:extLst>
              </p:cNvPr>
              <p:cNvSpPr/>
              <p:nvPr/>
            </p:nvSpPr>
            <p:spPr>
              <a:xfrm rot="5400000">
                <a:off x="4822242" y="32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8" name="箭头: 左右 47">
                <a:extLst>
                  <a:ext uri="{FF2B5EF4-FFF2-40B4-BE49-F238E27FC236}">
                    <a16:creationId xmlns:a16="http://schemas.microsoft.com/office/drawing/2014/main" id="{4EF3C8A4-E472-2717-C5C5-E0671A21CED0}"/>
                  </a:ext>
                </a:extLst>
              </p:cNvPr>
              <p:cNvSpPr/>
              <p:nvPr/>
            </p:nvSpPr>
            <p:spPr>
              <a:xfrm rot="5400000">
                <a:off x="482224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9" name="箭头: 左右 48">
                <a:extLst>
                  <a:ext uri="{FF2B5EF4-FFF2-40B4-BE49-F238E27FC236}">
                    <a16:creationId xmlns:a16="http://schemas.microsoft.com/office/drawing/2014/main" id="{E1157832-9723-8054-EDC7-5E39A83041C4}"/>
                  </a:ext>
                </a:extLst>
              </p:cNvPr>
              <p:cNvSpPr/>
              <p:nvPr/>
            </p:nvSpPr>
            <p:spPr>
              <a:xfrm>
                <a:off x="3395736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0" name="箭头: 左右 49">
                <a:extLst>
                  <a:ext uri="{FF2B5EF4-FFF2-40B4-BE49-F238E27FC236}">
                    <a16:creationId xmlns:a16="http://schemas.microsoft.com/office/drawing/2014/main" id="{ED0A383D-4A37-A03E-12D0-A5FF1BAC7B10}"/>
                  </a:ext>
                </a:extLst>
              </p:cNvPr>
              <p:cNvSpPr/>
              <p:nvPr/>
            </p:nvSpPr>
            <p:spPr>
              <a:xfrm>
                <a:off x="3984169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1" name="箭头: 左右 50">
                <a:extLst>
                  <a:ext uri="{FF2B5EF4-FFF2-40B4-BE49-F238E27FC236}">
                    <a16:creationId xmlns:a16="http://schemas.microsoft.com/office/drawing/2014/main" id="{CDD6FF0B-BFF7-B06E-41EF-E7082C052F5C}"/>
                  </a:ext>
                </a:extLst>
              </p:cNvPr>
              <p:cNvSpPr/>
              <p:nvPr/>
            </p:nvSpPr>
            <p:spPr>
              <a:xfrm>
                <a:off x="4572602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2" name="箭头: 左右 51">
                <a:extLst>
                  <a:ext uri="{FF2B5EF4-FFF2-40B4-BE49-F238E27FC236}">
                    <a16:creationId xmlns:a16="http://schemas.microsoft.com/office/drawing/2014/main" id="{5D0DD9D3-FE49-C82C-A845-28B1ECD7BCD0}"/>
                  </a:ext>
                </a:extLst>
              </p:cNvPr>
              <p:cNvSpPr/>
              <p:nvPr/>
            </p:nvSpPr>
            <p:spPr>
              <a:xfrm>
                <a:off x="3395736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3" name="箭头: 左右 52">
                <a:extLst>
                  <a:ext uri="{FF2B5EF4-FFF2-40B4-BE49-F238E27FC236}">
                    <a16:creationId xmlns:a16="http://schemas.microsoft.com/office/drawing/2014/main" id="{E3A5207B-F0E0-F3FC-EF25-8B71317D9E0A}"/>
                  </a:ext>
                </a:extLst>
              </p:cNvPr>
              <p:cNvSpPr/>
              <p:nvPr/>
            </p:nvSpPr>
            <p:spPr>
              <a:xfrm>
                <a:off x="3984169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4" name="箭头: 左右 53">
                <a:extLst>
                  <a:ext uri="{FF2B5EF4-FFF2-40B4-BE49-F238E27FC236}">
                    <a16:creationId xmlns:a16="http://schemas.microsoft.com/office/drawing/2014/main" id="{4F7419E2-86B2-7936-9F6E-45C8E3D4B00E}"/>
                  </a:ext>
                </a:extLst>
              </p:cNvPr>
              <p:cNvSpPr/>
              <p:nvPr/>
            </p:nvSpPr>
            <p:spPr>
              <a:xfrm>
                <a:off x="4572602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5" name="箭头: 左右 54">
                <a:extLst>
                  <a:ext uri="{FF2B5EF4-FFF2-40B4-BE49-F238E27FC236}">
                    <a16:creationId xmlns:a16="http://schemas.microsoft.com/office/drawing/2014/main" id="{18705FD0-7307-137B-8685-FC4B99DA0D9A}"/>
                  </a:ext>
                </a:extLst>
              </p:cNvPr>
              <p:cNvSpPr/>
              <p:nvPr/>
            </p:nvSpPr>
            <p:spPr>
              <a:xfrm>
                <a:off x="3395736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6" name="箭头: 左右 55">
                <a:extLst>
                  <a:ext uri="{FF2B5EF4-FFF2-40B4-BE49-F238E27FC236}">
                    <a16:creationId xmlns:a16="http://schemas.microsoft.com/office/drawing/2014/main" id="{92EE123C-330A-2154-3B1B-D4A712EA1902}"/>
                  </a:ext>
                </a:extLst>
              </p:cNvPr>
              <p:cNvSpPr/>
              <p:nvPr/>
            </p:nvSpPr>
            <p:spPr>
              <a:xfrm>
                <a:off x="3984169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7" name="箭头: 左右 56">
                <a:extLst>
                  <a:ext uri="{FF2B5EF4-FFF2-40B4-BE49-F238E27FC236}">
                    <a16:creationId xmlns:a16="http://schemas.microsoft.com/office/drawing/2014/main" id="{6E83A48B-33F9-C5F2-6808-EB86053ED306}"/>
                  </a:ext>
                </a:extLst>
              </p:cNvPr>
              <p:cNvSpPr/>
              <p:nvPr/>
            </p:nvSpPr>
            <p:spPr>
              <a:xfrm>
                <a:off x="4572602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8" name="箭头: 左右 57">
                <a:extLst>
                  <a:ext uri="{FF2B5EF4-FFF2-40B4-BE49-F238E27FC236}">
                    <a16:creationId xmlns:a16="http://schemas.microsoft.com/office/drawing/2014/main" id="{62A909FE-5FE9-0703-F909-BC1AB3A8FCBE}"/>
                  </a:ext>
                </a:extLst>
              </p:cNvPr>
              <p:cNvSpPr/>
              <p:nvPr/>
            </p:nvSpPr>
            <p:spPr>
              <a:xfrm>
                <a:off x="3395736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9" name="箭头: 左右 58">
                <a:extLst>
                  <a:ext uri="{FF2B5EF4-FFF2-40B4-BE49-F238E27FC236}">
                    <a16:creationId xmlns:a16="http://schemas.microsoft.com/office/drawing/2014/main" id="{96D6FD9E-DC9F-D4D6-DE41-49E6E9AC95DE}"/>
                  </a:ext>
                </a:extLst>
              </p:cNvPr>
              <p:cNvSpPr/>
              <p:nvPr/>
            </p:nvSpPr>
            <p:spPr>
              <a:xfrm>
                <a:off x="3984169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0" name="箭头: 左右 59">
                <a:extLst>
                  <a:ext uri="{FF2B5EF4-FFF2-40B4-BE49-F238E27FC236}">
                    <a16:creationId xmlns:a16="http://schemas.microsoft.com/office/drawing/2014/main" id="{AD2953EC-D968-1A7E-4EBF-F249310BA658}"/>
                  </a:ext>
                </a:extLst>
              </p:cNvPr>
              <p:cNvSpPr/>
              <p:nvPr/>
            </p:nvSpPr>
            <p:spPr>
              <a:xfrm>
                <a:off x="4572602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1" name="箭头: 左右 60">
                <a:extLst>
                  <a:ext uri="{FF2B5EF4-FFF2-40B4-BE49-F238E27FC236}">
                    <a16:creationId xmlns:a16="http://schemas.microsoft.com/office/drawing/2014/main" id="{95B75636-D4A5-78C4-47C9-2A2321B9611A}"/>
                  </a:ext>
                </a:extLst>
              </p:cNvPr>
              <p:cNvSpPr/>
              <p:nvPr/>
            </p:nvSpPr>
            <p:spPr>
              <a:xfrm rot="5400000">
                <a:off x="3143869" y="271840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2" name="箭头: 左右 61">
                <a:extLst>
                  <a:ext uri="{FF2B5EF4-FFF2-40B4-BE49-F238E27FC236}">
                    <a16:creationId xmlns:a16="http://schemas.microsoft.com/office/drawing/2014/main" id="{1579ABE5-1D6B-9425-D9EB-D6022F30A19C}"/>
                  </a:ext>
                </a:extLst>
              </p:cNvPr>
              <p:cNvSpPr/>
              <p:nvPr/>
            </p:nvSpPr>
            <p:spPr>
              <a:xfrm rot="5400000">
                <a:off x="3730186" y="271840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3" name="箭头: 左右 62">
                <a:extLst>
                  <a:ext uri="{FF2B5EF4-FFF2-40B4-BE49-F238E27FC236}">
                    <a16:creationId xmlns:a16="http://schemas.microsoft.com/office/drawing/2014/main" id="{C040F0CC-7D2A-74D3-D0AC-91AE6242CE0C}"/>
                  </a:ext>
                </a:extLst>
              </p:cNvPr>
              <p:cNvSpPr/>
              <p:nvPr/>
            </p:nvSpPr>
            <p:spPr>
              <a:xfrm rot="5400000">
                <a:off x="4316503" y="2718404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4" name="箭头: 左右 63">
                <a:extLst>
                  <a:ext uri="{FF2B5EF4-FFF2-40B4-BE49-F238E27FC236}">
                    <a16:creationId xmlns:a16="http://schemas.microsoft.com/office/drawing/2014/main" id="{B6AE12E5-F521-3DF1-32CD-DF647BB1C7A4}"/>
                  </a:ext>
                </a:extLst>
              </p:cNvPr>
              <p:cNvSpPr/>
              <p:nvPr/>
            </p:nvSpPr>
            <p:spPr>
              <a:xfrm rot="5400000">
                <a:off x="4902820" y="2718405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5" name="箭头: 左右 64">
                <a:extLst>
                  <a:ext uri="{FF2B5EF4-FFF2-40B4-BE49-F238E27FC236}">
                    <a16:creationId xmlns:a16="http://schemas.microsoft.com/office/drawing/2014/main" id="{EB0DD7B8-4E23-4FE1-9442-64E9BE4C4911}"/>
                  </a:ext>
                </a:extLst>
              </p:cNvPr>
              <p:cNvSpPr/>
              <p:nvPr/>
            </p:nvSpPr>
            <p:spPr>
              <a:xfrm rot="5400000">
                <a:off x="3143869" y="332762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7" name="箭头: 左右 65">
                <a:extLst>
                  <a:ext uri="{FF2B5EF4-FFF2-40B4-BE49-F238E27FC236}">
                    <a16:creationId xmlns:a16="http://schemas.microsoft.com/office/drawing/2014/main" id="{80443D0B-E6B6-AEF5-CE8C-5C02121D2065}"/>
                  </a:ext>
                </a:extLst>
              </p:cNvPr>
              <p:cNvSpPr/>
              <p:nvPr/>
            </p:nvSpPr>
            <p:spPr>
              <a:xfrm rot="5400000">
                <a:off x="3730186" y="332762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8" name="箭头: 左右 66">
                <a:extLst>
                  <a:ext uri="{FF2B5EF4-FFF2-40B4-BE49-F238E27FC236}">
                    <a16:creationId xmlns:a16="http://schemas.microsoft.com/office/drawing/2014/main" id="{6DBE7AF1-8713-0CDD-86FF-AC6A2E33808C}"/>
                  </a:ext>
                </a:extLst>
              </p:cNvPr>
              <p:cNvSpPr/>
              <p:nvPr/>
            </p:nvSpPr>
            <p:spPr>
              <a:xfrm rot="5400000">
                <a:off x="4316503" y="332762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9" name="箭头: 左右 67">
                <a:extLst>
                  <a:ext uri="{FF2B5EF4-FFF2-40B4-BE49-F238E27FC236}">
                    <a16:creationId xmlns:a16="http://schemas.microsoft.com/office/drawing/2014/main" id="{31C3241B-9B29-5D10-8D6B-5B67C2EF854D}"/>
                  </a:ext>
                </a:extLst>
              </p:cNvPr>
              <p:cNvSpPr/>
              <p:nvPr/>
            </p:nvSpPr>
            <p:spPr>
              <a:xfrm rot="5400000">
                <a:off x="4902820" y="3324449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0" name="箭头: 左右 68">
                <a:extLst>
                  <a:ext uri="{FF2B5EF4-FFF2-40B4-BE49-F238E27FC236}">
                    <a16:creationId xmlns:a16="http://schemas.microsoft.com/office/drawing/2014/main" id="{23AF68A4-185A-16CC-726A-D335C9385145}"/>
                  </a:ext>
                </a:extLst>
              </p:cNvPr>
              <p:cNvSpPr/>
              <p:nvPr/>
            </p:nvSpPr>
            <p:spPr>
              <a:xfrm rot="5400000">
                <a:off x="3143869" y="3936840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1" name="箭头: 左右 69">
                <a:extLst>
                  <a:ext uri="{FF2B5EF4-FFF2-40B4-BE49-F238E27FC236}">
                    <a16:creationId xmlns:a16="http://schemas.microsoft.com/office/drawing/2014/main" id="{D566EC28-AC17-F9BC-CF87-0DE3B4A2F748}"/>
                  </a:ext>
                </a:extLst>
              </p:cNvPr>
              <p:cNvSpPr/>
              <p:nvPr/>
            </p:nvSpPr>
            <p:spPr>
              <a:xfrm rot="5400000">
                <a:off x="3730186" y="393684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3" name="箭头: 左右 70">
                <a:extLst>
                  <a:ext uri="{FF2B5EF4-FFF2-40B4-BE49-F238E27FC236}">
                    <a16:creationId xmlns:a16="http://schemas.microsoft.com/office/drawing/2014/main" id="{14012D29-315D-ADB9-F13F-58B97CEDF2A6}"/>
                  </a:ext>
                </a:extLst>
              </p:cNvPr>
              <p:cNvSpPr/>
              <p:nvPr/>
            </p:nvSpPr>
            <p:spPr>
              <a:xfrm rot="5400000">
                <a:off x="4316503" y="393684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4" name="箭头: 左右 71">
                <a:extLst>
                  <a:ext uri="{FF2B5EF4-FFF2-40B4-BE49-F238E27FC236}">
                    <a16:creationId xmlns:a16="http://schemas.microsoft.com/office/drawing/2014/main" id="{41FB76EA-657B-C641-0E98-4FFAB22D67CF}"/>
                  </a:ext>
                </a:extLst>
              </p:cNvPr>
              <p:cNvSpPr/>
              <p:nvPr/>
            </p:nvSpPr>
            <p:spPr>
              <a:xfrm rot="5400000">
                <a:off x="4902820" y="393684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grpSp>
            <p:nvGrpSpPr>
              <p:cNvPr id="95" name="组合 72">
                <a:extLst>
                  <a:ext uri="{FF2B5EF4-FFF2-40B4-BE49-F238E27FC236}">
                    <a16:creationId xmlns:a16="http://schemas.microsoft.com/office/drawing/2014/main" id="{92D93A8C-EE5A-F1F4-34FE-9F061EA98F4B}"/>
                  </a:ext>
                </a:extLst>
              </p:cNvPr>
              <p:cNvGrpSpPr/>
              <p:nvPr/>
            </p:nvGrpSpPr>
            <p:grpSpPr>
              <a:xfrm>
                <a:off x="3213445" y="1935087"/>
                <a:ext cx="1868370" cy="429342"/>
                <a:chOff x="6685631" y="835025"/>
                <a:chExt cx="1868370" cy="429342"/>
              </a:xfrm>
            </p:grpSpPr>
            <p:sp>
              <p:nvSpPr>
                <p:cNvPr id="111" name="箭头: 左右 88">
                  <a:extLst>
                    <a:ext uri="{FF2B5EF4-FFF2-40B4-BE49-F238E27FC236}">
                      <a16:creationId xmlns:a16="http://schemas.microsoft.com/office/drawing/2014/main" id="{5FA2D135-FA41-8725-D498-637000A944C0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2" name="箭头: 左右 89">
                  <a:extLst>
                    <a:ext uri="{FF2B5EF4-FFF2-40B4-BE49-F238E27FC236}">
                      <a16:creationId xmlns:a16="http://schemas.microsoft.com/office/drawing/2014/main" id="{556877EF-5249-89A8-E39E-87A401002A5E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3" name="箭头: 左右 90">
                  <a:extLst>
                    <a:ext uri="{FF2B5EF4-FFF2-40B4-BE49-F238E27FC236}">
                      <a16:creationId xmlns:a16="http://schemas.microsoft.com/office/drawing/2014/main" id="{B7DD1D17-25CE-B6A7-F22D-F0AA2E1807D7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4" name="箭头: 左右 91">
                  <a:extLst>
                    <a:ext uri="{FF2B5EF4-FFF2-40B4-BE49-F238E27FC236}">
                      <a16:creationId xmlns:a16="http://schemas.microsoft.com/office/drawing/2014/main" id="{7170D874-E4FB-00A1-672E-24DF1F79EC0E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6" name="组合 73">
                <a:extLst>
                  <a:ext uri="{FF2B5EF4-FFF2-40B4-BE49-F238E27FC236}">
                    <a16:creationId xmlns:a16="http://schemas.microsoft.com/office/drawing/2014/main" id="{F4305B3E-81B2-55D3-EB8D-30C67D583C4C}"/>
                  </a:ext>
                </a:extLst>
              </p:cNvPr>
              <p:cNvGrpSpPr/>
              <p:nvPr/>
            </p:nvGrpSpPr>
            <p:grpSpPr>
              <a:xfrm>
                <a:off x="3213445" y="4339124"/>
                <a:ext cx="1868370" cy="130049"/>
                <a:chOff x="6685631" y="3273987"/>
                <a:chExt cx="1868370" cy="429342"/>
              </a:xfrm>
            </p:grpSpPr>
            <p:sp>
              <p:nvSpPr>
                <p:cNvPr id="107" name="箭头: 左右 84">
                  <a:extLst>
                    <a:ext uri="{FF2B5EF4-FFF2-40B4-BE49-F238E27FC236}">
                      <a16:creationId xmlns:a16="http://schemas.microsoft.com/office/drawing/2014/main" id="{2F5DA4B9-996E-7B49-F0C8-7C961296DD31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8" name="箭头: 左右 85">
                  <a:extLst>
                    <a:ext uri="{FF2B5EF4-FFF2-40B4-BE49-F238E27FC236}">
                      <a16:creationId xmlns:a16="http://schemas.microsoft.com/office/drawing/2014/main" id="{B8A680FE-D774-55B6-48FD-B0819CD632C7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9" name="箭头: 左右 86">
                  <a:extLst>
                    <a:ext uri="{FF2B5EF4-FFF2-40B4-BE49-F238E27FC236}">
                      <a16:creationId xmlns:a16="http://schemas.microsoft.com/office/drawing/2014/main" id="{80A8EEAB-999B-FECB-3C5B-E5278314CE24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0" name="箭头: 左右 87">
                  <a:extLst>
                    <a:ext uri="{FF2B5EF4-FFF2-40B4-BE49-F238E27FC236}">
                      <a16:creationId xmlns:a16="http://schemas.microsoft.com/office/drawing/2014/main" id="{4F4BA48A-1B67-7B4C-041C-9C0E0377293C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7" name="组合 74">
                <a:extLst>
                  <a:ext uri="{FF2B5EF4-FFF2-40B4-BE49-F238E27FC236}">
                    <a16:creationId xmlns:a16="http://schemas.microsoft.com/office/drawing/2014/main" id="{606C92A8-82C3-E4D5-8B47-A7883D59D9C1}"/>
                  </a:ext>
                </a:extLst>
              </p:cNvPr>
              <p:cNvGrpSpPr/>
              <p:nvPr/>
            </p:nvGrpSpPr>
            <p:grpSpPr>
              <a:xfrm rot="5400000">
                <a:off x="2196894" y="3301106"/>
                <a:ext cx="1932604" cy="145316"/>
                <a:chOff x="6685631" y="3273987"/>
                <a:chExt cx="1868370" cy="429342"/>
              </a:xfrm>
            </p:grpSpPr>
            <p:sp>
              <p:nvSpPr>
                <p:cNvPr id="103" name="箭头: 左右 80">
                  <a:extLst>
                    <a:ext uri="{FF2B5EF4-FFF2-40B4-BE49-F238E27FC236}">
                      <a16:creationId xmlns:a16="http://schemas.microsoft.com/office/drawing/2014/main" id="{390B0FC1-3C85-C883-9E85-8E2598550CD6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4" name="箭头: 左右 81">
                  <a:extLst>
                    <a:ext uri="{FF2B5EF4-FFF2-40B4-BE49-F238E27FC236}">
                      <a16:creationId xmlns:a16="http://schemas.microsoft.com/office/drawing/2014/main" id="{9109A53C-7647-A433-C9A2-54097DEB9CDE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5" name="箭头: 左右 82">
                  <a:extLst>
                    <a:ext uri="{FF2B5EF4-FFF2-40B4-BE49-F238E27FC236}">
                      <a16:creationId xmlns:a16="http://schemas.microsoft.com/office/drawing/2014/main" id="{C318148C-C136-0D30-43FD-9FD08CF5EF7A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6" name="箭头: 左右 83">
                  <a:extLst>
                    <a:ext uri="{FF2B5EF4-FFF2-40B4-BE49-F238E27FC236}">
                      <a16:creationId xmlns:a16="http://schemas.microsoft.com/office/drawing/2014/main" id="{D676B44F-7280-8DB5-0829-11B5B2EBA07E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8" name="组合 75">
                <a:extLst>
                  <a:ext uri="{FF2B5EF4-FFF2-40B4-BE49-F238E27FC236}">
                    <a16:creationId xmlns:a16="http://schemas.microsoft.com/office/drawing/2014/main" id="{C3B4DC23-2877-1A78-8FC4-6745A339EDFA}"/>
                  </a:ext>
                </a:extLst>
              </p:cNvPr>
              <p:cNvGrpSpPr/>
              <p:nvPr/>
            </p:nvGrpSpPr>
            <p:grpSpPr>
              <a:xfrm rot="5400000">
                <a:off x="4362579" y="3176085"/>
                <a:ext cx="1966592" cy="429342"/>
                <a:chOff x="6685631" y="835025"/>
                <a:chExt cx="1868370" cy="429342"/>
              </a:xfrm>
            </p:grpSpPr>
            <p:sp>
              <p:nvSpPr>
                <p:cNvPr id="99" name="箭头: 左右 76">
                  <a:extLst>
                    <a:ext uri="{FF2B5EF4-FFF2-40B4-BE49-F238E27FC236}">
                      <a16:creationId xmlns:a16="http://schemas.microsoft.com/office/drawing/2014/main" id="{AF8967FE-C898-2733-D70A-451F4931348E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0" name="箭头: 左右 77">
                  <a:extLst>
                    <a:ext uri="{FF2B5EF4-FFF2-40B4-BE49-F238E27FC236}">
                      <a16:creationId xmlns:a16="http://schemas.microsoft.com/office/drawing/2014/main" id="{3E250586-777F-A575-298B-9B791EA7C402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1" name="箭头: 左右 78">
                  <a:extLst>
                    <a:ext uri="{FF2B5EF4-FFF2-40B4-BE49-F238E27FC236}">
                      <a16:creationId xmlns:a16="http://schemas.microsoft.com/office/drawing/2014/main" id="{D2571151-7846-460C-A37B-7CF4523198E2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2" name="箭头: 左右 79">
                  <a:extLst>
                    <a:ext uri="{FF2B5EF4-FFF2-40B4-BE49-F238E27FC236}">
                      <a16:creationId xmlns:a16="http://schemas.microsoft.com/office/drawing/2014/main" id="{D5A773ED-9180-7634-2499-38BFF5C97988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</p:grpSp>
        <p:grpSp>
          <p:nvGrpSpPr>
            <p:cNvPr id="6" name="组合 108">
              <a:extLst>
                <a:ext uri="{FF2B5EF4-FFF2-40B4-BE49-F238E27FC236}">
                  <a16:creationId xmlns:a16="http://schemas.microsoft.com/office/drawing/2014/main" id="{D7E204EC-9A11-1CE2-4A5B-BC07B1CEB6D0}"/>
                </a:ext>
              </a:extLst>
            </p:cNvPr>
            <p:cNvGrpSpPr/>
            <p:nvPr/>
          </p:nvGrpSpPr>
          <p:grpSpPr>
            <a:xfrm>
              <a:off x="5639205" y="2423467"/>
              <a:ext cx="854588" cy="3706129"/>
              <a:chOff x="2862668" y="2193494"/>
              <a:chExt cx="1055914" cy="3706129"/>
            </a:xfrm>
            <a:solidFill>
              <a:schemeClr val="bg2"/>
            </a:solidFill>
          </p:grpSpPr>
          <p:sp>
            <p:nvSpPr>
              <p:cNvPr id="20" name="矩形 109">
                <a:extLst>
                  <a:ext uri="{FF2B5EF4-FFF2-40B4-BE49-F238E27FC236}">
                    <a16:creationId xmlns:a16="http://schemas.microsoft.com/office/drawing/2014/main" id="{5B9F7B5F-F92D-2C10-B6F1-D6C2F14F0C37}"/>
                  </a:ext>
                </a:extLst>
              </p:cNvPr>
              <p:cNvSpPr/>
              <p:nvPr/>
            </p:nvSpPr>
            <p:spPr>
              <a:xfrm>
                <a:off x="2862668" y="2193494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" name="矩形 110">
                <a:extLst>
                  <a:ext uri="{FF2B5EF4-FFF2-40B4-BE49-F238E27FC236}">
                    <a16:creationId xmlns:a16="http://schemas.microsoft.com/office/drawing/2014/main" id="{BB6D4976-C06E-0950-6A53-B8E630037C4D}"/>
                  </a:ext>
                </a:extLst>
              </p:cNvPr>
              <p:cNvSpPr/>
              <p:nvPr/>
            </p:nvSpPr>
            <p:spPr>
              <a:xfrm>
                <a:off x="2862668" y="3338156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矩形 111">
                <a:extLst>
                  <a:ext uri="{FF2B5EF4-FFF2-40B4-BE49-F238E27FC236}">
                    <a16:creationId xmlns:a16="http://schemas.microsoft.com/office/drawing/2014/main" id="{AAA05EC0-9B72-EC1E-1492-3A03C0D762EA}"/>
                  </a:ext>
                </a:extLst>
              </p:cNvPr>
              <p:cNvSpPr/>
              <p:nvPr/>
            </p:nvSpPr>
            <p:spPr>
              <a:xfrm>
                <a:off x="2862668" y="4482818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矩形 112">
                <a:extLst>
                  <a:ext uri="{FF2B5EF4-FFF2-40B4-BE49-F238E27FC236}">
                    <a16:creationId xmlns:a16="http://schemas.microsoft.com/office/drawing/2014/main" id="{B720EFD6-34BC-EC6C-9169-1D9C34C008BB}"/>
                  </a:ext>
                </a:extLst>
              </p:cNvPr>
              <p:cNvSpPr/>
              <p:nvPr/>
            </p:nvSpPr>
            <p:spPr>
              <a:xfrm>
                <a:off x="2862668" y="5627480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" name="矩形 113">
              <a:extLst>
                <a:ext uri="{FF2B5EF4-FFF2-40B4-BE49-F238E27FC236}">
                  <a16:creationId xmlns:a16="http://schemas.microsoft.com/office/drawing/2014/main" id="{53E86986-405F-A189-F06A-D574102B62E5}"/>
                </a:ext>
              </a:extLst>
            </p:cNvPr>
            <p:cNvSpPr/>
            <p:nvPr/>
          </p:nvSpPr>
          <p:spPr>
            <a:xfrm>
              <a:off x="4518251" y="2423467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9" name="矩形 114">
              <a:extLst>
                <a:ext uri="{FF2B5EF4-FFF2-40B4-BE49-F238E27FC236}">
                  <a16:creationId xmlns:a16="http://schemas.microsoft.com/office/drawing/2014/main" id="{9A36FF74-1D73-872C-E8BE-340647C20E61}"/>
                </a:ext>
              </a:extLst>
            </p:cNvPr>
            <p:cNvSpPr/>
            <p:nvPr/>
          </p:nvSpPr>
          <p:spPr>
            <a:xfrm>
              <a:off x="4518251" y="3568129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0" name="矩形 115">
              <a:extLst>
                <a:ext uri="{FF2B5EF4-FFF2-40B4-BE49-F238E27FC236}">
                  <a16:creationId xmlns:a16="http://schemas.microsoft.com/office/drawing/2014/main" id="{DD976AEC-3B4A-CB77-3888-43BA1F121007}"/>
                </a:ext>
              </a:extLst>
            </p:cNvPr>
            <p:cNvSpPr/>
            <p:nvPr/>
          </p:nvSpPr>
          <p:spPr>
            <a:xfrm>
              <a:off x="4518251" y="4712791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" name="矩形 116">
              <a:extLst>
                <a:ext uri="{FF2B5EF4-FFF2-40B4-BE49-F238E27FC236}">
                  <a16:creationId xmlns:a16="http://schemas.microsoft.com/office/drawing/2014/main" id="{FAA51BE0-2BC8-630A-F1A4-A7466848816C}"/>
                </a:ext>
              </a:extLst>
            </p:cNvPr>
            <p:cNvSpPr/>
            <p:nvPr/>
          </p:nvSpPr>
          <p:spPr>
            <a:xfrm>
              <a:off x="4518251" y="5857453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2" name="矩形 117">
              <a:extLst>
                <a:ext uri="{FF2B5EF4-FFF2-40B4-BE49-F238E27FC236}">
                  <a16:creationId xmlns:a16="http://schemas.microsoft.com/office/drawing/2014/main" id="{0D60072D-ED29-5FAE-447A-7AEC82434C46}"/>
                </a:ext>
              </a:extLst>
            </p:cNvPr>
            <p:cNvSpPr/>
            <p:nvPr/>
          </p:nvSpPr>
          <p:spPr>
            <a:xfrm>
              <a:off x="6685685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3" name="矩形 118">
              <a:extLst>
                <a:ext uri="{FF2B5EF4-FFF2-40B4-BE49-F238E27FC236}">
                  <a16:creationId xmlns:a16="http://schemas.microsoft.com/office/drawing/2014/main" id="{36D82BFD-FB10-BAF1-850C-2E133C5110FE}"/>
                </a:ext>
              </a:extLst>
            </p:cNvPr>
            <p:cNvSpPr/>
            <p:nvPr/>
          </p:nvSpPr>
          <p:spPr>
            <a:xfrm>
              <a:off x="7769998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4" name="矩形 119">
              <a:extLst>
                <a:ext uri="{FF2B5EF4-FFF2-40B4-BE49-F238E27FC236}">
                  <a16:creationId xmlns:a16="http://schemas.microsoft.com/office/drawing/2014/main" id="{39A13440-8261-CB80-013F-238252A30D6D}"/>
                </a:ext>
              </a:extLst>
            </p:cNvPr>
            <p:cNvSpPr/>
            <p:nvPr/>
          </p:nvSpPr>
          <p:spPr>
            <a:xfrm>
              <a:off x="8854311" y="6267410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5" name="矩形 120">
              <a:extLst>
                <a:ext uri="{FF2B5EF4-FFF2-40B4-BE49-F238E27FC236}">
                  <a16:creationId xmlns:a16="http://schemas.microsoft.com/office/drawing/2014/main" id="{B0AD7D91-61B2-F950-FC56-FC20E253F784}"/>
                </a:ext>
              </a:extLst>
            </p:cNvPr>
            <p:cNvSpPr/>
            <p:nvPr/>
          </p:nvSpPr>
          <p:spPr>
            <a:xfrm>
              <a:off x="9938623" y="6267409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6" name="矩形 121">
              <a:extLst>
                <a:ext uri="{FF2B5EF4-FFF2-40B4-BE49-F238E27FC236}">
                  <a16:creationId xmlns:a16="http://schemas.microsoft.com/office/drawing/2014/main" id="{912339D2-3434-6858-9E5D-209196694ACC}"/>
                </a:ext>
              </a:extLst>
            </p:cNvPr>
            <p:cNvSpPr/>
            <p:nvPr/>
          </p:nvSpPr>
          <p:spPr>
            <a:xfrm>
              <a:off x="6685685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7" name="矩形 122">
              <a:extLst>
                <a:ext uri="{FF2B5EF4-FFF2-40B4-BE49-F238E27FC236}">
                  <a16:creationId xmlns:a16="http://schemas.microsoft.com/office/drawing/2014/main" id="{913C47F9-D8AD-FE85-1DC8-EC32A3235A5E}"/>
                </a:ext>
              </a:extLst>
            </p:cNvPr>
            <p:cNvSpPr/>
            <p:nvPr/>
          </p:nvSpPr>
          <p:spPr>
            <a:xfrm>
              <a:off x="7769998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8" name="矩形 123">
              <a:extLst>
                <a:ext uri="{FF2B5EF4-FFF2-40B4-BE49-F238E27FC236}">
                  <a16:creationId xmlns:a16="http://schemas.microsoft.com/office/drawing/2014/main" id="{64176AAA-35D1-D6B5-8A3F-80DF951B49A5}"/>
                </a:ext>
              </a:extLst>
            </p:cNvPr>
            <p:cNvSpPr/>
            <p:nvPr/>
          </p:nvSpPr>
          <p:spPr>
            <a:xfrm>
              <a:off x="8854311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9" name="矩形 124">
              <a:extLst>
                <a:ext uri="{FF2B5EF4-FFF2-40B4-BE49-F238E27FC236}">
                  <a16:creationId xmlns:a16="http://schemas.microsoft.com/office/drawing/2014/main" id="{B2838DAC-27BF-10EE-15D1-26A9579B7C29}"/>
                </a:ext>
              </a:extLst>
            </p:cNvPr>
            <p:cNvSpPr/>
            <p:nvPr/>
          </p:nvSpPr>
          <p:spPr>
            <a:xfrm>
              <a:off x="9938624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</p:grp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2648750-66D5-C02F-77ED-0EAA047BC308}"/>
              </a:ext>
            </a:extLst>
          </p:cNvPr>
          <p:cNvSpPr/>
          <p:nvPr/>
        </p:nvSpPr>
        <p:spPr>
          <a:xfrm>
            <a:off x="6685329" y="4997412"/>
            <a:ext cx="559753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0</a:t>
            </a:r>
            <a:r>
              <a:rPr lang="en-GB" sz="1100" baseline="30000" dirty="0">
                <a:solidFill>
                  <a:schemeClr val="tx2"/>
                </a:solidFill>
              </a:rPr>
              <a:t>UV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F8F692-F3C3-6CEA-BBBC-D3A952A0D03D}"/>
              </a:ext>
            </a:extLst>
          </p:cNvPr>
          <p:cNvSpPr/>
          <p:nvPr/>
        </p:nvSpPr>
        <p:spPr>
          <a:xfrm>
            <a:off x="3114160" y="1492528"/>
            <a:ext cx="1142637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2"/>
                </a:solidFill>
              </a:rPr>
              <a:t>C</a:t>
            </a:r>
            <a:r>
              <a:rPr lang="en-GB" sz="1000" baseline="30000" dirty="0">
                <a:solidFill>
                  <a:schemeClr val="tx2"/>
                </a:solidFill>
              </a:rPr>
              <a:t>KV</a:t>
            </a:r>
            <a:endParaRPr lang="en-CH" sz="1000" baseline="30000" dirty="0">
              <a:solidFill>
                <a:schemeClr val="tx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441A7D-2D05-58EA-BD34-1D7307800CE1}"/>
              </a:ext>
            </a:extLst>
          </p:cNvPr>
          <p:cNvSpPr/>
          <p:nvPr/>
        </p:nvSpPr>
        <p:spPr>
          <a:xfrm>
            <a:off x="4302672" y="1492528"/>
            <a:ext cx="183531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2"/>
                </a:solidFill>
              </a:rPr>
              <a:t>K</a:t>
            </a:r>
            <a:r>
              <a:rPr lang="en-GB" sz="1000" baseline="30000" dirty="0">
                <a:solidFill>
                  <a:schemeClr val="tx2"/>
                </a:solidFill>
              </a:rPr>
              <a:t>R</a:t>
            </a:r>
            <a:endParaRPr lang="en-CH" sz="1000" baseline="30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24CF43-3220-922C-C4C4-F854880F2263}"/>
              </a:ext>
            </a:extLst>
          </p:cNvPr>
          <p:cNvSpPr/>
          <p:nvPr/>
        </p:nvSpPr>
        <p:spPr>
          <a:xfrm>
            <a:off x="4256797" y="935703"/>
            <a:ext cx="5724601" cy="387692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1EF0F48-AB6F-1BC0-491A-60D5283C36F5}"/>
              </a:ext>
            </a:extLst>
          </p:cNvPr>
          <p:cNvSpPr/>
          <p:nvPr/>
        </p:nvSpPr>
        <p:spPr>
          <a:xfrm>
            <a:off x="7457140" y="4997412"/>
            <a:ext cx="559753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1</a:t>
            </a:r>
            <a:r>
              <a:rPr lang="en-GB" sz="1100" baseline="30000" dirty="0">
                <a:solidFill>
                  <a:schemeClr val="tx2"/>
                </a:solidFill>
              </a:rPr>
              <a:t>UV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B1B8CA0-B8E2-E804-9155-2A63FCCD601D}"/>
              </a:ext>
            </a:extLst>
          </p:cNvPr>
          <p:cNvSpPr/>
          <p:nvPr/>
        </p:nvSpPr>
        <p:spPr>
          <a:xfrm>
            <a:off x="8228951" y="4997412"/>
            <a:ext cx="559753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2</a:t>
            </a:r>
            <a:r>
              <a:rPr lang="en-GB" sz="1100" baseline="30000" dirty="0">
                <a:solidFill>
                  <a:schemeClr val="tx2"/>
                </a:solidFill>
              </a:rPr>
              <a:t>UV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72A515D-43B8-E877-2637-D9B389604426}"/>
              </a:ext>
            </a:extLst>
          </p:cNvPr>
          <p:cNvSpPr/>
          <p:nvPr/>
        </p:nvSpPr>
        <p:spPr>
          <a:xfrm>
            <a:off x="9000763" y="4997412"/>
            <a:ext cx="559753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3</a:t>
            </a:r>
            <a:r>
              <a:rPr lang="en-GB" sz="1100" baseline="30000" dirty="0">
                <a:solidFill>
                  <a:schemeClr val="tx2"/>
                </a:solidFill>
              </a:rPr>
              <a:t>UV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434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5B4D-6C23-4F05-26BB-B56CC3062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67ECE87E-48E2-186A-629B-3BAFFAD88522}"/>
              </a:ext>
            </a:extLst>
          </p:cNvPr>
          <p:cNvSpPr/>
          <p:nvPr/>
        </p:nvSpPr>
        <p:spPr>
          <a:xfrm>
            <a:off x="4304086" y="1492528"/>
            <a:ext cx="183531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2"/>
                </a:solidFill>
              </a:rPr>
              <a:t>K</a:t>
            </a:r>
            <a:r>
              <a:rPr lang="en-GB" sz="1000" baseline="30000" dirty="0">
                <a:solidFill>
                  <a:schemeClr val="tx2"/>
                </a:solidFill>
              </a:rPr>
              <a:t>R</a:t>
            </a:r>
            <a:endParaRPr lang="en-CH" sz="1000" baseline="30000" dirty="0">
              <a:solidFill>
                <a:schemeClr val="tx2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C27E1FD-AB8B-0448-4038-6B80C31D0C09}"/>
              </a:ext>
            </a:extLst>
          </p:cNvPr>
          <p:cNvSpPr/>
          <p:nvPr/>
        </p:nvSpPr>
        <p:spPr>
          <a:xfrm>
            <a:off x="4304086" y="1492528"/>
            <a:ext cx="183531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2"/>
                </a:solidFill>
              </a:rPr>
              <a:t>K</a:t>
            </a:r>
            <a:r>
              <a:rPr lang="en-GB" sz="1000" baseline="30000" dirty="0">
                <a:solidFill>
                  <a:schemeClr val="tx2"/>
                </a:solidFill>
              </a:rPr>
              <a:t>R</a:t>
            </a:r>
            <a:endParaRPr lang="en-CH" sz="1000" baseline="30000" dirty="0">
              <a:solidFill>
                <a:schemeClr val="tx2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8BF42F8-F953-EB58-EA19-21630D3D61D4}"/>
              </a:ext>
            </a:extLst>
          </p:cNvPr>
          <p:cNvSpPr/>
          <p:nvPr/>
        </p:nvSpPr>
        <p:spPr>
          <a:xfrm>
            <a:off x="4304086" y="1492528"/>
            <a:ext cx="183531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2"/>
                </a:solidFill>
              </a:rPr>
              <a:t>K</a:t>
            </a:r>
            <a:r>
              <a:rPr lang="en-GB" sz="1000" baseline="30000" dirty="0">
                <a:solidFill>
                  <a:schemeClr val="tx2"/>
                </a:solidFill>
              </a:rPr>
              <a:t>R</a:t>
            </a:r>
            <a:endParaRPr lang="en-CH" sz="1000" baseline="30000" dirty="0">
              <a:solidFill>
                <a:schemeClr val="tx2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3AC8189-941B-493D-1ACA-469AFC4DFA7D}"/>
              </a:ext>
            </a:extLst>
          </p:cNvPr>
          <p:cNvSpPr/>
          <p:nvPr/>
        </p:nvSpPr>
        <p:spPr>
          <a:xfrm>
            <a:off x="4304086" y="1492528"/>
            <a:ext cx="183531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2"/>
                </a:solidFill>
              </a:rPr>
              <a:t>K</a:t>
            </a:r>
            <a:r>
              <a:rPr lang="en-GB" sz="1000" baseline="30000" dirty="0">
                <a:solidFill>
                  <a:schemeClr val="tx2"/>
                </a:solidFill>
              </a:rPr>
              <a:t>R</a:t>
            </a:r>
            <a:endParaRPr lang="en-CH" sz="1000" baseline="30000" dirty="0">
              <a:solidFill>
                <a:schemeClr val="tx2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CB3E756-C897-6384-33C8-57AE98804C1D}"/>
              </a:ext>
            </a:extLst>
          </p:cNvPr>
          <p:cNvSpPr/>
          <p:nvPr/>
        </p:nvSpPr>
        <p:spPr>
          <a:xfrm>
            <a:off x="4304086" y="1492528"/>
            <a:ext cx="183531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2"/>
                </a:solidFill>
              </a:rPr>
              <a:t>K</a:t>
            </a:r>
            <a:r>
              <a:rPr lang="en-GB" sz="1000" baseline="30000" dirty="0">
                <a:solidFill>
                  <a:schemeClr val="tx2"/>
                </a:solidFill>
              </a:rPr>
              <a:t>R</a:t>
            </a:r>
            <a:endParaRPr lang="en-CH" sz="1000" baseline="30000" dirty="0">
              <a:solidFill>
                <a:schemeClr val="tx2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53C0CC-A45E-2D33-68B9-474CBFF490B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Decompression + </a:t>
            </a:r>
            <a:r>
              <a:rPr kumimoji="0" lang="en-US" altLang="zh-CN" sz="3600" b="0" i="0" u="none" strike="noStrike" kern="1200" cap="none" spc="-100" normalizeH="0" baseline="0" noProof="0" dirty="0" err="1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RoPE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 -&gt; Forming K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E2570C-3476-57FE-ED15-7AD238B7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grpSp>
        <p:nvGrpSpPr>
          <p:cNvPr id="3" name="组合 125">
            <a:extLst>
              <a:ext uri="{FF2B5EF4-FFF2-40B4-BE49-F238E27FC236}">
                <a16:creationId xmlns:a16="http://schemas.microsoft.com/office/drawing/2014/main" id="{6C0E97F7-7C4F-ABD5-0DD1-30EF1E8359DD}"/>
              </a:ext>
            </a:extLst>
          </p:cNvPr>
          <p:cNvGrpSpPr/>
          <p:nvPr/>
        </p:nvGrpSpPr>
        <p:grpSpPr>
          <a:xfrm>
            <a:off x="5170713" y="952787"/>
            <a:ext cx="4638449" cy="3706566"/>
            <a:chOff x="4518251" y="1601932"/>
            <a:chExt cx="6554979" cy="5238058"/>
          </a:xfrm>
        </p:grpSpPr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73EB7264-D7D7-F47F-39EA-49CB98E7BF31}"/>
                </a:ext>
              </a:extLst>
            </p:cNvPr>
            <p:cNvGrpSpPr/>
            <p:nvPr/>
          </p:nvGrpSpPr>
          <p:grpSpPr>
            <a:xfrm>
              <a:off x="6498911" y="1601932"/>
              <a:ext cx="4574319" cy="4692987"/>
              <a:chOff x="3090538" y="1935087"/>
              <a:chExt cx="2470008" cy="2534086"/>
            </a:xfrm>
          </p:grpSpPr>
          <p:grpSp>
            <p:nvGrpSpPr>
              <p:cNvPr id="24" name="组合 7">
                <a:extLst>
                  <a:ext uri="{FF2B5EF4-FFF2-40B4-BE49-F238E27FC236}">
                    <a16:creationId xmlns:a16="http://schemas.microsoft.com/office/drawing/2014/main" id="{84190F9B-5AE2-4676-D457-8E0055C6DD2A}"/>
                  </a:ext>
                </a:extLst>
              </p:cNvPr>
              <p:cNvGrpSpPr/>
              <p:nvPr/>
            </p:nvGrpSpPr>
            <p:grpSpPr>
              <a:xfrm>
                <a:off x="3190281" y="1986644"/>
                <a:ext cx="2304308" cy="2399530"/>
                <a:chOff x="3770120" y="903514"/>
                <a:chExt cx="2304308" cy="2399530"/>
              </a:xfrm>
            </p:grpSpPr>
            <p:sp>
              <p:nvSpPr>
                <p:cNvPr id="115" name="矩形 92">
                  <a:extLst>
                    <a:ext uri="{FF2B5EF4-FFF2-40B4-BE49-F238E27FC236}">
                      <a16:creationId xmlns:a16="http://schemas.microsoft.com/office/drawing/2014/main" id="{5693210A-AAF5-DCB6-B151-6B89BC1E6EC0}"/>
                    </a:ext>
                  </a:extLst>
                </p:cNvPr>
                <p:cNvSpPr/>
                <p:nvPr/>
              </p:nvSpPr>
              <p:spPr>
                <a:xfrm>
                  <a:off x="3770120" y="903514"/>
                  <a:ext cx="549234" cy="5753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6" name="矩形 93">
                  <a:extLst>
                    <a:ext uri="{FF2B5EF4-FFF2-40B4-BE49-F238E27FC236}">
                      <a16:creationId xmlns:a16="http://schemas.microsoft.com/office/drawing/2014/main" id="{9A12A115-BDD2-E3D1-4A74-AFF1BA15A3AF}"/>
                    </a:ext>
                  </a:extLst>
                </p:cNvPr>
                <p:cNvSpPr/>
                <p:nvPr/>
              </p:nvSpPr>
              <p:spPr>
                <a:xfrm>
                  <a:off x="4353001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7" name="矩形 94">
                  <a:extLst>
                    <a:ext uri="{FF2B5EF4-FFF2-40B4-BE49-F238E27FC236}">
                      <a16:creationId xmlns:a16="http://schemas.microsoft.com/office/drawing/2014/main" id="{43427F7D-BAB6-92D0-9D30-745A85744FED}"/>
                    </a:ext>
                  </a:extLst>
                </p:cNvPr>
                <p:cNvSpPr/>
                <p:nvPr/>
              </p:nvSpPr>
              <p:spPr>
                <a:xfrm>
                  <a:off x="4942313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8" name="矩形 95">
                  <a:extLst>
                    <a:ext uri="{FF2B5EF4-FFF2-40B4-BE49-F238E27FC236}">
                      <a16:creationId xmlns:a16="http://schemas.microsoft.com/office/drawing/2014/main" id="{8221FEB1-EC58-488B-32D6-5E917C9C7FE9}"/>
                    </a:ext>
                  </a:extLst>
                </p:cNvPr>
                <p:cNvSpPr/>
                <p:nvPr/>
              </p:nvSpPr>
              <p:spPr>
                <a:xfrm>
                  <a:off x="5525194" y="903514"/>
                  <a:ext cx="549234" cy="5753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9" name="矩形 96">
                  <a:extLst>
                    <a:ext uri="{FF2B5EF4-FFF2-40B4-BE49-F238E27FC236}">
                      <a16:creationId xmlns:a16="http://schemas.microsoft.com/office/drawing/2014/main" id="{A193DABF-E185-2247-8120-6F54A71DF42D}"/>
                    </a:ext>
                  </a:extLst>
                </p:cNvPr>
                <p:cNvSpPr/>
                <p:nvPr/>
              </p:nvSpPr>
              <p:spPr>
                <a:xfrm>
                  <a:off x="3770120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0" name="矩形 97">
                  <a:extLst>
                    <a:ext uri="{FF2B5EF4-FFF2-40B4-BE49-F238E27FC236}">
                      <a16:creationId xmlns:a16="http://schemas.microsoft.com/office/drawing/2014/main" id="{5D8CFC5B-04C8-F52B-1BC3-F418AF46DAAE}"/>
                    </a:ext>
                  </a:extLst>
                </p:cNvPr>
                <p:cNvSpPr/>
                <p:nvPr/>
              </p:nvSpPr>
              <p:spPr>
                <a:xfrm>
                  <a:off x="4353001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1" name="矩形 98">
                  <a:extLst>
                    <a:ext uri="{FF2B5EF4-FFF2-40B4-BE49-F238E27FC236}">
                      <a16:creationId xmlns:a16="http://schemas.microsoft.com/office/drawing/2014/main" id="{79B2AC79-2E09-7433-8F4A-938E72C65F85}"/>
                    </a:ext>
                  </a:extLst>
                </p:cNvPr>
                <p:cNvSpPr/>
                <p:nvPr/>
              </p:nvSpPr>
              <p:spPr>
                <a:xfrm>
                  <a:off x="4942313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2" name="矩形 99">
                  <a:extLst>
                    <a:ext uri="{FF2B5EF4-FFF2-40B4-BE49-F238E27FC236}">
                      <a16:creationId xmlns:a16="http://schemas.microsoft.com/office/drawing/2014/main" id="{6690C980-55DD-BCDC-6D94-590CEE992258}"/>
                    </a:ext>
                  </a:extLst>
                </p:cNvPr>
                <p:cNvSpPr/>
                <p:nvPr/>
              </p:nvSpPr>
              <p:spPr>
                <a:xfrm>
                  <a:off x="5525194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3" name="矩形 100">
                  <a:extLst>
                    <a:ext uri="{FF2B5EF4-FFF2-40B4-BE49-F238E27FC236}">
                      <a16:creationId xmlns:a16="http://schemas.microsoft.com/office/drawing/2014/main" id="{1758F843-4B4D-4134-201F-4FDE4A83407A}"/>
                    </a:ext>
                  </a:extLst>
                </p:cNvPr>
                <p:cNvSpPr/>
                <p:nvPr/>
              </p:nvSpPr>
              <p:spPr>
                <a:xfrm>
                  <a:off x="3770120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4" name="矩形 101">
                  <a:extLst>
                    <a:ext uri="{FF2B5EF4-FFF2-40B4-BE49-F238E27FC236}">
                      <a16:creationId xmlns:a16="http://schemas.microsoft.com/office/drawing/2014/main" id="{60D9BEAC-B9F3-4708-0CEE-9461E9CE2215}"/>
                    </a:ext>
                  </a:extLst>
                </p:cNvPr>
                <p:cNvSpPr/>
                <p:nvPr/>
              </p:nvSpPr>
              <p:spPr>
                <a:xfrm>
                  <a:off x="4353001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6" name="矩形 102">
                  <a:extLst>
                    <a:ext uri="{FF2B5EF4-FFF2-40B4-BE49-F238E27FC236}">
                      <a16:creationId xmlns:a16="http://schemas.microsoft.com/office/drawing/2014/main" id="{3E3F6A32-2B4B-98A9-0F62-4718CBD016EC}"/>
                    </a:ext>
                  </a:extLst>
                </p:cNvPr>
                <p:cNvSpPr/>
                <p:nvPr/>
              </p:nvSpPr>
              <p:spPr>
                <a:xfrm>
                  <a:off x="4942313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7" name="矩形 103">
                  <a:extLst>
                    <a:ext uri="{FF2B5EF4-FFF2-40B4-BE49-F238E27FC236}">
                      <a16:creationId xmlns:a16="http://schemas.microsoft.com/office/drawing/2014/main" id="{D52577C4-05D1-C829-E14D-9373BF97AA85}"/>
                    </a:ext>
                  </a:extLst>
                </p:cNvPr>
                <p:cNvSpPr/>
                <p:nvPr/>
              </p:nvSpPr>
              <p:spPr>
                <a:xfrm>
                  <a:off x="5525194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8" name="矩形 104">
                  <a:extLst>
                    <a:ext uri="{FF2B5EF4-FFF2-40B4-BE49-F238E27FC236}">
                      <a16:creationId xmlns:a16="http://schemas.microsoft.com/office/drawing/2014/main" id="{0B3B0B68-658E-711C-90E4-E3C0BFFB4BA9}"/>
                    </a:ext>
                  </a:extLst>
                </p:cNvPr>
                <p:cNvSpPr/>
                <p:nvPr/>
              </p:nvSpPr>
              <p:spPr>
                <a:xfrm>
                  <a:off x="3770120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0" name="矩形 105">
                  <a:extLst>
                    <a:ext uri="{FF2B5EF4-FFF2-40B4-BE49-F238E27FC236}">
                      <a16:creationId xmlns:a16="http://schemas.microsoft.com/office/drawing/2014/main" id="{1DBF1DB7-B137-701F-219D-9FDC40341F02}"/>
                    </a:ext>
                  </a:extLst>
                </p:cNvPr>
                <p:cNvSpPr/>
                <p:nvPr/>
              </p:nvSpPr>
              <p:spPr>
                <a:xfrm>
                  <a:off x="4353001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1" name="矩形 106">
                  <a:extLst>
                    <a:ext uri="{FF2B5EF4-FFF2-40B4-BE49-F238E27FC236}">
                      <a16:creationId xmlns:a16="http://schemas.microsoft.com/office/drawing/2014/main" id="{BDF07B38-F2A6-23E3-3266-4014096FE27A}"/>
                    </a:ext>
                  </a:extLst>
                </p:cNvPr>
                <p:cNvSpPr/>
                <p:nvPr/>
              </p:nvSpPr>
              <p:spPr>
                <a:xfrm>
                  <a:off x="4942313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3" name="矩形 107">
                  <a:extLst>
                    <a:ext uri="{FF2B5EF4-FFF2-40B4-BE49-F238E27FC236}">
                      <a16:creationId xmlns:a16="http://schemas.microsoft.com/office/drawing/2014/main" id="{7EC1540F-5197-C6E8-056B-ECD5B5DE90E5}"/>
                    </a:ext>
                  </a:extLst>
                </p:cNvPr>
                <p:cNvSpPr/>
                <p:nvPr/>
              </p:nvSpPr>
              <p:spPr>
                <a:xfrm>
                  <a:off x="5525194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sp>
            <p:nvSpPr>
              <p:cNvPr id="25" name="矩形 8">
                <a:extLst>
                  <a:ext uri="{FF2B5EF4-FFF2-40B4-BE49-F238E27FC236}">
                    <a16:creationId xmlns:a16="http://schemas.microsoft.com/office/drawing/2014/main" id="{FFFA8DAD-AEE1-C5F7-660B-AA96B085E17A}"/>
                  </a:ext>
                </a:extLst>
              </p:cNvPr>
              <p:cNvSpPr/>
              <p:nvPr/>
            </p:nvSpPr>
            <p:spPr>
              <a:xfrm>
                <a:off x="3189970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6" name="矩形 9">
                <a:extLst>
                  <a:ext uri="{FF2B5EF4-FFF2-40B4-BE49-F238E27FC236}">
                    <a16:creationId xmlns:a16="http://schemas.microsoft.com/office/drawing/2014/main" id="{3520F580-D929-E649-D35A-B80821409B5D}"/>
                  </a:ext>
                </a:extLst>
              </p:cNvPr>
              <p:cNvSpPr/>
              <p:nvPr/>
            </p:nvSpPr>
            <p:spPr>
              <a:xfrm>
                <a:off x="3777138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8" name="矩形 10">
                <a:extLst>
                  <a:ext uri="{FF2B5EF4-FFF2-40B4-BE49-F238E27FC236}">
                    <a16:creationId xmlns:a16="http://schemas.microsoft.com/office/drawing/2014/main" id="{9D622638-F2D6-518A-C72B-0DC8107D5D71}"/>
                  </a:ext>
                </a:extLst>
              </p:cNvPr>
              <p:cNvSpPr/>
              <p:nvPr/>
            </p:nvSpPr>
            <p:spPr>
              <a:xfrm>
                <a:off x="4364306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9" name="矩形 11">
                <a:extLst>
                  <a:ext uri="{FF2B5EF4-FFF2-40B4-BE49-F238E27FC236}">
                    <a16:creationId xmlns:a16="http://schemas.microsoft.com/office/drawing/2014/main" id="{F7CC8DFC-9A1A-CEED-E4EB-7A522158438F}"/>
                  </a:ext>
                </a:extLst>
              </p:cNvPr>
              <p:cNvSpPr/>
              <p:nvPr/>
            </p:nvSpPr>
            <p:spPr>
              <a:xfrm>
                <a:off x="4951475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2" name="矩形 12">
                <a:extLst>
                  <a:ext uri="{FF2B5EF4-FFF2-40B4-BE49-F238E27FC236}">
                    <a16:creationId xmlns:a16="http://schemas.microsoft.com/office/drawing/2014/main" id="{61B34F00-EAA8-DE89-4085-5384B84CEC03}"/>
                  </a:ext>
                </a:extLst>
              </p:cNvPr>
              <p:cNvSpPr/>
              <p:nvPr/>
            </p:nvSpPr>
            <p:spPr>
              <a:xfrm>
                <a:off x="3189970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3" name="矩形 13">
                <a:extLst>
                  <a:ext uri="{FF2B5EF4-FFF2-40B4-BE49-F238E27FC236}">
                    <a16:creationId xmlns:a16="http://schemas.microsoft.com/office/drawing/2014/main" id="{75CABBB7-744C-A8A6-0E7C-A62230C23005}"/>
                  </a:ext>
                </a:extLst>
              </p:cNvPr>
              <p:cNvSpPr/>
              <p:nvPr/>
            </p:nvSpPr>
            <p:spPr>
              <a:xfrm>
                <a:off x="3777138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4" name="矩形 14">
                <a:extLst>
                  <a:ext uri="{FF2B5EF4-FFF2-40B4-BE49-F238E27FC236}">
                    <a16:creationId xmlns:a16="http://schemas.microsoft.com/office/drawing/2014/main" id="{E567AD55-2B70-E1D7-B76F-71B9BF4CE68B}"/>
                  </a:ext>
                </a:extLst>
              </p:cNvPr>
              <p:cNvSpPr/>
              <p:nvPr/>
            </p:nvSpPr>
            <p:spPr>
              <a:xfrm>
                <a:off x="4364306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5" name="矩形 15">
                <a:extLst>
                  <a:ext uri="{FF2B5EF4-FFF2-40B4-BE49-F238E27FC236}">
                    <a16:creationId xmlns:a16="http://schemas.microsoft.com/office/drawing/2014/main" id="{4A96C701-B602-C82D-90ED-A3DC6FD8089C}"/>
                  </a:ext>
                </a:extLst>
              </p:cNvPr>
              <p:cNvSpPr/>
              <p:nvPr/>
            </p:nvSpPr>
            <p:spPr>
              <a:xfrm>
                <a:off x="4951475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6" name="矩形 16">
                <a:extLst>
                  <a:ext uri="{FF2B5EF4-FFF2-40B4-BE49-F238E27FC236}">
                    <a16:creationId xmlns:a16="http://schemas.microsoft.com/office/drawing/2014/main" id="{F66EDAB1-2089-3293-818C-5E59BB7344D4}"/>
                  </a:ext>
                </a:extLst>
              </p:cNvPr>
              <p:cNvSpPr/>
              <p:nvPr/>
            </p:nvSpPr>
            <p:spPr>
              <a:xfrm>
                <a:off x="3189970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7" name="矩形 17">
                <a:extLst>
                  <a:ext uri="{FF2B5EF4-FFF2-40B4-BE49-F238E27FC236}">
                    <a16:creationId xmlns:a16="http://schemas.microsoft.com/office/drawing/2014/main" id="{90B69615-54F6-A0AD-BB28-EE3CF04F7358}"/>
                  </a:ext>
                </a:extLst>
              </p:cNvPr>
              <p:cNvSpPr/>
              <p:nvPr/>
            </p:nvSpPr>
            <p:spPr>
              <a:xfrm>
                <a:off x="3777138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8" name="矩形 18">
                <a:extLst>
                  <a:ext uri="{FF2B5EF4-FFF2-40B4-BE49-F238E27FC236}">
                    <a16:creationId xmlns:a16="http://schemas.microsoft.com/office/drawing/2014/main" id="{70663793-CEC7-53D9-6189-01C0A32E4C8B}"/>
                  </a:ext>
                </a:extLst>
              </p:cNvPr>
              <p:cNvSpPr/>
              <p:nvPr/>
            </p:nvSpPr>
            <p:spPr>
              <a:xfrm>
                <a:off x="4364306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9" name="矩形 19">
                <a:extLst>
                  <a:ext uri="{FF2B5EF4-FFF2-40B4-BE49-F238E27FC236}">
                    <a16:creationId xmlns:a16="http://schemas.microsoft.com/office/drawing/2014/main" id="{F0FA339F-5DE4-7AAA-1C35-67BA7D4FBFB2}"/>
                  </a:ext>
                </a:extLst>
              </p:cNvPr>
              <p:cNvSpPr/>
              <p:nvPr/>
            </p:nvSpPr>
            <p:spPr>
              <a:xfrm>
                <a:off x="4951475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0" name="矩形 20">
                <a:extLst>
                  <a:ext uri="{FF2B5EF4-FFF2-40B4-BE49-F238E27FC236}">
                    <a16:creationId xmlns:a16="http://schemas.microsoft.com/office/drawing/2014/main" id="{E7D47990-88C8-5C0A-52ED-F61B5B239DDA}"/>
                  </a:ext>
                </a:extLst>
              </p:cNvPr>
              <p:cNvSpPr/>
              <p:nvPr/>
            </p:nvSpPr>
            <p:spPr>
              <a:xfrm>
                <a:off x="3189970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1" name="矩形 21">
                <a:extLst>
                  <a:ext uri="{FF2B5EF4-FFF2-40B4-BE49-F238E27FC236}">
                    <a16:creationId xmlns:a16="http://schemas.microsoft.com/office/drawing/2014/main" id="{F84E5CAD-E8E1-0439-B661-0FFD3C06BE9F}"/>
                  </a:ext>
                </a:extLst>
              </p:cNvPr>
              <p:cNvSpPr/>
              <p:nvPr/>
            </p:nvSpPr>
            <p:spPr>
              <a:xfrm>
                <a:off x="3777138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2" name="矩形 22">
                <a:extLst>
                  <a:ext uri="{FF2B5EF4-FFF2-40B4-BE49-F238E27FC236}">
                    <a16:creationId xmlns:a16="http://schemas.microsoft.com/office/drawing/2014/main" id="{C4E4AC62-024F-13A0-C3F1-95224C4533AB}"/>
                  </a:ext>
                </a:extLst>
              </p:cNvPr>
              <p:cNvSpPr/>
              <p:nvPr/>
            </p:nvSpPr>
            <p:spPr>
              <a:xfrm>
                <a:off x="4364306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3" name="矩形 23">
                <a:extLst>
                  <a:ext uri="{FF2B5EF4-FFF2-40B4-BE49-F238E27FC236}">
                    <a16:creationId xmlns:a16="http://schemas.microsoft.com/office/drawing/2014/main" id="{B80226F5-3BBB-FE2E-E5A9-92107E824CA0}"/>
                  </a:ext>
                </a:extLst>
              </p:cNvPr>
              <p:cNvSpPr/>
              <p:nvPr/>
            </p:nvSpPr>
            <p:spPr>
              <a:xfrm>
                <a:off x="4951475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4" name="箭头: 左右 24">
                <a:extLst>
                  <a:ext uri="{FF2B5EF4-FFF2-40B4-BE49-F238E27FC236}">
                    <a16:creationId xmlns:a16="http://schemas.microsoft.com/office/drawing/2014/main" id="{F74DC3A3-C20B-E2A9-2926-AF276FE841B3}"/>
                  </a:ext>
                </a:extLst>
              </p:cNvPr>
              <p:cNvSpPr/>
              <p:nvPr/>
            </p:nvSpPr>
            <p:spPr>
              <a:xfrm>
                <a:off x="3395736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5" name="箭头: 左右 25">
                <a:extLst>
                  <a:ext uri="{FF2B5EF4-FFF2-40B4-BE49-F238E27FC236}">
                    <a16:creationId xmlns:a16="http://schemas.microsoft.com/office/drawing/2014/main" id="{34E5075A-5283-F028-7130-0BA0D8503D4A}"/>
                  </a:ext>
                </a:extLst>
              </p:cNvPr>
              <p:cNvSpPr/>
              <p:nvPr/>
            </p:nvSpPr>
            <p:spPr>
              <a:xfrm>
                <a:off x="3982904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7" name="箭头: 左右 26">
                <a:extLst>
                  <a:ext uri="{FF2B5EF4-FFF2-40B4-BE49-F238E27FC236}">
                    <a16:creationId xmlns:a16="http://schemas.microsoft.com/office/drawing/2014/main" id="{78DDC6DC-0184-6B36-EB07-BB477BD82F7C}"/>
                  </a:ext>
                </a:extLst>
              </p:cNvPr>
              <p:cNvSpPr/>
              <p:nvPr/>
            </p:nvSpPr>
            <p:spPr>
              <a:xfrm>
                <a:off x="4570072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8" name="箭头: 左右 27">
                <a:extLst>
                  <a:ext uri="{FF2B5EF4-FFF2-40B4-BE49-F238E27FC236}">
                    <a16:creationId xmlns:a16="http://schemas.microsoft.com/office/drawing/2014/main" id="{C5EE9028-5B55-188D-EA11-6D01435DFDE3}"/>
                  </a:ext>
                </a:extLst>
              </p:cNvPr>
              <p:cNvSpPr/>
              <p:nvPr/>
            </p:nvSpPr>
            <p:spPr>
              <a:xfrm>
                <a:off x="3390378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9" name="箭头: 左右 28">
                <a:extLst>
                  <a:ext uri="{FF2B5EF4-FFF2-40B4-BE49-F238E27FC236}">
                    <a16:creationId xmlns:a16="http://schemas.microsoft.com/office/drawing/2014/main" id="{B4B714FE-9E96-7213-8EC2-77655D54E60B}"/>
                  </a:ext>
                </a:extLst>
              </p:cNvPr>
              <p:cNvSpPr/>
              <p:nvPr/>
            </p:nvSpPr>
            <p:spPr>
              <a:xfrm>
                <a:off x="3977546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0" name="箭头: 左右 29">
                <a:extLst>
                  <a:ext uri="{FF2B5EF4-FFF2-40B4-BE49-F238E27FC236}">
                    <a16:creationId xmlns:a16="http://schemas.microsoft.com/office/drawing/2014/main" id="{36F65E65-EEEE-508E-A03D-9CB52A044E87}"/>
                  </a:ext>
                </a:extLst>
              </p:cNvPr>
              <p:cNvSpPr/>
              <p:nvPr/>
            </p:nvSpPr>
            <p:spPr>
              <a:xfrm>
                <a:off x="4564714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1" name="箭头: 左右 30">
                <a:extLst>
                  <a:ext uri="{FF2B5EF4-FFF2-40B4-BE49-F238E27FC236}">
                    <a16:creationId xmlns:a16="http://schemas.microsoft.com/office/drawing/2014/main" id="{1C08D4FB-A6C0-4DDE-20FB-ABF38C1F0405}"/>
                  </a:ext>
                </a:extLst>
              </p:cNvPr>
              <p:cNvSpPr/>
              <p:nvPr/>
            </p:nvSpPr>
            <p:spPr>
              <a:xfrm>
                <a:off x="3390378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2" name="箭头: 左右 31">
                <a:extLst>
                  <a:ext uri="{FF2B5EF4-FFF2-40B4-BE49-F238E27FC236}">
                    <a16:creationId xmlns:a16="http://schemas.microsoft.com/office/drawing/2014/main" id="{BF3E84F4-481A-8045-E896-7FB725409C42}"/>
                  </a:ext>
                </a:extLst>
              </p:cNvPr>
              <p:cNvSpPr/>
              <p:nvPr/>
            </p:nvSpPr>
            <p:spPr>
              <a:xfrm>
                <a:off x="3977546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3" name="箭头: 左右 32">
                <a:extLst>
                  <a:ext uri="{FF2B5EF4-FFF2-40B4-BE49-F238E27FC236}">
                    <a16:creationId xmlns:a16="http://schemas.microsoft.com/office/drawing/2014/main" id="{8BB75B14-4DD3-ADCF-890D-C225C01D1298}"/>
                  </a:ext>
                </a:extLst>
              </p:cNvPr>
              <p:cNvSpPr/>
              <p:nvPr/>
            </p:nvSpPr>
            <p:spPr>
              <a:xfrm>
                <a:off x="4564714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4" name="箭头: 左右 33">
                <a:extLst>
                  <a:ext uri="{FF2B5EF4-FFF2-40B4-BE49-F238E27FC236}">
                    <a16:creationId xmlns:a16="http://schemas.microsoft.com/office/drawing/2014/main" id="{5C4FDD94-D787-766C-7F20-BCFA79A044EB}"/>
                  </a:ext>
                </a:extLst>
              </p:cNvPr>
              <p:cNvSpPr/>
              <p:nvPr/>
            </p:nvSpPr>
            <p:spPr>
              <a:xfrm>
                <a:off x="3390378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5" name="箭头: 左右 34">
                <a:extLst>
                  <a:ext uri="{FF2B5EF4-FFF2-40B4-BE49-F238E27FC236}">
                    <a16:creationId xmlns:a16="http://schemas.microsoft.com/office/drawing/2014/main" id="{9FE403FF-F3AB-3656-A92D-8EB5BE368ABE}"/>
                  </a:ext>
                </a:extLst>
              </p:cNvPr>
              <p:cNvSpPr/>
              <p:nvPr/>
            </p:nvSpPr>
            <p:spPr>
              <a:xfrm>
                <a:off x="3977546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6" name="箭头: 左右 35">
                <a:extLst>
                  <a:ext uri="{FF2B5EF4-FFF2-40B4-BE49-F238E27FC236}">
                    <a16:creationId xmlns:a16="http://schemas.microsoft.com/office/drawing/2014/main" id="{B4CB4311-565F-CC3F-2B12-A97E2B427F84}"/>
                  </a:ext>
                </a:extLst>
              </p:cNvPr>
              <p:cNvSpPr/>
              <p:nvPr/>
            </p:nvSpPr>
            <p:spPr>
              <a:xfrm>
                <a:off x="4564714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7" name="箭头: 左右 36">
                <a:extLst>
                  <a:ext uri="{FF2B5EF4-FFF2-40B4-BE49-F238E27FC236}">
                    <a16:creationId xmlns:a16="http://schemas.microsoft.com/office/drawing/2014/main" id="{5F3328CE-F998-9DE0-BF42-FFE9E6D17EAC}"/>
                  </a:ext>
                </a:extLst>
              </p:cNvPr>
              <p:cNvSpPr/>
              <p:nvPr/>
            </p:nvSpPr>
            <p:spPr>
              <a:xfrm rot="5400000">
                <a:off x="304998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8" name="箭头: 左右 37">
                <a:extLst>
                  <a:ext uri="{FF2B5EF4-FFF2-40B4-BE49-F238E27FC236}">
                    <a16:creationId xmlns:a16="http://schemas.microsoft.com/office/drawing/2014/main" id="{C1FFEAB8-08AC-56F3-B204-E086771DB10B}"/>
                  </a:ext>
                </a:extLst>
              </p:cNvPr>
              <p:cNvSpPr/>
              <p:nvPr/>
            </p:nvSpPr>
            <p:spPr>
              <a:xfrm rot="5400000">
                <a:off x="3049982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9" name="箭头: 左右 38">
                <a:extLst>
                  <a:ext uri="{FF2B5EF4-FFF2-40B4-BE49-F238E27FC236}">
                    <a16:creationId xmlns:a16="http://schemas.microsoft.com/office/drawing/2014/main" id="{2AA551B4-C7DB-054F-86CD-BF246190C508}"/>
                  </a:ext>
                </a:extLst>
              </p:cNvPr>
              <p:cNvSpPr/>
              <p:nvPr/>
            </p:nvSpPr>
            <p:spPr>
              <a:xfrm rot="5400000">
                <a:off x="304998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0" name="箭头: 左右 39">
                <a:extLst>
                  <a:ext uri="{FF2B5EF4-FFF2-40B4-BE49-F238E27FC236}">
                    <a16:creationId xmlns:a16="http://schemas.microsoft.com/office/drawing/2014/main" id="{871292C9-2F88-C939-2CD9-FE3F0C8D0E10}"/>
                  </a:ext>
                </a:extLst>
              </p:cNvPr>
              <p:cNvSpPr/>
              <p:nvPr/>
            </p:nvSpPr>
            <p:spPr>
              <a:xfrm rot="5400000">
                <a:off x="3644129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1" name="箭头: 左右 40">
                <a:extLst>
                  <a:ext uri="{FF2B5EF4-FFF2-40B4-BE49-F238E27FC236}">
                    <a16:creationId xmlns:a16="http://schemas.microsoft.com/office/drawing/2014/main" id="{6F79E1AE-7F02-77CE-2AE3-3027FAF1DFB8}"/>
                  </a:ext>
                </a:extLst>
              </p:cNvPr>
              <p:cNvSpPr/>
              <p:nvPr/>
            </p:nvSpPr>
            <p:spPr>
              <a:xfrm rot="5400000">
                <a:off x="3644129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2" name="箭头: 左右 41">
                <a:extLst>
                  <a:ext uri="{FF2B5EF4-FFF2-40B4-BE49-F238E27FC236}">
                    <a16:creationId xmlns:a16="http://schemas.microsoft.com/office/drawing/2014/main" id="{E8AB6472-A7EC-626D-4905-8E5682EEE50C}"/>
                  </a:ext>
                </a:extLst>
              </p:cNvPr>
              <p:cNvSpPr/>
              <p:nvPr/>
            </p:nvSpPr>
            <p:spPr>
              <a:xfrm rot="5400000">
                <a:off x="3644129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3" name="箭头: 左右 42">
                <a:extLst>
                  <a:ext uri="{FF2B5EF4-FFF2-40B4-BE49-F238E27FC236}">
                    <a16:creationId xmlns:a16="http://schemas.microsoft.com/office/drawing/2014/main" id="{DA6C3F42-BAE9-E8D0-424C-A270CE8FAC67}"/>
                  </a:ext>
                </a:extLst>
              </p:cNvPr>
              <p:cNvSpPr/>
              <p:nvPr/>
            </p:nvSpPr>
            <p:spPr>
              <a:xfrm rot="5400000">
                <a:off x="4229398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4" name="箭头: 左右 43">
                <a:extLst>
                  <a:ext uri="{FF2B5EF4-FFF2-40B4-BE49-F238E27FC236}">
                    <a16:creationId xmlns:a16="http://schemas.microsoft.com/office/drawing/2014/main" id="{AC44D855-9667-BE7D-0D65-243F008320F3}"/>
                  </a:ext>
                </a:extLst>
              </p:cNvPr>
              <p:cNvSpPr/>
              <p:nvPr/>
            </p:nvSpPr>
            <p:spPr>
              <a:xfrm rot="5400000">
                <a:off x="4229398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5" name="箭头: 左右 44">
                <a:extLst>
                  <a:ext uri="{FF2B5EF4-FFF2-40B4-BE49-F238E27FC236}">
                    <a16:creationId xmlns:a16="http://schemas.microsoft.com/office/drawing/2014/main" id="{C3D2EBBF-43EB-5331-CFBD-BE79AC751D15}"/>
                  </a:ext>
                </a:extLst>
              </p:cNvPr>
              <p:cNvSpPr/>
              <p:nvPr/>
            </p:nvSpPr>
            <p:spPr>
              <a:xfrm rot="5400000">
                <a:off x="4229398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6" name="箭头: 左右 45">
                <a:extLst>
                  <a:ext uri="{FF2B5EF4-FFF2-40B4-BE49-F238E27FC236}">
                    <a16:creationId xmlns:a16="http://schemas.microsoft.com/office/drawing/2014/main" id="{176E9198-FA06-D05C-8380-6900B6328192}"/>
                  </a:ext>
                </a:extLst>
              </p:cNvPr>
              <p:cNvSpPr/>
              <p:nvPr/>
            </p:nvSpPr>
            <p:spPr>
              <a:xfrm rot="5400000">
                <a:off x="482224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7" name="箭头: 左右 46">
                <a:extLst>
                  <a:ext uri="{FF2B5EF4-FFF2-40B4-BE49-F238E27FC236}">
                    <a16:creationId xmlns:a16="http://schemas.microsoft.com/office/drawing/2014/main" id="{B90EAF52-7413-6DDD-400A-C491E304163D}"/>
                  </a:ext>
                </a:extLst>
              </p:cNvPr>
              <p:cNvSpPr/>
              <p:nvPr/>
            </p:nvSpPr>
            <p:spPr>
              <a:xfrm rot="5400000">
                <a:off x="4822242" y="32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8" name="箭头: 左右 47">
                <a:extLst>
                  <a:ext uri="{FF2B5EF4-FFF2-40B4-BE49-F238E27FC236}">
                    <a16:creationId xmlns:a16="http://schemas.microsoft.com/office/drawing/2014/main" id="{4EF3C8A4-E472-2717-C5C5-E0671A21CED0}"/>
                  </a:ext>
                </a:extLst>
              </p:cNvPr>
              <p:cNvSpPr/>
              <p:nvPr/>
            </p:nvSpPr>
            <p:spPr>
              <a:xfrm rot="5400000">
                <a:off x="482224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9" name="箭头: 左右 48">
                <a:extLst>
                  <a:ext uri="{FF2B5EF4-FFF2-40B4-BE49-F238E27FC236}">
                    <a16:creationId xmlns:a16="http://schemas.microsoft.com/office/drawing/2014/main" id="{E1157832-9723-8054-EDC7-5E39A83041C4}"/>
                  </a:ext>
                </a:extLst>
              </p:cNvPr>
              <p:cNvSpPr/>
              <p:nvPr/>
            </p:nvSpPr>
            <p:spPr>
              <a:xfrm>
                <a:off x="3395736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0" name="箭头: 左右 49">
                <a:extLst>
                  <a:ext uri="{FF2B5EF4-FFF2-40B4-BE49-F238E27FC236}">
                    <a16:creationId xmlns:a16="http://schemas.microsoft.com/office/drawing/2014/main" id="{ED0A383D-4A37-A03E-12D0-A5FF1BAC7B10}"/>
                  </a:ext>
                </a:extLst>
              </p:cNvPr>
              <p:cNvSpPr/>
              <p:nvPr/>
            </p:nvSpPr>
            <p:spPr>
              <a:xfrm>
                <a:off x="3984169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1" name="箭头: 左右 50">
                <a:extLst>
                  <a:ext uri="{FF2B5EF4-FFF2-40B4-BE49-F238E27FC236}">
                    <a16:creationId xmlns:a16="http://schemas.microsoft.com/office/drawing/2014/main" id="{CDD6FF0B-BFF7-B06E-41EF-E7082C052F5C}"/>
                  </a:ext>
                </a:extLst>
              </p:cNvPr>
              <p:cNvSpPr/>
              <p:nvPr/>
            </p:nvSpPr>
            <p:spPr>
              <a:xfrm>
                <a:off x="4572602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2" name="箭头: 左右 51">
                <a:extLst>
                  <a:ext uri="{FF2B5EF4-FFF2-40B4-BE49-F238E27FC236}">
                    <a16:creationId xmlns:a16="http://schemas.microsoft.com/office/drawing/2014/main" id="{5D0DD9D3-FE49-C82C-A845-28B1ECD7BCD0}"/>
                  </a:ext>
                </a:extLst>
              </p:cNvPr>
              <p:cNvSpPr/>
              <p:nvPr/>
            </p:nvSpPr>
            <p:spPr>
              <a:xfrm>
                <a:off x="3395736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3" name="箭头: 左右 52">
                <a:extLst>
                  <a:ext uri="{FF2B5EF4-FFF2-40B4-BE49-F238E27FC236}">
                    <a16:creationId xmlns:a16="http://schemas.microsoft.com/office/drawing/2014/main" id="{E3A5207B-F0E0-F3FC-EF25-8B71317D9E0A}"/>
                  </a:ext>
                </a:extLst>
              </p:cNvPr>
              <p:cNvSpPr/>
              <p:nvPr/>
            </p:nvSpPr>
            <p:spPr>
              <a:xfrm>
                <a:off x="3984169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4" name="箭头: 左右 53">
                <a:extLst>
                  <a:ext uri="{FF2B5EF4-FFF2-40B4-BE49-F238E27FC236}">
                    <a16:creationId xmlns:a16="http://schemas.microsoft.com/office/drawing/2014/main" id="{4F7419E2-86B2-7936-9F6E-45C8E3D4B00E}"/>
                  </a:ext>
                </a:extLst>
              </p:cNvPr>
              <p:cNvSpPr/>
              <p:nvPr/>
            </p:nvSpPr>
            <p:spPr>
              <a:xfrm>
                <a:off x="4572602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5" name="箭头: 左右 54">
                <a:extLst>
                  <a:ext uri="{FF2B5EF4-FFF2-40B4-BE49-F238E27FC236}">
                    <a16:creationId xmlns:a16="http://schemas.microsoft.com/office/drawing/2014/main" id="{18705FD0-7307-137B-8685-FC4B99DA0D9A}"/>
                  </a:ext>
                </a:extLst>
              </p:cNvPr>
              <p:cNvSpPr/>
              <p:nvPr/>
            </p:nvSpPr>
            <p:spPr>
              <a:xfrm>
                <a:off x="3395736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6" name="箭头: 左右 55">
                <a:extLst>
                  <a:ext uri="{FF2B5EF4-FFF2-40B4-BE49-F238E27FC236}">
                    <a16:creationId xmlns:a16="http://schemas.microsoft.com/office/drawing/2014/main" id="{92EE123C-330A-2154-3B1B-D4A712EA1902}"/>
                  </a:ext>
                </a:extLst>
              </p:cNvPr>
              <p:cNvSpPr/>
              <p:nvPr/>
            </p:nvSpPr>
            <p:spPr>
              <a:xfrm>
                <a:off x="3984169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7" name="箭头: 左右 56">
                <a:extLst>
                  <a:ext uri="{FF2B5EF4-FFF2-40B4-BE49-F238E27FC236}">
                    <a16:creationId xmlns:a16="http://schemas.microsoft.com/office/drawing/2014/main" id="{6E83A48B-33F9-C5F2-6808-EB86053ED306}"/>
                  </a:ext>
                </a:extLst>
              </p:cNvPr>
              <p:cNvSpPr/>
              <p:nvPr/>
            </p:nvSpPr>
            <p:spPr>
              <a:xfrm>
                <a:off x="4572602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8" name="箭头: 左右 57">
                <a:extLst>
                  <a:ext uri="{FF2B5EF4-FFF2-40B4-BE49-F238E27FC236}">
                    <a16:creationId xmlns:a16="http://schemas.microsoft.com/office/drawing/2014/main" id="{62A909FE-5FE9-0703-F909-BC1AB3A8FCBE}"/>
                  </a:ext>
                </a:extLst>
              </p:cNvPr>
              <p:cNvSpPr/>
              <p:nvPr/>
            </p:nvSpPr>
            <p:spPr>
              <a:xfrm>
                <a:off x="3395736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9" name="箭头: 左右 58">
                <a:extLst>
                  <a:ext uri="{FF2B5EF4-FFF2-40B4-BE49-F238E27FC236}">
                    <a16:creationId xmlns:a16="http://schemas.microsoft.com/office/drawing/2014/main" id="{96D6FD9E-DC9F-D4D6-DE41-49E6E9AC95DE}"/>
                  </a:ext>
                </a:extLst>
              </p:cNvPr>
              <p:cNvSpPr/>
              <p:nvPr/>
            </p:nvSpPr>
            <p:spPr>
              <a:xfrm>
                <a:off x="3984169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0" name="箭头: 左右 59">
                <a:extLst>
                  <a:ext uri="{FF2B5EF4-FFF2-40B4-BE49-F238E27FC236}">
                    <a16:creationId xmlns:a16="http://schemas.microsoft.com/office/drawing/2014/main" id="{AD2953EC-D968-1A7E-4EBF-F249310BA658}"/>
                  </a:ext>
                </a:extLst>
              </p:cNvPr>
              <p:cNvSpPr/>
              <p:nvPr/>
            </p:nvSpPr>
            <p:spPr>
              <a:xfrm>
                <a:off x="4572602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1" name="箭头: 左右 60">
                <a:extLst>
                  <a:ext uri="{FF2B5EF4-FFF2-40B4-BE49-F238E27FC236}">
                    <a16:creationId xmlns:a16="http://schemas.microsoft.com/office/drawing/2014/main" id="{95B75636-D4A5-78C4-47C9-2A2321B9611A}"/>
                  </a:ext>
                </a:extLst>
              </p:cNvPr>
              <p:cNvSpPr/>
              <p:nvPr/>
            </p:nvSpPr>
            <p:spPr>
              <a:xfrm rot="5400000">
                <a:off x="3143869" y="271840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2" name="箭头: 左右 61">
                <a:extLst>
                  <a:ext uri="{FF2B5EF4-FFF2-40B4-BE49-F238E27FC236}">
                    <a16:creationId xmlns:a16="http://schemas.microsoft.com/office/drawing/2014/main" id="{1579ABE5-1D6B-9425-D9EB-D6022F30A19C}"/>
                  </a:ext>
                </a:extLst>
              </p:cNvPr>
              <p:cNvSpPr/>
              <p:nvPr/>
            </p:nvSpPr>
            <p:spPr>
              <a:xfrm rot="5400000">
                <a:off x="3730186" y="271840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3" name="箭头: 左右 62">
                <a:extLst>
                  <a:ext uri="{FF2B5EF4-FFF2-40B4-BE49-F238E27FC236}">
                    <a16:creationId xmlns:a16="http://schemas.microsoft.com/office/drawing/2014/main" id="{C040F0CC-7D2A-74D3-D0AC-91AE6242CE0C}"/>
                  </a:ext>
                </a:extLst>
              </p:cNvPr>
              <p:cNvSpPr/>
              <p:nvPr/>
            </p:nvSpPr>
            <p:spPr>
              <a:xfrm rot="5400000">
                <a:off x="4316503" y="2718404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4" name="箭头: 左右 63">
                <a:extLst>
                  <a:ext uri="{FF2B5EF4-FFF2-40B4-BE49-F238E27FC236}">
                    <a16:creationId xmlns:a16="http://schemas.microsoft.com/office/drawing/2014/main" id="{B6AE12E5-F521-3DF1-32CD-DF647BB1C7A4}"/>
                  </a:ext>
                </a:extLst>
              </p:cNvPr>
              <p:cNvSpPr/>
              <p:nvPr/>
            </p:nvSpPr>
            <p:spPr>
              <a:xfrm rot="5400000">
                <a:off x="4902820" y="2718405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5" name="箭头: 左右 64">
                <a:extLst>
                  <a:ext uri="{FF2B5EF4-FFF2-40B4-BE49-F238E27FC236}">
                    <a16:creationId xmlns:a16="http://schemas.microsoft.com/office/drawing/2014/main" id="{EB0DD7B8-4E23-4FE1-9442-64E9BE4C4911}"/>
                  </a:ext>
                </a:extLst>
              </p:cNvPr>
              <p:cNvSpPr/>
              <p:nvPr/>
            </p:nvSpPr>
            <p:spPr>
              <a:xfrm rot="5400000">
                <a:off x="3143869" y="332762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7" name="箭头: 左右 65">
                <a:extLst>
                  <a:ext uri="{FF2B5EF4-FFF2-40B4-BE49-F238E27FC236}">
                    <a16:creationId xmlns:a16="http://schemas.microsoft.com/office/drawing/2014/main" id="{80443D0B-E6B6-AEF5-CE8C-5C02121D2065}"/>
                  </a:ext>
                </a:extLst>
              </p:cNvPr>
              <p:cNvSpPr/>
              <p:nvPr/>
            </p:nvSpPr>
            <p:spPr>
              <a:xfrm rot="5400000">
                <a:off x="3730186" y="332762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8" name="箭头: 左右 66">
                <a:extLst>
                  <a:ext uri="{FF2B5EF4-FFF2-40B4-BE49-F238E27FC236}">
                    <a16:creationId xmlns:a16="http://schemas.microsoft.com/office/drawing/2014/main" id="{6DBE7AF1-8713-0CDD-86FF-AC6A2E33808C}"/>
                  </a:ext>
                </a:extLst>
              </p:cNvPr>
              <p:cNvSpPr/>
              <p:nvPr/>
            </p:nvSpPr>
            <p:spPr>
              <a:xfrm rot="5400000">
                <a:off x="4316503" y="332762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9" name="箭头: 左右 67">
                <a:extLst>
                  <a:ext uri="{FF2B5EF4-FFF2-40B4-BE49-F238E27FC236}">
                    <a16:creationId xmlns:a16="http://schemas.microsoft.com/office/drawing/2014/main" id="{31C3241B-9B29-5D10-8D6B-5B67C2EF854D}"/>
                  </a:ext>
                </a:extLst>
              </p:cNvPr>
              <p:cNvSpPr/>
              <p:nvPr/>
            </p:nvSpPr>
            <p:spPr>
              <a:xfrm rot="5400000">
                <a:off x="4902820" y="3324449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0" name="箭头: 左右 68">
                <a:extLst>
                  <a:ext uri="{FF2B5EF4-FFF2-40B4-BE49-F238E27FC236}">
                    <a16:creationId xmlns:a16="http://schemas.microsoft.com/office/drawing/2014/main" id="{23AF68A4-185A-16CC-726A-D335C9385145}"/>
                  </a:ext>
                </a:extLst>
              </p:cNvPr>
              <p:cNvSpPr/>
              <p:nvPr/>
            </p:nvSpPr>
            <p:spPr>
              <a:xfrm rot="5400000">
                <a:off x="3143869" y="3936840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1" name="箭头: 左右 69">
                <a:extLst>
                  <a:ext uri="{FF2B5EF4-FFF2-40B4-BE49-F238E27FC236}">
                    <a16:creationId xmlns:a16="http://schemas.microsoft.com/office/drawing/2014/main" id="{D566EC28-AC17-F9BC-CF87-0DE3B4A2F748}"/>
                  </a:ext>
                </a:extLst>
              </p:cNvPr>
              <p:cNvSpPr/>
              <p:nvPr/>
            </p:nvSpPr>
            <p:spPr>
              <a:xfrm rot="5400000">
                <a:off x="3730186" y="393684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3" name="箭头: 左右 70">
                <a:extLst>
                  <a:ext uri="{FF2B5EF4-FFF2-40B4-BE49-F238E27FC236}">
                    <a16:creationId xmlns:a16="http://schemas.microsoft.com/office/drawing/2014/main" id="{14012D29-315D-ADB9-F13F-58B97CEDF2A6}"/>
                  </a:ext>
                </a:extLst>
              </p:cNvPr>
              <p:cNvSpPr/>
              <p:nvPr/>
            </p:nvSpPr>
            <p:spPr>
              <a:xfrm rot="5400000">
                <a:off x="4316503" y="393684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4" name="箭头: 左右 71">
                <a:extLst>
                  <a:ext uri="{FF2B5EF4-FFF2-40B4-BE49-F238E27FC236}">
                    <a16:creationId xmlns:a16="http://schemas.microsoft.com/office/drawing/2014/main" id="{41FB76EA-657B-C641-0E98-4FFAB22D67CF}"/>
                  </a:ext>
                </a:extLst>
              </p:cNvPr>
              <p:cNvSpPr/>
              <p:nvPr/>
            </p:nvSpPr>
            <p:spPr>
              <a:xfrm rot="5400000">
                <a:off x="4902820" y="393684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grpSp>
            <p:nvGrpSpPr>
              <p:cNvPr id="95" name="组合 72">
                <a:extLst>
                  <a:ext uri="{FF2B5EF4-FFF2-40B4-BE49-F238E27FC236}">
                    <a16:creationId xmlns:a16="http://schemas.microsoft.com/office/drawing/2014/main" id="{92D93A8C-EE5A-F1F4-34FE-9F061EA98F4B}"/>
                  </a:ext>
                </a:extLst>
              </p:cNvPr>
              <p:cNvGrpSpPr/>
              <p:nvPr/>
            </p:nvGrpSpPr>
            <p:grpSpPr>
              <a:xfrm>
                <a:off x="3213445" y="1935087"/>
                <a:ext cx="1868370" cy="429342"/>
                <a:chOff x="6685631" y="835025"/>
                <a:chExt cx="1868370" cy="429342"/>
              </a:xfrm>
            </p:grpSpPr>
            <p:sp>
              <p:nvSpPr>
                <p:cNvPr id="111" name="箭头: 左右 88">
                  <a:extLst>
                    <a:ext uri="{FF2B5EF4-FFF2-40B4-BE49-F238E27FC236}">
                      <a16:creationId xmlns:a16="http://schemas.microsoft.com/office/drawing/2014/main" id="{5FA2D135-FA41-8725-D498-637000A944C0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2" name="箭头: 左右 89">
                  <a:extLst>
                    <a:ext uri="{FF2B5EF4-FFF2-40B4-BE49-F238E27FC236}">
                      <a16:creationId xmlns:a16="http://schemas.microsoft.com/office/drawing/2014/main" id="{556877EF-5249-89A8-E39E-87A401002A5E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3" name="箭头: 左右 90">
                  <a:extLst>
                    <a:ext uri="{FF2B5EF4-FFF2-40B4-BE49-F238E27FC236}">
                      <a16:creationId xmlns:a16="http://schemas.microsoft.com/office/drawing/2014/main" id="{B7DD1D17-25CE-B6A7-F22D-F0AA2E1807D7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4" name="箭头: 左右 91">
                  <a:extLst>
                    <a:ext uri="{FF2B5EF4-FFF2-40B4-BE49-F238E27FC236}">
                      <a16:creationId xmlns:a16="http://schemas.microsoft.com/office/drawing/2014/main" id="{7170D874-E4FB-00A1-672E-24DF1F79EC0E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6" name="组合 73">
                <a:extLst>
                  <a:ext uri="{FF2B5EF4-FFF2-40B4-BE49-F238E27FC236}">
                    <a16:creationId xmlns:a16="http://schemas.microsoft.com/office/drawing/2014/main" id="{F4305B3E-81B2-55D3-EB8D-30C67D583C4C}"/>
                  </a:ext>
                </a:extLst>
              </p:cNvPr>
              <p:cNvGrpSpPr/>
              <p:nvPr/>
            </p:nvGrpSpPr>
            <p:grpSpPr>
              <a:xfrm>
                <a:off x="3213445" y="4339124"/>
                <a:ext cx="1868370" cy="130049"/>
                <a:chOff x="6685631" y="3273987"/>
                <a:chExt cx="1868370" cy="429342"/>
              </a:xfrm>
            </p:grpSpPr>
            <p:sp>
              <p:nvSpPr>
                <p:cNvPr id="107" name="箭头: 左右 84">
                  <a:extLst>
                    <a:ext uri="{FF2B5EF4-FFF2-40B4-BE49-F238E27FC236}">
                      <a16:creationId xmlns:a16="http://schemas.microsoft.com/office/drawing/2014/main" id="{2F5DA4B9-996E-7B49-F0C8-7C961296DD31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8" name="箭头: 左右 85">
                  <a:extLst>
                    <a:ext uri="{FF2B5EF4-FFF2-40B4-BE49-F238E27FC236}">
                      <a16:creationId xmlns:a16="http://schemas.microsoft.com/office/drawing/2014/main" id="{B8A680FE-D774-55B6-48FD-B0819CD632C7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9" name="箭头: 左右 86">
                  <a:extLst>
                    <a:ext uri="{FF2B5EF4-FFF2-40B4-BE49-F238E27FC236}">
                      <a16:creationId xmlns:a16="http://schemas.microsoft.com/office/drawing/2014/main" id="{80A8EEAB-999B-FECB-3C5B-E5278314CE24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0" name="箭头: 左右 87">
                  <a:extLst>
                    <a:ext uri="{FF2B5EF4-FFF2-40B4-BE49-F238E27FC236}">
                      <a16:creationId xmlns:a16="http://schemas.microsoft.com/office/drawing/2014/main" id="{4F4BA48A-1B67-7B4C-041C-9C0E0377293C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7" name="组合 74">
                <a:extLst>
                  <a:ext uri="{FF2B5EF4-FFF2-40B4-BE49-F238E27FC236}">
                    <a16:creationId xmlns:a16="http://schemas.microsoft.com/office/drawing/2014/main" id="{606C92A8-82C3-E4D5-8B47-A7883D59D9C1}"/>
                  </a:ext>
                </a:extLst>
              </p:cNvPr>
              <p:cNvGrpSpPr/>
              <p:nvPr/>
            </p:nvGrpSpPr>
            <p:grpSpPr>
              <a:xfrm rot="5400000">
                <a:off x="2196894" y="3301106"/>
                <a:ext cx="1932604" cy="145316"/>
                <a:chOff x="6685631" y="3273987"/>
                <a:chExt cx="1868370" cy="429342"/>
              </a:xfrm>
            </p:grpSpPr>
            <p:sp>
              <p:nvSpPr>
                <p:cNvPr id="103" name="箭头: 左右 80">
                  <a:extLst>
                    <a:ext uri="{FF2B5EF4-FFF2-40B4-BE49-F238E27FC236}">
                      <a16:creationId xmlns:a16="http://schemas.microsoft.com/office/drawing/2014/main" id="{390B0FC1-3C85-C883-9E85-8E2598550CD6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4" name="箭头: 左右 81">
                  <a:extLst>
                    <a:ext uri="{FF2B5EF4-FFF2-40B4-BE49-F238E27FC236}">
                      <a16:creationId xmlns:a16="http://schemas.microsoft.com/office/drawing/2014/main" id="{9109A53C-7647-A433-C9A2-54097DEB9CDE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5" name="箭头: 左右 82">
                  <a:extLst>
                    <a:ext uri="{FF2B5EF4-FFF2-40B4-BE49-F238E27FC236}">
                      <a16:creationId xmlns:a16="http://schemas.microsoft.com/office/drawing/2014/main" id="{C318148C-C136-0D30-43FD-9FD08CF5EF7A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6" name="箭头: 左右 83">
                  <a:extLst>
                    <a:ext uri="{FF2B5EF4-FFF2-40B4-BE49-F238E27FC236}">
                      <a16:creationId xmlns:a16="http://schemas.microsoft.com/office/drawing/2014/main" id="{D676B44F-7280-8DB5-0829-11B5B2EBA07E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8" name="组合 75">
                <a:extLst>
                  <a:ext uri="{FF2B5EF4-FFF2-40B4-BE49-F238E27FC236}">
                    <a16:creationId xmlns:a16="http://schemas.microsoft.com/office/drawing/2014/main" id="{C3B4DC23-2877-1A78-8FC4-6745A339EDFA}"/>
                  </a:ext>
                </a:extLst>
              </p:cNvPr>
              <p:cNvGrpSpPr/>
              <p:nvPr/>
            </p:nvGrpSpPr>
            <p:grpSpPr>
              <a:xfrm rot="5400000">
                <a:off x="4362579" y="3176085"/>
                <a:ext cx="1966592" cy="429342"/>
                <a:chOff x="6685631" y="835025"/>
                <a:chExt cx="1868370" cy="429342"/>
              </a:xfrm>
            </p:grpSpPr>
            <p:sp>
              <p:nvSpPr>
                <p:cNvPr id="99" name="箭头: 左右 76">
                  <a:extLst>
                    <a:ext uri="{FF2B5EF4-FFF2-40B4-BE49-F238E27FC236}">
                      <a16:creationId xmlns:a16="http://schemas.microsoft.com/office/drawing/2014/main" id="{AF8967FE-C898-2733-D70A-451F4931348E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0" name="箭头: 左右 77">
                  <a:extLst>
                    <a:ext uri="{FF2B5EF4-FFF2-40B4-BE49-F238E27FC236}">
                      <a16:creationId xmlns:a16="http://schemas.microsoft.com/office/drawing/2014/main" id="{3E250586-777F-A575-298B-9B791EA7C402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1" name="箭头: 左右 78">
                  <a:extLst>
                    <a:ext uri="{FF2B5EF4-FFF2-40B4-BE49-F238E27FC236}">
                      <a16:creationId xmlns:a16="http://schemas.microsoft.com/office/drawing/2014/main" id="{D2571151-7846-460C-A37B-7CF4523198E2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2" name="箭头: 左右 79">
                  <a:extLst>
                    <a:ext uri="{FF2B5EF4-FFF2-40B4-BE49-F238E27FC236}">
                      <a16:creationId xmlns:a16="http://schemas.microsoft.com/office/drawing/2014/main" id="{D5A773ED-9180-7634-2499-38BFF5C97988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</p:grpSp>
        <p:grpSp>
          <p:nvGrpSpPr>
            <p:cNvPr id="6" name="组合 108">
              <a:extLst>
                <a:ext uri="{FF2B5EF4-FFF2-40B4-BE49-F238E27FC236}">
                  <a16:creationId xmlns:a16="http://schemas.microsoft.com/office/drawing/2014/main" id="{D7E204EC-9A11-1CE2-4A5B-BC07B1CEB6D0}"/>
                </a:ext>
              </a:extLst>
            </p:cNvPr>
            <p:cNvGrpSpPr/>
            <p:nvPr/>
          </p:nvGrpSpPr>
          <p:grpSpPr>
            <a:xfrm>
              <a:off x="5639205" y="2423467"/>
              <a:ext cx="854588" cy="3706129"/>
              <a:chOff x="2862668" y="2193494"/>
              <a:chExt cx="1055914" cy="3706129"/>
            </a:xfrm>
            <a:solidFill>
              <a:schemeClr val="bg2"/>
            </a:solidFill>
          </p:grpSpPr>
          <p:sp>
            <p:nvSpPr>
              <p:cNvPr id="20" name="矩形 109">
                <a:extLst>
                  <a:ext uri="{FF2B5EF4-FFF2-40B4-BE49-F238E27FC236}">
                    <a16:creationId xmlns:a16="http://schemas.microsoft.com/office/drawing/2014/main" id="{5B9F7B5F-F92D-2C10-B6F1-D6C2F14F0C37}"/>
                  </a:ext>
                </a:extLst>
              </p:cNvPr>
              <p:cNvSpPr/>
              <p:nvPr/>
            </p:nvSpPr>
            <p:spPr>
              <a:xfrm>
                <a:off x="2862668" y="2193494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" name="矩形 110">
                <a:extLst>
                  <a:ext uri="{FF2B5EF4-FFF2-40B4-BE49-F238E27FC236}">
                    <a16:creationId xmlns:a16="http://schemas.microsoft.com/office/drawing/2014/main" id="{BB6D4976-C06E-0950-6A53-B8E630037C4D}"/>
                  </a:ext>
                </a:extLst>
              </p:cNvPr>
              <p:cNvSpPr/>
              <p:nvPr/>
            </p:nvSpPr>
            <p:spPr>
              <a:xfrm>
                <a:off x="2862668" y="3338156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矩形 111">
                <a:extLst>
                  <a:ext uri="{FF2B5EF4-FFF2-40B4-BE49-F238E27FC236}">
                    <a16:creationId xmlns:a16="http://schemas.microsoft.com/office/drawing/2014/main" id="{AAA05EC0-9B72-EC1E-1492-3A03C0D762EA}"/>
                  </a:ext>
                </a:extLst>
              </p:cNvPr>
              <p:cNvSpPr/>
              <p:nvPr/>
            </p:nvSpPr>
            <p:spPr>
              <a:xfrm>
                <a:off x="2862668" y="4482818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矩形 112">
                <a:extLst>
                  <a:ext uri="{FF2B5EF4-FFF2-40B4-BE49-F238E27FC236}">
                    <a16:creationId xmlns:a16="http://schemas.microsoft.com/office/drawing/2014/main" id="{B720EFD6-34BC-EC6C-9169-1D9C34C008BB}"/>
                  </a:ext>
                </a:extLst>
              </p:cNvPr>
              <p:cNvSpPr/>
              <p:nvPr/>
            </p:nvSpPr>
            <p:spPr>
              <a:xfrm>
                <a:off x="2862668" y="5627480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" name="矩形 113">
              <a:extLst>
                <a:ext uri="{FF2B5EF4-FFF2-40B4-BE49-F238E27FC236}">
                  <a16:creationId xmlns:a16="http://schemas.microsoft.com/office/drawing/2014/main" id="{53E86986-405F-A189-F06A-D574102B62E5}"/>
                </a:ext>
              </a:extLst>
            </p:cNvPr>
            <p:cNvSpPr/>
            <p:nvPr/>
          </p:nvSpPr>
          <p:spPr>
            <a:xfrm>
              <a:off x="4518251" y="2423467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9" name="矩形 114">
              <a:extLst>
                <a:ext uri="{FF2B5EF4-FFF2-40B4-BE49-F238E27FC236}">
                  <a16:creationId xmlns:a16="http://schemas.microsoft.com/office/drawing/2014/main" id="{9A36FF74-1D73-872C-E8BE-340647C20E61}"/>
                </a:ext>
              </a:extLst>
            </p:cNvPr>
            <p:cNvSpPr/>
            <p:nvPr/>
          </p:nvSpPr>
          <p:spPr>
            <a:xfrm>
              <a:off x="4518251" y="3568129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0" name="矩形 115">
              <a:extLst>
                <a:ext uri="{FF2B5EF4-FFF2-40B4-BE49-F238E27FC236}">
                  <a16:creationId xmlns:a16="http://schemas.microsoft.com/office/drawing/2014/main" id="{DD976AEC-3B4A-CB77-3888-43BA1F121007}"/>
                </a:ext>
              </a:extLst>
            </p:cNvPr>
            <p:cNvSpPr/>
            <p:nvPr/>
          </p:nvSpPr>
          <p:spPr>
            <a:xfrm>
              <a:off x="4518251" y="4712791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" name="矩形 116">
              <a:extLst>
                <a:ext uri="{FF2B5EF4-FFF2-40B4-BE49-F238E27FC236}">
                  <a16:creationId xmlns:a16="http://schemas.microsoft.com/office/drawing/2014/main" id="{FAA51BE0-2BC8-630A-F1A4-A7466848816C}"/>
                </a:ext>
              </a:extLst>
            </p:cNvPr>
            <p:cNvSpPr/>
            <p:nvPr/>
          </p:nvSpPr>
          <p:spPr>
            <a:xfrm>
              <a:off x="4518251" y="5857453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2" name="矩形 117">
              <a:extLst>
                <a:ext uri="{FF2B5EF4-FFF2-40B4-BE49-F238E27FC236}">
                  <a16:creationId xmlns:a16="http://schemas.microsoft.com/office/drawing/2014/main" id="{0D60072D-ED29-5FAE-447A-7AEC82434C46}"/>
                </a:ext>
              </a:extLst>
            </p:cNvPr>
            <p:cNvSpPr/>
            <p:nvPr/>
          </p:nvSpPr>
          <p:spPr>
            <a:xfrm>
              <a:off x="6685685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3" name="矩形 118">
              <a:extLst>
                <a:ext uri="{FF2B5EF4-FFF2-40B4-BE49-F238E27FC236}">
                  <a16:creationId xmlns:a16="http://schemas.microsoft.com/office/drawing/2014/main" id="{36D82BFD-FB10-BAF1-850C-2E133C5110FE}"/>
                </a:ext>
              </a:extLst>
            </p:cNvPr>
            <p:cNvSpPr/>
            <p:nvPr/>
          </p:nvSpPr>
          <p:spPr>
            <a:xfrm>
              <a:off x="7769998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4" name="矩形 119">
              <a:extLst>
                <a:ext uri="{FF2B5EF4-FFF2-40B4-BE49-F238E27FC236}">
                  <a16:creationId xmlns:a16="http://schemas.microsoft.com/office/drawing/2014/main" id="{39A13440-8261-CB80-013F-238252A30D6D}"/>
                </a:ext>
              </a:extLst>
            </p:cNvPr>
            <p:cNvSpPr/>
            <p:nvPr/>
          </p:nvSpPr>
          <p:spPr>
            <a:xfrm>
              <a:off x="8854311" y="6267410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5" name="矩形 120">
              <a:extLst>
                <a:ext uri="{FF2B5EF4-FFF2-40B4-BE49-F238E27FC236}">
                  <a16:creationId xmlns:a16="http://schemas.microsoft.com/office/drawing/2014/main" id="{B0AD7D91-61B2-F950-FC56-FC20E253F784}"/>
                </a:ext>
              </a:extLst>
            </p:cNvPr>
            <p:cNvSpPr/>
            <p:nvPr/>
          </p:nvSpPr>
          <p:spPr>
            <a:xfrm>
              <a:off x="9938623" y="6267409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6" name="矩形 121">
              <a:extLst>
                <a:ext uri="{FF2B5EF4-FFF2-40B4-BE49-F238E27FC236}">
                  <a16:creationId xmlns:a16="http://schemas.microsoft.com/office/drawing/2014/main" id="{912339D2-3434-6858-9E5D-209196694ACC}"/>
                </a:ext>
              </a:extLst>
            </p:cNvPr>
            <p:cNvSpPr/>
            <p:nvPr/>
          </p:nvSpPr>
          <p:spPr>
            <a:xfrm>
              <a:off x="6685685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7" name="矩形 122">
              <a:extLst>
                <a:ext uri="{FF2B5EF4-FFF2-40B4-BE49-F238E27FC236}">
                  <a16:creationId xmlns:a16="http://schemas.microsoft.com/office/drawing/2014/main" id="{913C47F9-D8AD-FE85-1DC8-EC32A3235A5E}"/>
                </a:ext>
              </a:extLst>
            </p:cNvPr>
            <p:cNvSpPr/>
            <p:nvPr/>
          </p:nvSpPr>
          <p:spPr>
            <a:xfrm>
              <a:off x="7769998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8" name="矩形 123">
              <a:extLst>
                <a:ext uri="{FF2B5EF4-FFF2-40B4-BE49-F238E27FC236}">
                  <a16:creationId xmlns:a16="http://schemas.microsoft.com/office/drawing/2014/main" id="{64176AAA-35D1-D6B5-8A3F-80DF951B49A5}"/>
                </a:ext>
              </a:extLst>
            </p:cNvPr>
            <p:cNvSpPr/>
            <p:nvPr/>
          </p:nvSpPr>
          <p:spPr>
            <a:xfrm>
              <a:off x="8854311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9" name="矩形 124">
              <a:extLst>
                <a:ext uri="{FF2B5EF4-FFF2-40B4-BE49-F238E27FC236}">
                  <a16:creationId xmlns:a16="http://schemas.microsoft.com/office/drawing/2014/main" id="{B2838DAC-27BF-10EE-15D1-26A9579B7C29}"/>
                </a:ext>
              </a:extLst>
            </p:cNvPr>
            <p:cNvSpPr/>
            <p:nvPr/>
          </p:nvSpPr>
          <p:spPr>
            <a:xfrm>
              <a:off x="9938624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</p:grp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2648750-66D5-C02F-77ED-0EAA047BC308}"/>
              </a:ext>
            </a:extLst>
          </p:cNvPr>
          <p:cNvSpPr/>
          <p:nvPr/>
        </p:nvSpPr>
        <p:spPr>
          <a:xfrm>
            <a:off x="6685329" y="4997412"/>
            <a:ext cx="559753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0</a:t>
            </a:r>
            <a:r>
              <a:rPr lang="en-GB" sz="1100" baseline="30000" dirty="0">
                <a:solidFill>
                  <a:schemeClr val="tx2"/>
                </a:solidFill>
              </a:rPr>
              <a:t>UV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F8F692-F3C3-6CEA-BBBC-D3A952A0D03D}"/>
              </a:ext>
            </a:extLst>
          </p:cNvPr>
          <p:cNvSpPr/>
          <p:nvPr/>
        </p:nvSpPr>
        <p:spPr>
          <a:xfrm>
            <a:off x="3114160" y="1492528"/>
            <a:ext cx="1142637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2"/>
                </a:solidFill>
              </a:rPr>
              <a:t>C</a:t>
            </a:r>
            <a:r>
              <a:rPr lang="en-GB" sz="1000" baseline="30000" dirty="0">
                <a:solidFill>
                  <a:schemeClr val="tx2"/>
                </a:solidFill>
              </a:rPr>
              <a:t>KV</a:t>
            </a:r>
            <a:endParaRPr lang="en-CH" sz="1000" baseline="30000" dirty="0">
              <a:solidFill>
                <a:schemeClr val="tx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441A7D-2D05-58EA-BD34-1D7307800CE1}"/>
              </a:ext>
            </a:extLst>
          </p:cNvPr>
          <p:cNvSpPr/>
          <p:nvPr/>
        </p:nvSpPr>
        <p:spPr>
          <a:xfrm>
            <a:off x="4302672" y="1492528"/>
            <a:ext cx="183531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2"/>
                </a:solidFill>
              </a:rPr>
              <a:t>K</a:t>
            </a:r>
            <a:r>
              <a:rPr lang="en-GB" sz="1000" baseline="30000" dirty="0">
                <a:solidFill>
                  <a:schemeClr val="tx2"/>
                </a:solidFill>
              </a:rPr>
              <a:t>R</a:t>
            </a:r>
            <a:endParaRPr lang="en-CH" sz="1000" baseline="30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24CF43-3220-922C-C4C4-F854880F2263}"/>
              </a:ext>
            </a:extLst>
          </p:cNvPr>
          <p:cNvSpPr/>
          <p:nvPr/>
        </p:nvSpPr>
        <p:spPr>
          <a:xfrm>
            <a:off x="4486203" y="935703"/>
            <a:ext cx="5495195" cy="387692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1EF0F48-AB6F-1BC0-491A-60D5283C36F5}"/>
              </a:ext>
            </a:extLst>
          </p:cNvPr>
          <p:cNvSpPr/>
          <p:nvPr/>
        </p:nvSpPr>
        <p:spPr>
          <a:xfrm>
            <a:off x="7457140" y="4997412"/>
            <a:ext cx="559753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1</a:t>
            </a:r>
            <a:r>
              <a:rPr lang="en-GB" sz="1100" baseline="30000" dirty="0">
                <a:solidFill>
                  <a:schemeClr val="tx2"/>
                </a:solidFill>
              </a:rPr>
              <a:t>UV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B1B8CA0-B8E2-E804-9155-2A63FCCD601D}"/>
              </a:ext>
            </a:extLst>
          </p:cNvPr>
          <p:cNvSpPr/>
          <p:nvPr/>
        </p:nvSpPr>
        <p:spPr>
          <a:xfrm>
            <a:off x="8228951" y="4997412"/>
            <a:ext cx="559753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2</a:t>
            </a:r>
            <a:r>
              <a:rPr lang="en-GB" sz="1100" baseline="30000" dirty="0">
                <a:solidFill>
                  <a:schemeClr val="tx2"/>
                </a:solidFill>
              </a:rPr>
              <a:t>UV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72A515D-43B8-E877-2637-D9B389604426}"/>
              </a:ext>
            </a:extLst>
          </p:cNvPr>
          <p:cNvSpPr/>
          <p:nvPr/>
        </p:nvSpPr>
        <p:spPr>
          <a:xfrm>
            <a:off x="9000763" y="4997412"/>
            <a:ext cx="559753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3</a:t>
            </a:r>
            <a:r>
              <a:rPr lang="en-GB" sz="1100" baseline="30000" dirty="0">
                <a:solidFill>
                  <a:schemeClr val="tx2"/>
                </a:solidFill>
              </a:rPr>
              <a:t>UV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00AA28-BDA8-0ECC-D8E3-4D3B7ED5B2D5}"/>
              </a:ext>
            </a:extLst>
          </p:cNvPr>
          <p:cNvSpPr/>
          <p:nvPr/>
        </p:nvSpPr>
        <p:spPr>
          <a:xfrm>
            <a:off x="6685329" y="1492529"/>
            <a:ext cx="559753" cy="26046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K</a:t>
            </a:r>
            <a:r>
              <a:rPr lang="en-GB" sz="1100" baseline="-25000" dirty="0">
                <a:solidFill>
                  <a:schemeClr val="tx2"/>
                </a:solidFill>
              </a:rPr>
              <a:t>0</a:t>
            </a:r>
            <a:r>
              <a:rPr lang="en-GB" sz="1100" baseline="30000" dirty="0">
                <a:solidFill>
                  <a:schemeClr val="tx2"/>
                </a:solidFill>
              </a:rPr>
              <a:t>C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735543-49D8-AC53-4A72-A8889C934543}"/>
              </a:ext>
            </a:extLst>
          </p:cNvPr>
          <p:cNvSpPr/>
          <p:nvPr/>
        </p:nvSpPr>
        <p:spPr>
          <a:xfrm>
            <a:off x="7457140" y="1492529"/>
            <a:ext cx="559753" cy="26046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K</a:t>
            </a:r>
            <a:r>
              <a:rPr lang="en-GB" sz="1100" baseline="-25000" dirty="0">
                <a:solidFill>
                  <a:schemeClr val="tx2"/>
                </a:solidFill>
              </a:rPr>
              <a:t>1</a:t>
            </a:r>
            <a:r>
              <a:rPr lang="en-GB" sz="1100" baseline="30000" dirty="0">
                <a:solidFill>
                  <a:schemeClr val="tx2"/>
                </a:solidFill>
              </a:rPr>
              <a:t>C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87BE7FA-99B7-3531-6CFF-2D8FE21F9222}"/>
              </a:ext>
            </a:extLst>
          </p:cNvPr>
          <p:cNvSpPr/>
          <p:nvPr/>
        </p:nvSpPr>
        <p:spPr>
          <a:xfrm>
            <a:off x="8228951" y="1492529"/>
            <a:ext cx="559753" cy="26046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K</a:t>
            </a:r>
            <a:r>
              <a:rPr lang="en-GB" sz="1100" baseline="-25000" dirty="0">
                <a:solidFill>
                  <a:schemeClr val="tx2"/>
                </a:solidFill>
              </a:rPr>
              <a:t>2</a:t>
            </a:r>
            <a:r>
              <a:rPr lang="en-GB" sz="1100" baseline="30000" dirty="0">
                <a:solidFill>
                  <a:schemeClr val="tx2"/>
                </a:solidFill>
              </a:rPr>
              <a:t>C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7A52C6A-BF4A-5426-325B-766F137EE4CE}"/>
              </a:ext>
            </a:extLst>
          </p:cNvPr>
          <p:cNvSpPr/>
          <p:nvPr/>
        </p:nvSpPr>
        <p:spPr>
          <a:xfrm>
            <a:off x="9000763" y="1492529"/>
            <a:ext cx="559753" cy="26046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K</a:t>
            </a:r>
            <a:r>
              <a:rPr lang="en-GB" sz="1100" baseline="-25000" dirty="0">
                <a:solidFill>
                  <a:schemeClr val="tx2"/>
                </a:solidFill>
              </a:rPr>
              <a:t>3</a:t>
            </a:r>
            <a:r>
              <a:rPr lang="en-GB" sz="1100" baseline="30000" dirty="0">
                <a:solidFill>
                  <a:schemeClr val="tx2"/>
                </a:solidFill>
              </a:rPr>
              <a:t>C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352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5B4D-6C23-4F05-26BB-B56CC3062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53C0CC-A45E-2D33-68B9-474CBFF490B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Decompression + </a:t>
            </a:r>
            <a:r>
              <a:rPr kumimoji="0" lang="en-US" altLang="zh-CN" sz="3600" b="0" i="0" u="none" strike="noStrike" kern="1200" cap="none" spc="-100" normalizeH="0" baseline="0" noProof="0" dirty="0" err="1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RoPE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 -&gt; Forming K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E2570C-3476-57FE-ED15-7AD238B7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grpSp>
        <p:nvGrpSpPr>
          <p:cNvPr id="3" name="组合 125">
            <a:extLst>
              <a:ext uri="{FF2B5EF4-FFF2-40B4-BE49-F238E27FC236}">
                <a16:creationId xmlns:a16="http://schemas.microsoft.com/office/drawing/2014/main" id="{6C0E97F7-7C4F-ABD5-0DD1-30EF1E8359DD}"/>
              </a:ext>
            </a:extLst>
          </p:cNvPr>
          <p:cNvGrpSpPr/>
          <p:nvPr/>
        </p:nvGrpSpPr>
        <p:grpSpPr>
          <a:xfrm>
            <a:off x="5170713" y="952787"/>
            <a:ext cx="4638449" cy="3706566"/>
            <a:chOff x="4518251" y="1601932"/>
            <a:chExt cx="6554979" cy="5238058"/>
          </a:xfrm>
        </p:grpSpPr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73EB7264-D7D7-F47F-39EA-49CB98E7BF31}"/>
                </a:ext>
              </a:extLst>
            </p:cNvPr>
            <p:cNvGrpSpPr/>
            <p:nvPr/>
          </p:nvGrpSpPr>
          <p:grpSpPr>
            <a:xfrm>
              <a:off x="6498911" y="1601932"/>
              <a:ext cx="4574319" cy="4692987"/>
              <a:chOff x="3090538" y="1935087"/>
              <a:chExt cx="2470008" cy="2534086"/>
            </a:xfrm>
          </p:grpSpPr>
          <p:grpSp>
            <p:nvGrpSpPr>
              <p:cNvPr id="24" name="组合 7">
                <a:extLst>
                  <a:ext uri="{FF2B5EF4-FFF2-40B4-BE49-F238E27FC236}">
                    <a16:creationId xmlns:a16="http://schemas.microsoft.com/office/drawing/2014/main" id="{84190F9B-5AE2-4676-D457-8E0055C6DD2A}"/>
                  </a:ext>
                </a:extLst>
              </p:cNvPr>
              <p:cNvGrpSpPr/>
              <p:nvPr/>
            </p:nvGrpSpPr>
            <p:grpSpPr>
              <a:xfrm>
                <a:off x="3190281" y="1986644"/>
                <a:ext cx="2304308" cy="2399530"/>
                <a:chOff x="3770120" y="903514"/>
                <a:chExt cx="2304308" cy="2399530"/>
              </a:xfrm>
            </p:grpSpPr>
            <p:sp>
              <p:nvSpPr>
                <p:cNvPr id="115" name="矩形 92">
                  <a:extLst>
                    <a:ext uri="{FF2B5EF4-FFF2-40B4-BE49-F238E27FC236}">
                      <a16:creationId xmlns:a16="http://schemas.microsoft.com/office/drawing/2014/main" id="{5693210A-AAF5-DCB6-B151-6B89BC1E6EC0}"/>
                    </a:ext>
                  </a:extLst>
                </p:cNvPr>
                <p:cNvSpPr/>
                <p:nvPr/>
              </p:nvSpPr>
              <p:spPr>
                <a:xfrm>
                  <a:off x="3770120" y="903514"/>
                  <a:ext cx="549234" cy="5753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6" name="矩形 93">
                  <a:extLst>
                    <a:ext uri="{FF2B5EF4-FFF2-40B4-BE49-F238E27FC236}">
                      <a16:creationId xmlns:a16="http://schemas.microsoft.com/office/drawing/2014/main" id="{9A12A115-BDD2-E3D1-4A74-AFF1BA15A3AF}"/>
                    </a:ext>
                  </a:extLst>
                </p:cNvPr>
                <p:cNvSpPr/>
                <p:nvPr/>
              </p:nvSpPr>
              <p:spPr>
                <a:xfrm>
                  <a:off x="4353001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7" name="矩形 94">
                  <a:extLst>
                    <a:ext uri="{FF2B5EF4-FFF2-40B4-BE49-F238E27FC236}">
                      <a16:creationId xmlns:a16="http://schemas.microsoft.com/office/drawing/2014/main" id="{43427F7D-BAB6-92D0-9D30-745A85744FED}"/>
                    </a:ext>
                  </a:extLst>
                </p:cNvPr>
                <p:cNvSpPr/>
                <p:nvPr/>
              </p:nvSpPr>
              <p:spPr>
                <a:xfrm>
                  <a:off x="4942313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8" name="矩形 95">
                  <a:extLst>
                    <a:ext uri="{FF2B5EF4-FFF2-40B4-BE49-F238E27FC236}">
                      <a16:creationId xmlns:a16="http://schemas.microsoft.com/office/drawing/2014/main" id="{8221FEB1-EC58-488B-32D6-5E917C9C7FE9}"/>
                    </a:ext>
                  </a:extLst>
                </p:cNvPr>
                <p:cNvSpPr/>
                <p:nvPr/>
              </p:nvSpPr>
              <p:spPr>
                <a:xfrm>
                  <a:off x="5525194" y="903514"/>
                  <a:ext cx="549234" cy="5753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9" name="矩形 96">
                  <a:extLst>
                    <a:ext uri="{FF2B5EF4-FFF2-40B4-BE49-F238E27FC236}">
                      <a16:creationId xmlns:a16="http://schemas.microsoft.com/office/drawing/2014/main" id="{A193DABF-E185-2247-8120-6F54A71DF42D}"/>
                    </a:ext>
                  </a:extLst>
                </p:cNvPr>
                <p:cNvSpPr/>
                <p:nvPr/>
              </p:nvSpPr>
              <p:spPr>
                <a:xfrm>
                  <a:off x="3770120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0" name="矩形 97">
                  <a:extLst>
                    <a:ext uri="{FF2B5EF4-FFF2-40B4-BE49-F238E27FC236}">
                      <a16:creationId xmlns:a16="http://schemas.microsoft.com/office/drawing/2014/main" id="{5D8CFC5B-04C8-F52B-1BC3-F418AF46DAAE}"/>
                    </a:ext>
                  </a:extLst>
                </p:cNvPr>
                <p:cNvSpPr/>
                <p:nvPr/>
              </p:nvSpPr>
              <p:spPr>
                <a:xfrm>
                  <a:off x="4353001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1" name="矩形 98">
                  <a:extLst>
                    <a:ext uri="{FF2B5EF4-FFF2-40B4-BE49-F238E27FC236}">
                      <a16:creationId xmlns:a16="http://schemas.microsoft.com/office/drawing/2014/main" id="{79B2AC79-2E09-7433-8F4A-938E72C65F85}"/>
                    </a:ext>
                  </a:extLst>
                </p:cNvPr>
                <p:cNvSpPr/>
                <p:nvPr/>
              </p:nvSpPr>
              <p:spPr>
                <a:xfrm>
                  <a:off x="4942313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2" name="矩形 99">
                  <a:extLst>
                    <a:ext uri="{FF2B5EF4-FFF2-40B4-BE49-F238E27FC236}">
                      <a16:creationId xmlns:a16="http://schemas.microsoft.com/office/drawing/2014/main" id="{6690C980-55DD-BCDC-6D94-590CEE992258}"/>
                    </a:ext>
                  </a:extLst>
                </p:cNvPr>
                <p:cNvSpPr/>
                <p:nvPr/>
              </p:nvSpPr>
              <p:spPr>
                <a:xfrm>
                  <a:off x="5525194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3" name="矩形 100">
                  <a:extLst>
                    <a:ext uri="{FF2B5EF4-FFF2-40B4-BE49-F238E27FC236}">
                      <a16:creationId xmlns:a16="http://schemas.microsoft.com/office/drawing/2014/main" id="{1758F843-4B4D-4134-201F-4FDE4A83407A}"/>
                    </a:ext>
                  </a:extLst>
                </p:cNvPr>
                <p:cNvSpPr/>
                <p:nvPr/>
              </p:nvSpPr>
              <p:spPr>
                <a:xfrm>
                  <a:off x="3770120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4" name="矩形 101">
                  <a:extLst>
                    <a:ext uri="{FF2B5EF4-FFF2-40B4-BE49-F238E27FC236}">
                      <a16:creationId xmlns:a16="http://schemas.microsoft.com/office/drawing/2014/main" id="{60D9BEAC-B9F3-4708-0CEE-9461E9CE2215}"/>
                    </a:ext>
                  </a:extLst>
                </p:cNvPr>
                <p:cNvSpPr/>
                <p:nvPr/>
              </p:nvSpPr>
              <p:spPr>
                <a:xfrm>
                  <a:off x="4353001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6" name="矩形 102">
                  <a:extLst>
                    <a:ext uri="{FF2B5EF4-FFF2-40B4-BE49-F238E27FC236}">
                      <a16:creationId xmlns:a16="http://schemas.microsoft.com/office/drawing/2014/main" id="{3E3F6A32-2B4B-98A9-0F62-4718CBD016EC}"/>
                    </a:ext>
                  </a:extLst>
                </p:cNvPr>
                <p:cNvSpPr/>
                <p:nvPr/>
              </p:nvSpPr>
              <p:spPr>
                <a:xfrm>
                  <a:off x="4942313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7" name="矩形 103">
                  <a:extLst>
                    <a:ext uri="{FF2B5EF4-FFF2-40B4-BE49-F238E27FC236}">
                      <a16:creationId xmlns:a16="http://schemas.microsoft.com/office/drawing/2014/main" id="{D52577C4-05D1-C829-E14D-9373BF97AA85}"/>
                    </a:ext>
                  </a:extLst>
                </p:cNvPr>
                <p:cNvSpPr/>
                <p:nvPr/>
              </p:nvSpPr>
              <p:spPr>
                <a:xfrm>
                  <a:off x="5525194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8" name="矩形 104">
                  <a:extLst>
                    <a:ext uri="{FF2B5EF4-FFF2-40B4-BE49-F238E27FC236}">
                      <a16:creationId xmlns:a16="http://schemas.microsoft.com/office/drawing/2014/main" id="{0B3B0B68-658E-711C-90E4-E3C0BFFB4BA9}"/>
                    </a:ext>
                  </a:extLst>
                </p:cNvPr>
                <p:cNvSpPr/>
                <p:nvPr/>
              </p:nvSpPr>
              <p:spPr>
                <a:xfrm>
                  <a:off x="3770120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0" name="矩形 105">
                  <a:extLst>
                    <a:ext uri="{FF2B5EF4-FFF2-40B4-BE49-F238E27FC236}">
                      <a16:creationId xmlns:a16="http://schemas.microsoft.com/office/drawing/2014/main" id="{1DBF1DB7-B137-701F-219D-9FDC40341F02}"/>
                    </a:ext>
                  </a:extLst>
                </p:cNvPr>
                <p:cNvSpPr/>
                <p:nvPr/>
              </p:nvSpPr>
              <p:spPr>
                <a:xfrm>
                  <a:off x="4353001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1" name="矩形 106">
                  <a:extLst>
                    <a:ext uri="{FF2B5EF4-FFF2-40B4-BE49-F238E27FC236}">
                      <a16:creationId xmlns:a16="http://schemas.microsoft.com/office/drawing/2014/main" id="{BDF07B38-F2A6-23E3-3266-4014096FE27A}"/>
                    </a:ext>
                  </a:extLst>
                </p:cNvPr>
                <p:cNvSpPr/>
                <p:nvPr/>
              </p:nvSpPr>
              <p:spPr>
                <a:xfrm>
                  <a:off x="4942313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3" name="矩形 107">
                  <a:extLst>
                    <a:ext uri="{FF2B5EF4-FFF2-40B4-BE49-F238E27FC236}">
                      <a16:creationId xmlns:a16="http://schemas.microsoft.com/office/drawing/2014/main" id="{7EC1540F-5197-C6E8-056B-ECD5B5DE90E5}"/>
                    </a:ext>
                  </a:extLst>
                </p:cNvPr>
                <p:cNvSpPr/>
                <p:nvPr/>
              </p:nvSpPr>
              <p:spPr>
                <a:xfrm>
                  <a:off x="5525194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sp>
            <p:nvSpPr>
              <p:cNvPr id="25" name="矩形 8">
                <a:extLst>
                  <a:ext uri="{FF2B5EF4-FFF2-40B4-BE49-F238E27FC236}">
                    <a16:creationId xmlns:a16="http://schemas.microsoft.com/office/drawing/2014/main" id="{FFFA8DAD-AEE1-C5F7-660B-AA96B085E17A}"/>
                  </a:ext>
                </a:extLst>
              </p:cNvPr>
              <p:cNvSpPr/>
              <p:nvPr/>
            </p:nvSpPr>
            <p:spPr>
              <a:xfrm>
                <a:off x="3189970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6" name="矩形 9">
                <a:extLst>
                  <a:ext uri="{FF2B5EF4-FFF2-40B4-BE49-F238E27FC236}">
                    <a16:creationId xmlns:a16="http://schemas.microsoft.com/office/drawing/2014/main" id="{3520F580-D929-E649-D35A-B80821409B5D}"/>
                  </a:ext>
                </a:extLst>
              </p:cNvPr>
              <p:cNvSpPr/>
              <p:nvPr/>
            </p:nvSpPr>
            <p:spPr>
              <a:xfrm>
                <a:off x="3777138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8" name="矩形 10">
                <a:extLst>
                  <a:ext uri="{FF2B5EF4-FFF2-40B4-BE49-F238E27FC236}">
                    <a16:creationId xmlns:a16="http://schemas.microsoft.com/office/drawing/2014/main" id="{9D622638-F2D6-518A-C72B-0DC8107D5D71}"/>
                  </a:ext>
                </a:extLst>
              </p:cNvPr>
              <p:cNvSpPr/>
              <p:nvPr/>
            </p:nvSpPr>
            <p:spPr>
              <a:xfrm>
                <a:off x="4364306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9" name="矩形 11">
                <a:extLst>
                  <a:ext uri="{FF2B5EF4-FFF2-40B4-BE49-F238E27FC236}">
                    <a16:creationId xmlns:a16="http://schemas.microsoft.com/office/drawing/2014/main" id="{F7CC8DFC-9A1A-CEED-E4EB-7A522158438F}"/>
                  </a:ext>
                </a:extLst>
              </p:cNvPr>
              <p:cNvSpPr/>
              <p:nvPr/>
            </p:nvSpPr>
            <p:spPr>
              <a:xfrm>
                <a:off x="4951475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2" name="矩形 12">
                <a:extLst>
                  <a:ext uri="{FF2B5EF4-FFF2-40B4-BE49-F238E27FC236}">
                    <a16:creationId xmlns:a16="http://schemas.microsoft.com/office/drawing/2014/main" id="{61B34F00-EAA8-DE89-4085-5384B84CEC03}"/>
                  </a:ext>
                </a:extLst>
              </p:cNvPr>
              <p:cNvSpPr/>
              <p:nvPr/>
            </p:nvSpPr>
            <p:spPr>
              <a:xfrm>
                <a:off x="3189970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3" name="矩形 13">
                <a:extLst>
                  <a:ext uri="{FF2B5EF4-FFF2-40B4-BE49-F238E27FC236}">
                    <a16:creationId xmlns:a16="http://schemas.microsoft.com/office/drawing/2014/main" id="{75CABBB7-744C-A8A6-0E7C-A62230C23005}"/>
                  </a:ext>
                </a:extLst>
              </p:cNvPr>
              <p:cNvSpPr/>
              <p:nvPr/>
            </p:nvSpPr>
            <p:spPr>
              <a:xfrm>
                <a:off x="3777138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4" name="矩形 14">
                <a:extLst>
                  <a:ext uri="{FF2B5EF4-FFF2-40B4-BE49-F238E27FC236}">
                    <a16:creationId xmlns:a16="http://schemas.microsoft.com/office/drawing/2014/main" id="{E567AD55-2B70-E1D7-B76F-71B9BF4CE68B}"/>
                  </a:ext>
                </a:extLst>
              </p:cNvPr>
              <p:cNvSpPr/>
              <p:nvPr/>
            </p:nvSpPr>
            <p:spPr>
              <a:xfrm>
                <a:off x="4364306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5" name="矩形 15">
                <a:extLst>
                  <a:ext uri="{FF2B5EF4-FFF2-40B4-BE49-F238E27FC236}">
                    <a16:creationId xmlns:a16="http://schemas.microsoft.com/office/drawing/2014/main" id="{4A96C701-B602-C82D-90ED-A3DC6FD8089C}"/>
                  </a:ext>
                </a:extLst>
              </p:cNvPr>
              <p:cNvSpPr/>
              <p:nvPr/>
            </p:nvSpPr>
            <p:spPr>
              <a:xfrm>
                <a:off x="4951475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6" name="矩形 16">
                <a:extLst>
                  <a:ext uri="{FF2B5EF4-FFF2-40B4-BE49-F238E27FC236}">
                    <a16:creationId xmlns:a16="http://schemas.microsoft.com/office/drawing/2014/main" id="{F66EDAB1-2089-3293-818C-5E59BB7344D4}"/>
                  </a:ext>
                </a:extLst>
              </p:cNvPr>
              <p:cNvSpPr/>
              <p:nvPr/>
            </p:nvSpPr>
            <p:spPr>
              <a:xfrm>
                <a:off x="3189970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7" name="矩形 17">
                <a:extLst>
                  <a:ext uri="{FF2B5EF4-FFF2-40B4-BE49-F238E27FC236}">
                    <a16:creationId xmlns:a16="http://schemas.microsoft.com/office/drawing/2014/main" id="{90B69615-54F6-A0AD-BB28-EE3CF04F7358}"/>
                  </a:ext>
                </a:extLst>
              </p:cNvPr>
              <p:cNvSpPr/>
              <p:nvPr/>
            </p:nvSpPr>
            <p:spPr>
              <a:xfrm>
                <a:off x="3777138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8" name="矩形 18">
                <a:extLst>
                  <a:ext uri="{FF2B5EF4-FFF2-40B4-BE49-F238E27FC236}">
                    <a16:creationId xmlns:a16="http://schemas.microsoft.com/office/drawing/2014/main" id="{70663793-CEC7-53D9-6189-01C0A32E4C8B}"/>
                  </a:ext>
                </a:extLst>
              </p:cNvPr>
              <p:cNvSpPr/>
              <p:nvPr/>
            </p:nvSpPr>
            <p:spPr>
              <a:xfrm>
                <a:off x="4364306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9" name="矩形 19">
                <a:extLst>
                  <a:ext uri="{FF2B5EF4-FFF2-40B4-BE49-F238E27FC236}">
                    <a16:creationId xmlns:a16="http://schemas.microsoft.com/office/drawing/2014/main" id="{F0FA339F-5DE4-7AAA-1C35-67BA7D4FBFB2}"/>
                  </a:ext>
                </a:extLst>
              </p:cNvPr>
              <p:cNvSpPr/>
              <p:nvPr/>
            </p:nvSpPr>
            <p:spPr>
              <a:xfrm>
                <a:off x="4951475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0" name="矩形 20">
                <a:extLst>
                  <a:ext uri="{FF2B5EF4-FFF2-40B4-BE49-F238E27FC236}">
                    <a16:creationId xmlns:a16="http://schemas.microsoft.com/office/drawing/2014/main" id="{E7D47990-88C8-5C0A-52ED-F61B5B239DDA}"/>
                  </a:ext>
                </a:extLst>
              </p:cNvPr>
              <p:cNvSpPr/>
              <p:nvPr/>
            </p:nvSpPr>
            <p:spPr>
              <a:xfrm>
                <a:off x="3189970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1" name="矩形 21">
                <a:extLst>
                  <a:ext uri="{FF2B5EF4-FFF2-40B4-BE49-F238E27FC236}">
                    <a16:creationId xmlns:a16="http://schemas.microsoft.com/office/drawing/2014/main" id="{F84E5CAD-E8E1-0439-B661-0FFD3C06BE9F}"/>
                  </a:ext>
                </a:extLst>
              </p:cNvPr>
              <p:cNvSpPr/>
              <p:nvPr/>
            </p:nvSpPr>
            <p:spPr>
              <a:xfrm>
                <a:off x="3777138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2" name="矩形 22">
                <a:extLst>
                  <a:ext uri="{FF2B5EF4-FFF2-40B4-BE49-F238E27FC236}">
                    <a16:creationId xmlns:a16="http://schemas.microsoft.com/office/drawing/2014/main" id="{C4E4AC62-024F-13A0-C3F1-95224C4533AB}"/>
                  </a:ext>
                </a:extLst>
              </p:cNvPr>
              <p:cNvSpPr/>
              <p:nvPr/>
            </p:nvSpPr>
            <p:spPr>
              <a:xfrm>
                <a:off x="4364306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3" name="矩形 23">
                <a:extLst>
                  <a:ext uri="{FF2B5EF4-FFF2-40B4-BE49-F238E27FC236}">
                    <a16:creationId xmlns:a16="http://schemas.microsoft.com/office/drawing/2014/main" id="{B80226F5-3BBB-FE2E-E5A9-92107E824CA0}"/>
                  </a:ext>
                </a:extLst>
              </p:cNvPr>
              <p:cNvSpPr/>
              <p:nvPr/>
            </p:nvSpPr>
            <p:spPr>
              <a:xfrm>
                <a:off x="4951475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4" name="箭头: 左右 24">
                <a:extLst>
                  <a:ext uri="{FF2B5EF4-FFF2-40B4-BE49-F238E27FC236}">
                    <a16:creationId xmlns:a16="http://schemas.microsoft.com/office/drawing/2014/main" id="{F74DC3A3-C20B-E2A9-2926-AF276FE841B3}"/>
                  </a:ext>
                </a:extLst>
              </p:cNvPr>
              <p:cNvSpPr/>
              <p:nvPr/>
            </p:nvSpPr>
            <p:spPr>
              <a:xfrm>
                <a:off x="3395736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5" name="箭头: 左右 25">
                <a:extLst>
                  <a:ext uri="{FF2B5EF4-FFF2-40B4-BE49-F238E27FC236}">
                    <a16:creationId xmlns:a16="http://schemas.microsoft.com/office/drawing/2014/main" id="{34E5075A-5283-F028-7130-0BA0D8503D4A}"/>
                  </a:ext>
                </a:extLst>
              </p:cNvPr>
              <p:cNvSpPr/>
              <p:nvPr/>
            </p:nvSpPr>
            <p:spPr>
              <a:xfrm>
                <a:off x="3982904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7" name="箭头: 左右 26">
                <a:extLst>
                  <a:ext uri="{FF2B5EF4-FFF2-40B4-BE49-F238E27FC236}">
                    <a16:creationId xmlns:a16="http://schemas.microsoft.com/office/drawing/2014/main" id="{78DDC6DC-0184-6B36-EB07-BB477BD82F7C}"/>
                  </a:ext>
                </a:extLst>
              </p:cNvPr>
              <p:cNvSpPr/>
              <p:nvPr/>
            </p:nvSpPr>
            <p:spPr>
              <a:xfrm>
                <a:off x="4570072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8" name="箭头: 左右 27">
                <a:extLst>
                  <a:ext uri="{FF2B5EF4-FFF2-40B4-BE49-F238E27FC236}">
                    <a16:creationId xmlns:a16="http://schemas.microsoft.com/office/drawing/2014/main" id="{C5EE9028-5B55-188D-EA11-6D01435DFDE3}"/>
                  </a:ext>
                </a:extLst>
              </p:cNvPr>
              <p:cNvSpPr/>
              <p:nvPr/>
            </p:nvSpPr>
            <p:spPr>
              <a:xfrm>
                <a:off x="3390378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9" name="箭头: 左右 28">
                <a:extLst>
                  <a:ext uri="{FF2B5EF4-FFF2-40B4-BE49-F238E27FC236}">
                    <a16:creationId xmlns:a16="http://schemas.microsoft.com/office/drawing/2014/main" id="{B4B714FE-9E96-7213-8EC2-77655D54E60B}"/>
                  </a:ext>
                </a:extLst>
              </p:cNvPr>
              <p:cNvSpPr/>
              <p:nvPr/>
            </p:nvSpPr>
            <p:spPr>
              <a:xfrm>
                <a:off x="3977546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0" name="箭头: 左右 29">
                <a:extLst>
                  <a:ext uri="{FF2B5EF4-FFF2-40B4-BE49-F238E27FC236}">
                    <a16:creationId xmlns:a16="http://schemas.microsoft.com/office/drawing/2014/main" id="{36F65E65-EEEE-508E-A03D-9CB52A044E87}"/>
                  </a:ext>
                </a:extLst>
              </p:cNvPr>
              <p:cNvSpPr/>
              <p:nvPr/>
            </p:nvSpPr>
            <p:spPr>
              <a:xfrm>
                <a:off x="4564714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1" name="箭头: 左右 30">
                <a:extLst>
                  <a:ext uri="{FF2B5EF4-FFF2-40B4-BE49-F238E27FC236}">
                    <a16:creationId xmlns:a16="http://schemas.microsoft.com/office/drawing/2014/main" id="{1C08D4FB-A6C0-4DDE-20FB-ABF38C1F0405}"/>
                  </a:ext>
                </a:extLst>
              </p:cNvPr>
              <p:cNvSpPr/>
              <p:nvPr/>
            </p:nvSpPr>
            <p:spPr>
              <a:xfrm>
                <a:off x="3390378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2" name="箭头: 左右 31">
                <a:extLst>
                  <a:ext uri="{FF2B5EF4-FFF2-40B4-BE49-F238E27FC236}">
                    <a16:creationId xmlns:a16="http://schemas.microsoft.com/office/drawing/2014/main" id="{BF3E84F4-481A-8045-E896-7FB725409C42}"/>
                  </a:ext>
                </a:extLst>
              </p:cNvPr>
              <p:cNvSpPr/>
              <p:nvPr/>
            </p:nvSpPr>
            <p:spPr>
              <a:xfrm>
                <a:off x="3977546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3" name="箭头: 左右 32">
                <a:extLst>
                  <a:ext uri="{FF2B5EF4-FFF2-40B4-BE49-F238E27FC236}">
                    <a16:creationId xmlns:a16="http://schemas.microsoft.com/office/drawing/2014/main" id="{8BB75B14-4DD3-ADCF-890D-C225C01D1298}"/>
                  </a:ext>
                </a:extLst>
              </p:cNvPr>
              <p:cNvSpPr/>
              <p:nvPr/>
            </p:nvSpPr>
            <p:spPr>
              <a:xfrm>
                <a:off x="4564714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4" name="箭头: 左右 33">
                <a:extLst>
                  <a:ext uri="{FF2B5EF4-FFF2-40B4-BE49-F238E27FC236}">
                    <a16:creationId xmlns:a16="http://schemas.microsoft.com/office/drawing/2014/main" id="{5C4FDD94-D787-766C-7F20-BCFA79A044EB}"/>
                  </a:ext>
                </a:extLst>
              </p:cNvPr>
              <p:cNvSpPr/>
              <p:nvPr/>
            </p:nvSpPr>
            <p:spPr>
              <a:xfrm>
                <a:off x="3390378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5" name="箭头: 左右 34">
                <a:extLst>
                  <a:ext uri="{FF2B5EF4-FFF2-40B4-BE49-F238E27FC236}">
                    <a16:creationId xmlns:a16="http://schemas.microsoft.com/office/drawing/2014/main" id="{9FE403FF-F3AB-3656-A92D-8EB5BE368ABE}"/>
                  </a:ext>
                </a:extLst>
              </p:cNvPr>
              <p:cNvSpPr/>
              <p:nvPr/>
            </p:nvSpPr>
            <p:spPr>
              <a:xfrm>
                <a:off x="3977546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6" name="箭头: 左右 35">
                <a:extLst>
                  <a:ext uri="{FF2B5EF4-FFF2-40B4-BE49-F238E27FC236}">
                    <a16:creationId xmlns:a16="http://schemas.microsoft.com/office/drawing/2014/main" id="{B4CB4311-565F-CC3F-2B12-A97E2B427F84}"/>
                  </a:ext>
                </a:extLst>
              </p:cNvPr>
              <p:cNvSpPr/>
              <p:nvPr/>
            </p:nvSpPr>
            <p:spPr>
              <a:xfrm>
                <a:off x="4564714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7" name="箭头: 左右 36">
                <a:extLst>
                  <a:ext uri="{FF2B5EF4-FFF2-40B4-BE49-F238E27FC236}">
                    <a16:creationId xmlns:a16="http://schemas.microsoft.com/office/drawing/2014/main" id="{5F3328CE-F998-9DE0-BF42-FFE9E6D17EAC}"/>
                  </a:ext>
                </a:extLst>
              </p:cNvPr>
              <p:cNvSpPr/>
              <p:nvPr/>
            </p:nvSpPr>
            <p:spPr>
              <a:xfrm rot="5400000">
                <a:off x="304998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8" name="箭头: 左右 37">
                <a:extLst>
                  <a:ext uri="{FF2B5EF4-FFF2-40B4-BE49-F238E27FC236}">
                    <a16:creationId xmlns:a16="http://schemas.microsoft.com/office/drawing/2014/main" id="{C1FFEAB8-08AC-56F3-B204-E086771DB10B}"/>
                  </a:ext>
                </a:extLst>
              </p:cNvPr>
              <p:cNvSpPr/>
              <p:nvPr/>
            </p:nvSpPr>
            <p:spPr>
              <a:xfrm rot="5400000">
                <a:off x="3049982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9" name="箭头: 左右 38">
                <a:extLst>
                  <a:ext uri="{FF2B5EF4-FFF2-40B4-BE49-F238E27FC236}">
                    <a16:creationId xmlns:a16="http://schemas.microsoft.com/office/drawing/2014/main" id="{2AA551B4-C7DB-054F-86CD-BF246190C508}"/>
                  </a:ext>
                </a:extLst>
              </p:cNvPr>
              <p:cNvSpPr/>
              <p:nvPr/>
            </p:nvSpPr>
            <p:spPr>
              <a:xfrm rot="5400000">
                <a:off x="304998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0" name="箭头: 左右 39">
                <a:extLst>
                  <a:ext uri="{FF2B5EF4-FFF2-40B4-BE49-F238E27FC236}">
                    <a16:creationId xmlns:a16="http://schemas.microsoft.com/office/drawing/2014/main" id="{871292C9-2F88-C939-2CD9-FE3F0C8D0E10}"/>
                  </a:ext>
                </a:extLst>
              </p:cNvPr>
              <p:cNvSpPr/>
              <p:nvPr/>
            </p:nvSpPr>
            <p:spPr>
              <a:xfrm rot="5400000">
                <a:off x="3644129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1" name="箭头: 左右 40">
                <a:extLst>
                  <a:ext uri="{FF2B5EF4-FFF2-40B4-BE49-F238E27FC236}">
                    <a16:creationId xmlns:a16="http://schemas.microsoft.com/office/drawing/2014/main" id="{6F79E1AE-7F02-77CE-2AE3-3027FAF1DFB8}"/>
                  </a:ext>
                </a:extLst>
              </p:cNvPr>
              <p:cNvSpPr/>
              <p:nvPr/>
            </p:nvSpPr>
            <p:spPr>
              <a:xfrm rot="5400000">
                <a:off x="3644129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2" name="箭头: 左右 41">
                <a:extLst>
                  <a:ext uri="{FF2B5EF4-FFF2-40B4-BE49-F238E27FC236}">
                    <a16:creationId xmlns:a16="http://schemas.microsoft.com/office/drawing/2014/main" id="{E8AB6472-A7EC-626D-4905-8E5682EEE50C}"/>
                  </a:ext>
                </a:extLst>
              </p:cNvPr>
              <p:cNvSpPr/>
              <p:nvPr/>
            </p:nvSpPr>
            <p:spPr>
              <a:xfrm rot="5400000">
                <a:off x="3644129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3" name="箭头: 左右 42">
                <a:extLst>
                  <a:ext uri="{FF2B5EF4-FFF2-40B4-BE49-F238E27FC236}">
                    <a16:creationId xmlns:a16="http://schemas.microsoft.com/office/drawing/2014/main" id="{DA6C3F42-BAE9-E8D0-424C-A270CE8FAC67}"/>
                  </a:ext>
                </a:extLst>
              </p:cNvPr>
              <p:cNvSpPr/>
              <p:nvPr/>
            </p:nvSpPr>
            <p:spPr>
              <a:xfrm rot="5400000">
                <a:off x="4229398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4" name="箭头: 左右 43">
                <a:extLst>
                  <a:ext uri="{FF2B5EF4-FFF2-40B4-BE49-F238E27FC236}">
                    <a16:creationId xmlns:a16="http://schemas.microsoft.com/office/drawing/2014/main" id="{AC44D855-9667-BE7D-0D65-243F008320F3}"/>
                  </a:ext>
                </a:extLst>
              </p:cNvPr>
              <p:cNvSpPr/>
              <p:nvPr/>
            </p:nvSpPr>
            <p:spPr>
              <a:xfrm rot="5400000">
                <a:off x="4229398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5" name="箭头: 左右 44">
                <a:extLst>
                  <a:ext uri="{FF2B5EF4-FFF2-40B4-BE49-F238E27FC236}">
                    <a16:creationId xmlns:a16="http://schemas.microsoft.com/office/drawing/2014/main" id="{C3D2EBBF-43EB-5331-CFBD-BE79AC751D15}"/>
                  </a:ext>
                </a:extLst>
              </p:cNvPr>
              <p:cNvSpPr/>
              <p:nvPr/>
            </p:nvSpPr>
            <p:spPr>
              <a:xfrm rot="5400000">
                <a:off x="4229398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6" name="箭头: 左右 45">
                <a:extLst>
                  <a:ext uri="{FF2B5EF4-FFF2-40B4-BE49-F238E27FC236}">
                    <a16:creationId xmlns:a16="http://schemas.microsoft.com/office/drawing/2014/main" id="{176E9198-FA06-D05C-8380-6900B6328192}"/>
                  </a:ext>
                </a:extLst>
              </p:cNvPr>
              <p:cNvSpPr/>
              <p:nvPr/>
            </p:nvSpPr>
            <p:spPr>
              <a:xfrm rot="5400000">
                <a:off x="482224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7" name="箭头: 左右 46">
                <a:extLst>
                  <a:ext uri="{FF2B5EF4-FFF2-40B4-BE49-F238E27FC236}">
                    <a16:creationId xmlns:a16="http://schemas.microsoft.com/office/drawing/2014/main" id="{B90EAF52-7413-6DDD-400A-C491E304163D}"/>
                  </a:ext>
                </a:extLst>
              </p:cNvPr>
              <p:cNvSpPr/>
              <p:nvPr/>
            </p:nvSpPr>
            <p:spPr>
              <a:xfrm rot="5400000">
                <a:off x="4822242" y="32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8" name="箭头: 左右 47">
                <a:extLst>
                  <a:ext uri="{FF2B5EF4-FFF2-40B4-BE49-F238E27FC236}">
                    <a16:creationId xmlns:a16="http://schemas.microsoft.com/office/drawing/2014/main" id="{4EF3C8A4-E472-2717-C5C5-E0671A21CED0}"/>
                  </a:ext>
                </a:extLst>
              </p:cNvPr>
              <p:cNvSpPr/>
              <p:nvPr/>
            </p:nvSpPr>
            <p:spPr>
              <a:xfrm rot="5400000">
                <a:off x="482224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9" name="箭头: 左右 48">
                <a:extLst>
                  <a:ext uri="{FF2B5EF4-FFF2-40B4-BE49-F238E27FC236}">
                    <a16:creationId xmlns:a16="http://schemas.microsoft.com/office/drawing/2014/main" id="{E1157832-9723-8054-EDC7-5E39A83041C4}"/>
                  </a:ext>
                </a:extLst>
              </p:cNvPr>
              <p:cNvSpPr/>
              <p:nvPr/>
            </p:nvSpPr>
            <p:spPr>
              <a:xfrm>
                <a:off x="3395736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0" name="箭头: 左右 49">
                <a:extLst>
                  <a:ext uri="{FF2B5EF4-FFF2-40B4-BE49-F238E27FC236}">
                    <a16:creationId xmlns:a16="http://schemas.microsoft.com/office/drawing/2014/main" id="{ED0A383D-4A37-A03E-12D0-A5FF1BAC7B10}"/>
                  </a:ext>
                </a:extLst>
              </p:cNvPr>
              <p:cNvSpPr/>
              <p:nvPr/>
            </p:nvSpPr>
            <p:spPr>
              <a:xfrm>
                <a:off x="3984169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1" name="箭头: 左右 50">
                <a:extLst>
                  <a:ext uri="{FF2B5EF4-FFF2-40B4-BE49-F238E27FC236}">
                    <a16:creationId xmlns:a16="http://schemas.microsoft.com/office/drawing/2014/main" id="{CDD6FF0B-BFF7-B06E-41EF-E7082C052F5C}"/>
                  </a:ext>
                </a:extLst>
              </p:cNvPr>
              <p:cNvSpPr/>
              <p:nvPr/>
            </p:nvSpPr>
            <p:spPr>
              <a:xfrm>
                <a:off x="4572602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2" name="箭头: 左右 51">
                <a:extLst>
                  <a:ext uri="{FF2B5EF4-FFF2-40B4-BE49-F238E27FC236}">
                    <a16:creationId xmlns:a16="http://schemas.microsoft.com/office/drawing/2014/main" id="{5D0DD9D3-FE49-C82C-A845-28B1ECD7BCD0}"/>
                  </a:ext>
                </a:extLst>
              </p:cNvPr>
              <p:cNvSpPr/>
              <p:nvPr/>
            </p:nvSpPr>
            <p:spPr>
              <a:xfrm>
                <a:off x="3395736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3" name="箭头: 左右 52">
                <a:extLst>
                  <a:ext uri="{FF2B5EF4-FFF2-40B4-BE49-F238E27FC236}">
                    <a16:creationId xmlns:a16="http://schemas.microsoft.com/office/drawing/2014/main" id="{E3A5207B-F0E0-F3FC-EF25-8B71317D9E0A}"/>
                  </a:ext>
                </a:extLst>
              </p:cNvPr>
              <p:cNvSpPr/>
              <p:nvPr/>
            </p:nvSpPr>
            <p:spPr>
              <a:xfrm>
                <a:off x="3984169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4" name="箭头: 左右 53">
                <a:extLst>
                  <a:ext uri="{FF2B5EF4-FFF2-40B4-BE49-F238E27FC236}">
                    <a16:creationId xmlns:a16="http://schemas.microsoft.com/office/drawing/2014/main" id="{4F7419E2-86B2-7936-9F6E-45C8E3D4B00E}"/>
                  </a:ext>
                </a:extLst>
              </p:cNvPr>
              <p:cNvSpPr/>
              <p:nvPr/>
            </p:nvSpPr>
            <p:spPr>
              <a:xfrm>
                <a:off x="4572602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5" name="箭头: 左右 54">
                <a:extLst>
                  <a:ext uri="{FF2B5EF4-FFF2-40B4-BE49-F238E27FC236}">
                    <a16:creationId xmlns:a16="http://schemas.microsoft.com/office/drawing/2014/main" id="{18705FD0-7307-137B-8685-FC4B99DA0D9A}"/>
                  </a:ext>
                </a:extLst>
              </p:cNvPr>
              <p:cNvSpPr/>
              <p:nvPr/>
            </p:nvSpPr>
            <p:spPr>
              <a:xfrm>
                <a:off x="3395736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6" name="箭头: 左右 55">
                <a:extLst>
                  <a:ext uri="{FF2B5EF4-FFF2-40B4-BE49-F238E27FC236}">
                    <a16:creationId xmlns:a16="http://schemas.microsoft.com/office/drawing/2014/main" id="{92EE123C-330A-2154-3B1B-D4A712EA1902}"/>
                  </a:ext>
                </a:extLst>
              </p:cNvPr>
              <p:cNvSpPr/>
              <p:nvPr/>
            </p:nvSpPr>
            <p:spPr>
              <a:xfrm>
                <a:off x="3984169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7" name="箭头: 左右 56">
                <a:extLst>
                  <a:ext uri="{FF2B5EF4-FFF2-40B4-BE49-F238E27FC236}">
                    <a16:creationId xmlns:a16="http://schemas.microsoft.com/office/drawing/2014/main" id="{6E83A48B-33F9-C5F2-6808-EB86053ED306}"/>
                  </a:ext>
                </a:extLst>
              </p:cNvPr>
              <p:cNvSpPr/>
              <p:nvPr/>
            </p:nvSpPr>
            <p:spPr>
              <a:xfrm>
                <a:off x="4572602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8" name="箭头: 左右 57">
                <a:extLst>
                  <a:ext uri="{FF2B5EF4-FFF2-40B4-BE49-F238E27FC236}">
                    <a16:creationId xmlns:a16="http://schemas.microsoft.com/office/drawing/2014/main" id="{62A909FE-5FE9-0703-F909-BC1AB3A8FCBE}"/>
                  </a:ext>
                </a:extLst>
              </p:cNvPr>
              <p:cNvSpPr/>
              <p:nvPr/>
            </p:nvSpPr>
            <p:spPr>
              <a:xfrm>
                <a:off x="3395736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9" name="箭头: 左右 58">
                <a:extLst>
                  <a:ext uri="{FF2B5EF4-FFF2-40B4-BE49-F238E27FC236}">
                    <a16:creationId xmlns:a16="http://schemas.microsoft.com/office/drawing/2014/main" id="{96D6FD9E-DC9F-D4D6-DE41-49E6E9AC95DE}"/>
                  </a:ext>
                </a:extLst>
              </p:cNvPr>
              <p:cNvSpPr/>
              <p:nvPr/>
            </p:nvSpPr>
            <p:spPr>
              <a:xfrm>
                <a:off x="3984169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0" name="箭头: 左右 59">
                <a:extLst>
                  <a:ext uri="{FF2B5EF4-FFF2-40B4-BE49-F238E27FC236}">
                    <a16:creationId xmlns:a16="http://schemas.microsoft.com/office/drawing/2014/main" id="{AD2953EC-D968-1A7E-4EBF-F249310BA658}"/>
                  </a:ext>
                </a:extLst>
              </p:cNvPr>
              <p:cNvSpPr/>
              <p:nvPr/>
            </p:nvSpPr>
            <p:spPr>
              <a:xfrm>
                <a:off x="4572602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1" name="箭头: 左右 60">
                <a:extLst>
                  <a:ext uri="{FF2B5EF4-FFF2-40B4-BE49-F238E27FC236}">
                    <a16:creationId xmlns:a16="http://schemas.microsoft.com/office/drawing/2014/main" id="{95B75636-D4A5-78C4-47C9-2A2321B9611A}"/>
                  </a:ext>
                </a:extLst>
              </p:cNvPr>
              <p:cNvSpPr/>
              <p:nvPr/>
            </p:nvSpPr>
            <p:spPr>
              <a:xfrm rot="5400000">
                <a:off x="3143869" y="271840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2" name="箭头: 左右 61">
                <a:extLst>
                  <a:ext uri="{FF2B5EF4-FFF2-40B4-BE49-F238E27FC236}">
                    <a16:creationId xmlns:a16="http://schemas.microsoft.com/office/drawing/2014/main" id="{1579ABE5-1D6B-9425-D9EB-D6022F30A19C}"/>
                  </a:ext>
                </a:extLst>
              </p:cNvPr>
              <p:cNvSpPr/>
              <p:nvPr/>
            </p:nvSpPr>
            <p:spPr>
              <a:xfrm rot="5400000">
                <a:off x="3730186" y="271840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3" name="箭头: 左右 62">
                <a:extLst>
                  <a:ext uri="{FF2B5EF4-FFF2-40B4-BE49-F238E27FC236}">
                    <a16:creationId xmlns:a16="http://schemas.microsoft.com/office/drawing/2014/main" id="{C040F0CC-7D2A-74D3-D0AC-91AE6242CE0C}"/>
                  </a:ext>
                </a:extLst>
              </p:cNvPr>
              <p:cNvSpPr/>
              <p:nvPr/>
            </p:nvSpPr>
            <p:spPr>
              <a:xfrm rot="5400000">
                <a:off x="4316503" y="2718404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4" name="箭头: 左右 63">
                <a:extLst>
                  <a:ext uri="{FF2B5EF4-FFF2-40B4-BE49-F238E27FC236}">
                    <a16:creationId xmlns:a16="http://schemas.microsoft.com/office/drawing/2014/main" id="{B6AE12E5-F521-3DF1-32CD-DF647BB1C7A4}"/>
                  </a:ext>
                </a:extLst>
              </p:cNvPr>
              <p:cNvSpPr/>
              <p:nvPr/>
            </p:nvSpPr>
            <p:spPr>
              <a:xfrm rot="5400000">
                <a:off x="4902820" y="2718405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5" name="箭头: 左右 64">
                <a:extLst>
                  <a:ext uri="{FF2B5EF4-FFF2-40B4-BE49-F238E27FC236}">
                    <a16:creationId xmlns:a16="http://schemas.microsoft.com/office/drawing/2014/main" id="{EB0DD7B8-4E23-4FE1-9442-64E9BE4C4911}"/>
                  </a:ext>
                </a:extLst>
              </p:cNvPr>
              <p:cNvSpPr/>
              <p:nvPr/>
            </p:nvSpPr>
            <p:spPr>
              <a:xfrm rot="5400000">
                <a:off x="3143869" y="332762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7" name="箭头: 左右 65">
                <a:extLst>
                  <a:ext uri="{FF2B5EF4-FFF2-40B4-BE49-F238E27FC236}">
                    <a16:creationId xmlns:a16="http://schemas.microsoft.com/office/drawing/2014/main" id="{80443D0B-E6B6-AEF5-CE8C-5C02121D2065}"/>
                  </a:ext>
                </a:extLst>
              </p:cNvPr>
              <p:cNvSpPr/>
              <p:nvPr/>
            </p:nvSpPr>
            <p:spPr>
              <a:xfrm rot="5400000">
                <a:off x="3730186" y="332762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8" name="箭头: 左右 66">
                <a:extLst>
                  <a:ext uri="{FF2B5EF4-FFF2-40B4-BE49-F238E27FC236}">
                    <a16:creationId xmlns:a16="http://schemas.microsoft.com/office/drawing/2014/main" id="{6DBE7AF1-8713-0CDD-86FF-AC6A2E33808C}"/>
                  </a:ext>
                </a:extLst>
              </p:cNvPr>
              <p:cNvSpPr/>
              <p:nvPr/>
            </p:nvSpPr>
            <p:spPr>
              <a:xfrm rot="5400000">
                <a:off x="4316503" y="332762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9" name="箭头: 左右 67">
                <a:extLst>
                  <a:ext uri="{FF2B5EF4-FFF2-40B4-BE49-F238E27FC236}">
                    <a16:creationId xmlns:a16="http://schemas.microsoft.com/office/drawing/2014/main" id="{31C3241B-9B29-5D10-8D6B-5B67C2EF854D}"/>
                  </a:ext>
                </a:extLst>
              </p:cNvPr>
              <p:cNvSpPr/>
              <p:nvPr/>
            </p:nvSpPr>
            <p:spPr>
              <a:xfrm rot="5400000">
                <a:off x="4902820" y="3324449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0" name="箭头: 左右 68">
                <a:extLst>
                  <a:ext uri="{FF2B5EF4-FFF2-40B4-BE49-F238E27FC236}">
                    <a16:creationId xmlns:a16="http://schemas.microsoft.com/office/drawing/2014/main" id="{23AF68A4-185A-16CC-726A-D335C9385145}"/>
                  </a:ext>
                </a:extLst>
              </p:cNvPr>
              <p:cNvSpPr/>
              <p:nvPr/>
            </p:nvSpPr>
            <p:spPr>
              <a:xfrm rot="5400000">
                <a:off x="3143869" y="3936840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1" name="箭头: 左右 69">
                <a:extLst>
                  <a:ext uri="{FF2B5EF4-FFF2-40B4-BE49-F238E27FC236}">
                    <a16:creationId xmlns:a16="http://schemas.microsoft.com/office/drawing/2014/main" id="{D566EC28-AC17-F9BC-CF87-0DE3B4A2F748}"/>
                  </a:ext>
                </a:extLst>
              </p:cNvPr>
              <p:cNvSpPr/>
              <p:nvPr/>
            </p:nvSpPr>
            <p:spPr>
              <a:xfrm rot="5400000">
                <a:off x="3730186" y="393684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3" name="箭头: 左右 70">
                <a:extLst>
                  <a:ext uri="{FF2B5EF4-FFF2-40B4-BE49-F238E27FC236}">
                    <a16:creationId xmlns:a16="http://schemas.microsoft.com/office/drawing/2014/main" id="{14012D29-315D-ADB9-F13F-58B97CEDF2A6}"/>
                  </a:ext>
                </a:extLst>
              </p:cNvPr>
              <p:cNvSpPr/>
              <p:nvPr/>
            </p:nvSpPr>
            <p:spPr>
              <a:xfrm rot="5400000">
                <a:off x="4316503" y="393684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4" name="箭头: 左右 71">
                <a:extLst>
                  <a:ext uri="{FF2B5EF4-FFF2-40B4-BE49-F238E27FC236}">
                    <a16:creationId xmlns:a16="http://schemas.microsoft.com/office/drawing/2014/main" id="{41FB76EA-657B-C641-0E98-4FFAB22D67CF}"/>
                  </a:ext>
                </a:extLst>
              </p:cNvPr>
              <p:cNvSpPr/>
              <p:nvPr/>
            </p:nvSpPr>
            <p:spPr>
              <a:xfrm rot="5400000">
                <a:off x="4902820" y="393684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grpSp>
            <p:nvGrpSpPr>
              <p:cNvPr id="95" name="组合 72">
                <a:extLst>
                  <a:ext uri="{FF2B5EF4-FFF2-40B4-BE49-F238E27FC236}">
                    <a16:creationId xmlns:a16="http://schemas.microsoft.com/office/drawing/2014/main" id="{92D93A8C-EE5A-F1F4-34FE-9F061EA98F4B}"/>
                  </a:ext>
                </a:extLst>
              </p:cNvPr>
              <p:cNvGrpSpPr/>
              <p:nvPr/>
            </p:nvGrpSpPr>
            <p:grpSpPr>
              <a:xfrm>
                <a:off x="3213445" y="1935087"/>
                <a:ext cx="1868370" cy="429342"/>
                <a:chOff x="6685631" y="835025"/>
                <a:chExt cx="1868370" cy="429342"/>
              </a:xfrm>
            </p:grpSpPr>
            <p:sp>
              <p:nvSpPr>
                <p:cNvPr id="111" name="箭头: 左右 88">
                  <a:extLst>
                    <a:ext uri="{FF2B5EF4-FFF2-40B4-BE49-F238E27FC236}">
                      <a16:creationId xmlns:a16="http://schemas.microsoft.com/office/drawing/2014/main" id="{5FA2D135-FA41-8725-D498-637000A944C0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2" name="箭头: 左右 89">
                  <a:extLst>
                    <a:ext uri="{FF2B5EF4-FFF2-40B4-BE49-F238E27FC236}">
                      <a16:creationId xmlns:a16="http://schemas.microsoft.com/office/drawing/2014/main" id="{556877EF-5249-89A8-E39E-87A401002A5E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3" name="箭头: 左右 90">
                  <a:extLst>
                    <a:ext uri="{FF2B5EF4-FFF2-40B4-BE49-F238E27FC236}">
                      <a16:creationId xmlns:a16="http://schemas.microsoft.com/office/drawing/2014/main" id="{B7DD1D17-25CE-B6A7-F22D-F0AA2E1807D7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4" name="箭头: 左右 91">
                  <a:extLst>
                    <a:ext uri="{FF2B5EF4-FFF2-40B4-BE49-F238E27FC236}">
                      <a16:creationId xmlns:a16="http://schemas.microsoft.com/office/drawing/2014/main" id="{7170D874-E4FB-00A1-672E-24DF1F79EC0E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6" name="组合 73">
                <a:extLst>
                  <a:ext uri="{FF2B5EF4-FFF2-40B4-BE49-F238E27FC236}">
                    <a16:creationId xmlns:a16="http://schemas.microsoft.com/office/drawing/2014/main" id="{F4305B3E-81B2-55D3-EB8D-30C67D583C4C}"/>
                  </a:ext>
                </a:extLst>
              </p:cNvPr>
              <p:cNvGrpSpPr/>
              <p:nvPr/>
            </p:nvGrpSpPr>
            <p:grpSpPr>
              <a:xfrm>
                <a:off x="3213445" y="4339124"/>
                <a:ext cx="1868370" cy="130049"/>
                <a:chOff x="6685631" y="3273987"/>
                <a:chExt cx="1868370" cy="429342"/>
              </a:xfrm>
            </p:grpSpPr>
            <p:sp>
              <p:nvSpPr>
                <p:cNvPr id="107" name="箭头: 左右 84">
                  <a:extLst>
                    <a:ext uri="{FF2B5EF4-FFF2-40B4-BE49-F238E27FC236}">
                      <a16:creationId xmlns:a16="http://schemas.microsoft.com/office/drawing/2014/main" id="{2F5DA4B9-996E-7B49-F0C8-7C961296DD31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8" name="箭头: 左右 85">
                  <a:extLst>
                    <a:ext uri="{FF2B5EF4-FFF2-40B4-BE49-F238E27FC236}">
                      <a16:creationId xmlns:a16="http://schemas.microsoft.com/office/drawing/2014/main" id="{B8A680FE-D774-55B6-48FD-B0819CD632C7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9" name="箭头: 左右 86">
                  <a:extLst>
                    <a:ext uri="{FF2B5EF4-FFF2-40B4-BE49-F238E27FC236}">
                      <a16:creationId xmlns:a16="http://schemas.microsoft.com/office/drawing/2014/main" id="{80A8EEAB-999B-FECB-3C5B-E5278314CE24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0" name="箭头: 左右 87">
                  <a:extLst>
                    <a:ext uri="{FF2B5EF4-FFF2-40B4-BE49-F238E27FC236}">
                      <a16:creationId xmlns:a16="http://schemas.microsoft.com/office/drawing/2014/main" id="{4F4BA48A-1B67-7B4C-041C-9C0E0377293C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7" name="组合 74">
                <a:extLst>
                  <a:ext uri="{FF2B5EF4-FFF2-40B4-BE49-F238E27FC236}">
                    <a16:creationId xmlns:a16="http://schemas.microsoft.com/office/drawing/2014/main" id="{606C92A8-82C3-E4D5-8B47-A7883D59D9C1}"/>
                  </a:ext>
                </a:extLst>
              </p:cNvPr>
              <p:cNvGrpSpPr/>
              <p:nvPr/>
            </p:nvGrpSpPr>
            <p:grpSpPr>
              <a:xfrm rot="5400000">
                <a:off x="2196894" y="3301106"/>
                <a:ext cx="1932604" cy="145316"/>
                <a:chOff x="6685631" y="3273987"/>
                <a:chExt cx="1868370" cy="429342"/>
              </a:xfrm>
            </p:grpSpPr>
            <p:sp>
              <p:nvSpPr>
                <p:cNvPr id="103" name="箭头: 左右 80">
                  <a:extLst>
                    <a:ext uri="{FF2B5EF4-FFF2-40B4-BE49-F238E27FC236}">
                      <a16:creationId xmlns:a16="http://schemas.microsoft.com/office/drawing/2014/main" id="{390B0FC1-3C85-C883-9E85-8E2598550CD6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4" name="箭头: 左右 81">
                  <a:extLst>
                    <a:ext uri="{FF2B5EF4-FFF2-40B4-BE49-F238E27FC236}">
                      <a16:creationId xmlns:a16="http://schemas.microsoft.com/office/drawing/2014/main" id="{9109A53C-7647-A433-C9A2-54097DEB9CDE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5" name="箭头: 左右 82">
                  <a:extLst>
                    <a:ext uri="{FF2B5EF4-FFF2-40B4-BE49-F238E27FC236}">
                      <a16:creationId xmlns:a16="http://schemas.microsoft.com/office/drawing/2014/main" id="{C318148C-C136-0D30-43FD-9FD08CF5EF7A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6" name="箭头: 左右 83">
                  <a:extLst>
                    <a:ext uri="{FF2B5EF4-FFF2-40B4-BE49-F238E27FC236}">
                      <a16:creationId xmlns:a16="http://schemas.microsoft.com/office/drawing/2014/main" id="{D676B44F-7280-8DB5-0829-11B5B2EBA07E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8" name="组合 75">
                <a:extLst>
                  <a:ext uri="{FF2B5EF4-FFF2-40B4-BE49-F238E27FC236}">
                    <a16:creationId xmlns:a16="http://schemas.microsoft.com/office/drawing/2014/main" id="{C3B4DC23-2877-1A78-8FC4-6745A339EDFA}"/>
                  </a:ext>
                </a:extLst>
              </p:cNvPr>
              <p:cNvGrpSpPr/>
              <p:nvPr/>
            </p:nvGrpSpPr>
            <p:grpSpPr>
              <a:xfrm rot="5400000">
                <a:off x="4362579" y="3176085"/>
                <a:ext cx="1966592" cy="429342"/>
                <a:chOff x="6685631" y="835025"/>
                <a:chExt cx="1868370" cy="429342"/>
              </a:xfrm>
            </p:grpSpPr>
            <p:sp>
              <p:nvSpPr>
                <p:cNvPr id="99" name="箭头: 左右 76">
                  <a:extLst>
                    <a:ext uri="{FF2B5EF4-FFF2-40B4-BE49-F238E27FC236}">
                      <a16:creationId xmlns:a16="http://schemas.microsoft.com/office/drawing/2014/main" id="{AF8967FE-C898-2733-D70A-451F4931348E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0" name="箭头: 左右 77">
                  <a:extLst>
                    <a:ext uri="{FF2B5EF4-FFF2-40B4-BE49-F238E27FC236}">
                      <a16:creationId xmlns:a16="http://schemas.microsoft.com/office/drawing/2014/main" id="{3E250586-777F-A575-298B-9B791EA7C402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1" name="箭头: 左右 78">
                  <a:extLst>
                    <a:ext uri="{FF2B5EF4-FFF2-40B4-BE49-F238E27FC236}">
                      <a16:creationId xmlns:a16="http://schemas.microsoft.com/office/drawing/2014/main" id="{D2571151-7846-460C-A37B-7CF4523198E2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2" name="箭头: 左右 79">
                  <a:extLst>
                    <a:ext uri="{FF2B5EF4-FFF2-40B4-BE49-F238E27FC236}">
                      <a16:creationId xmlns:a16="http://schemas.microsoft.com/office/drawing/2014/main" id="{D5A773ED-9180-7634-2499-38BFF5C97988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</p:grpSp>
        <p:grpSp>
          <p:nvGrpSpPr>
            <p:cNvPr id="6" name="组合 108">
              <a:extLst>
                <a:ext uri="{FF2B5EF4-FFF2-40B4-BE49-F238E27FC236}">
                  <a16:creationId xmlns:a16="http://schemas.microsoft.com/office/drawing/2014/main" id="{D7E204EC-9A11-1CE2-4A5B-BC07B1CEB6D0}"/>
                </a:ext>
              </a:extLst>
            </p:cNvPr>
            <p:cNvGrpSpPr/>
            <p:nvPr/>
          </p:nvGrpSpPr>
          <p:grpSpPr>
            <a:xfrm>
              <a:off x="5639205" y="2423467"/>
              <a:ext cx="854588" cy="3706129"/>
              <a:chOff x="2862668" y="2193494"/>
              <a:chExt cx="1055914" cy="3706129"/>
            </a:xfrm>
            <a:solidFill>
              <a:schemeClr val="bg2"/>
            </a:solidFill>
          </p:grpSpPr>
          <p:sp>
            <p:nvSpPr>
              <p:cNvPr id="20" name="矩形 109">
                <a:extLst>
                  <a:ext uri="{FF2B5EF4-FFF2-40B4-BE49-F238E27FC236}">
                    <a16:creationId xmlns:a16="http://schemas.microsoft.com/office/drawing/2014/main" id="{5B9F7B5F-F92D-2C10-B6F1-D6C2F14F0C37}"/>
                  </a:ext>
                </a:extLst>
              </p:cNvPr>
              <p:cNvSpPr/>
              <p:nvPr/>
            </p:nvSpPr>
            <p:spPr>
              <a:xfrm>
                <a:off x="2862668" y="2193494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" name="矩形 110">
                <a:extLst>
                  <a:ext uri="{FF2B5EF4-FFF2-40B4-BE49-F238E27FC236}">
                    <a16:creationId xmlns:a16="http://schemas.microsoft.com/office/drawing/2014/main" id="{BB6D4976-C06E-0950-6A53-B8E630037C4D}"/>
                  </a:ext>
                </a:extLst>
              </p:cNvPr>
              <p:cNvSpPr/>
              <p:nvPr/>
            </p:nvSpPr>
            <p:spPr>
              <a:xfrm>
                <a:off x="2862668" y="3338156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矩形 111">
                <a:extLst>
                  <a:ext uri="{FF2B5EF4-FFF2-40B4-BE49-F238E27FC236}">
                    <a16:creationId xmlns:a16="http://schemas.microsoft.com/office/drawing/2014/main" id="{AAA05EC0-9B72-EC1E-1492-3A03C0D762EA}"/>
                  </a:ext>
                </a:extLst>
              </p:cNvPr>
              <p:cNvSpPr/>
              <p:nvPr/>
            </p:nvSpPr>
            <p:spPr>
              <a:xfrm>
                <a:off x="2862668" y="4482818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矩形 112">
                <a:extLst>
                  <a:ext uri="{FF2B5EF4-FFF2-40B4-BE49-F238E27FC236}">
                    <a16:creationId xmlns:a16="http://schemas.microsoft.com/office/drawing/2014/main" id="{B720EFD6-34BC-EC6C-9169-1D9C34C008BB}"/>
                  </a:ext>
                </a:extLst>
              </p:cNvPr>
              <p:cNvSpPr/>
              <p:nvPr/>
            </p:nvSpPr>
            <p:spPr>
              <a:xfrm>
                <a:off x="2862668" y="5627480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" name="矩形 113">
              <a:extLst>
                <a:ext uri="{FF2B5EF4-FFF2-40B4-BE49-F238E27FC236}">
                  <a16:creationId xmlns:a16="http://schemas.microsoft.com/office/drawing/2014/main" id="{53E86986-405F-A189-F06A-D574102B62E5}"/>
                </a:ext>
              </a:extLst>
            </p:cNvPr>
            <p:cNvSpPr/>
            <p:nvPr/>
          </p:nvSpPr>
          <p:spPr>
            <a:xfrm>
              <a:off x="4518251" y="2423467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9" name="矩形 114">
              <a:extLst>
                <a:ext uri="{FF2B5EF4-FFF2-40B4-BE49-F238E27FC236}">
                  <a16:creationId xmlns:a16="http://schemas.microsoft.com/office/drawing/2014/main" id="{9A36FF74-1D73-872C-E8BE-340647C20E61}"/>
                </a:ext>
              </a:extLst>
            </p:cNvPr>
            <p:cNvSpPr/>
            <p:nvPr/>
          </p:nvSpPr>
          <p:spPr>
            <a:xfrm>
              <a:off x="4518251" y="3568129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0" name="矩形 115">
              <a:extLst>
                <a:ext uri="{FF2B5EF4-FFF2-40B4-BE49-F238E27FC236}">
                  <a16:creationId xmlns:a16="http://schemas.microsoft.com/office/drawing/2014/main" id="{DD976AEC-3B4A-CB77-3888-43BA1F121007}"/>
                </a:ext>
              </a:extLst>
            </p:cNvPr>
            <p:cNvSpPr/>
            <p:nvPr/>
          </p:nvSpPr>
          <p:spPr>
            <a:xfrm>
              <a:off x="4518251" y="4712791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" name="矩形 116">
              <a:extLst>
                <a:ext uri="{FF2B5EF4-FFF2-40B4-BE49-F238E27FC236}">
                  <a16:creationId xmlns:a16="http://schemas.microsoft.com/office/drawing/2014/main" id="{FAA51BE0-2BC8-630A-F1A4-A7466848816C}"/>
                </a:ext>
              </a:extLst>
            </p:cNvPr>
            <p:cNvSpPr/>
            <p:nvPr/>
          </p:nvSpPr>
          <p:spPr>
            <a:xfrm>
              <a:off x="4518251" y="5857453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2" name="矩形 117">
              <a:extLst>
                <a:ext uri="{FF2B5EF4-FFF2-40B4-BE49-F238E27FC236}">
                  <a16:creationId xmlns:a16="http://schemas.microsoft.com/office/drawing/2014/main" id="{0D60072D-ED29-5FAE-447A-7AEC82434C46}"/>
                </a:ext>
              </a:extLst>
            </p:cNvPr>
            <p:cNvSpPr/>
            <p:nvPr/>
          </p:nvSpPr>
          <p:spPr>
            <a:xfrm>
              <a:off x="6685685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3" name="矩形 118">
              <a:extLst>
                <a:ext uri="{FF2B5EF4-FFF2-40B4-BE49-F238E27FC236}">
                  <a16:creationId xmlns:a16="http://schemas.microsoft.com/office/drawing/2014/main" id="{36D82BFD-FB10-BAF1-850C-2E133C5110FE}"/>
                </a:ext>
              </a:extLst>
            </p:cNvPr>
            <p:cNvSpPr/>
            <p:nvPr/>
          </p:nvSpPr>
          <p:spPr>
            <a:xfrm>
              <a:off x="7769998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4" name="矩形 119">
              <a:extLst>
                <a:ext uri="{FF2B5EF4-FFF2-40B4-BE49-F238E27FC236}">
                  <a16:creationId xmlns:a16="http://schemas.microsoft.com/office/drawing/2014/main" id="{39A13440-8261-CB80-013F-238252A30D6D}"/>
                </a:ext>
              </a:extLst>
            </p:cNvPr>
            <p:cNvSpPr/>
            <p:nvPr/>
          </p:nvSpPr>
          <p:spPr>
            <a:xfrm>
              <a:off x="8854311" y="6267410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5" name="矩形 120">
              <a:extLst>
                <a:ext uri="{FF2B5EF4-FFF2-40B4-BE49-F238E27FC236}">
                  <a16:creationId xmlns:a16="http://schemas.microsoft.com/office/drawing/2014/main" id="{B0AD7D91-61B2-F950-FC56-FC20E253F784}"/>
                </a:ext>
              </a:extLst>
            </p:cNvPr>
            <p:cNvSpPr/>
            <p:nvPr/>
          </p:nvSpPr>
          <p:spPr>
            <a:xfrm>
              <a:off x="9938623" y="6267409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6" name="矩形 121">
              <a:extLst>
                <a:ext uri="{FF2B5EF4-FFF2-40B4-BE49-F238E27FC236}">
                  <a16:creationId xmlns:a16="http://schemas.microsoft.com/office/drawing/2014/main" id="{912339D2-3434-6858-9E5D-209196694ACC}"/>
                </a:ext>
              </a:extLst>
            </p:cNvPr>
            <p:cNvSpPr/>
            <p:nvPr/>
          </p:nvSpPr>
          <p:spPr>
            <a:xfrm>
              <a:off x="6685685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7" name="矩形 122">
              <a:extLst>
                <a:ext uri="{FF2B5EF4-FFF2-40B4-BE49-F238E27FC236}">
                  <a16:creationId xmlns:a16="http://schemas.microsoft.com/office/drawing/2014/main" id="{913C47F9-D8AD-FE85-1DC8-EC32A3235A5E}"/>
                </a:ext>
              </a:extLst>
            </p:cNvPr>
            <p:cNvSpPr/>
            <p:nvPr/>
          </p:nvSpPr>
          <p:spPr>
            <a:xfrm>
              <a:off x="7769998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8" name="矩形 123">
              <a:extLst>
                <a:ext uri="{FF2B5EF4-FFF2-40B4-BE49-F238E27FC236}">
                  <a16:creationId xmlns:a16="http://schemas.microsoft.com/office/drawing/2014/main" id="{64176AAA-35D1-D6B5-8A3F-80DF951B49A5}"/>
                </a:ext>
              </a:extLst>
            </p:cNvPr>
            <p:cNvSpPr/>
            <p:nvPr/>
          </p:nvSpPr>
          <p:spPr>
            <a:xfrm>
              <a:off x="8854311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9" name="矩形 124">
              <a:extLst>
                <a:ext uri="{FF2B5EF4-FFF2-40B4-BE49-F238E27FC236}">
                  <a16:creationId xmlns:a16="http://schemas.microsoft.com/office/drawing/2014/main" id="{B2838DAC-27BF-10EE-15D1-26A9579B7C29}"/>
                </a:ext>
              </a:extLst>
            </p:cNvPr>
            <p:cNvSpPr/>
            <p:nvPr/>
          </p:nvSpPr>
          <p:spPr>
            <a:xfrm>
              <a:off x="9938624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E24CF43-3220-922C-C4C4-F854880F2263}"/>
              </a:ext>
            </a:extLst>
          </p:cNvPr>
          <p:cNvSpPr/>
          <p:nvPr/>
        </p:nvSpPr>
        <p:spPr>
          <a:xfrm>
            <a:off x="4809067" y="935703"/>
            <a:ext cx="5172331" cy="387692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00AA28-BDA8-0ECC-D8E3-4D3B7ED5B2D5}"/>
              </a:ext>
            </a:extLst>
          </p:cNvPr>
          <p:cNvSpPr/>
          <p:nvPr/>
        </p:nvSpPr>
        <p:spPr>
          <a:xfrm>
            <a:off x="6685329" y="1492529"/>
            <a:ext cx="559753" cy="26046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K</a:t>
            </a:r>
            <a:r>
              <a:rPr lang="en-GB" sz="1100" baseline="-25000" dirty="0">
                <a:solidFill>
                  <a:schemeClr val="tx2"/>
                </a:solidFill>
              </a:rPr>
              <a:t>0</a:t>
            </a:r>
            <a:r>
              <a:rPr lang="en-GB" sz="1100" baseline="30000" dirty="0">
                <a:solidFill>
                  <a:schemeClr val="tx2"/>
                </a:solidFill>
              </a:rPr>
              <a:t>C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735543-49D8-AC53-4A72-A8889C934543}"/>
              </a:ext>
            </a:extLst>
          </p:cNvPr>
          <p:cNvSpPr/>
          <p:nvPr/>
        </p:nvSpPr>
        <p:spPr>
          <a:xfrm>
            <a:off x="7457140" y="1492529"/>
            <a:ext cx="559753" cy="26046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K</a:t>
            </a:r>
            <a:r>
              <a:rPr lang="en-GB" sz="1100" baseline="-25000" dirty="0">
                <a:solidFill>
                  <a:schemeClr val="tx2"/>
                </a:solidFill>
              </a:rPr>
              <a:t>1</a:t>
            </a:r>
            <a:r>
              <a:rPr lang="en-GB" sz="1100" baseline="30000" dirty="0">
                <a:solidFill>
                  <a:schemeClr val="tx2"/>
                </a:solidFill>
              </a:rPr>
              <a:t>C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87BE7FA-99B7-3531-6CFF-2D8FE21F9222}"/>
              </a:ext>
            </a:extLst>
          </p:cNvPr>
          <p:cNvSpPr/>
          <p:nvPr/>
        </p:nvSpPr>
        <p:spPr>
          <a:xfrm>
            <a:off x="8228951" y="1492529"/>
            <a:ext cx="559753" cy="26046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K</a:t>
            </a:r>
            <a:r>
              <a:rPr lang="en-GB" sz="1100" baseline="-25000" dirty="0">
                <a:solidFill>
                  <a:schemeClr val="tx2"/>
                </a:solidFill>
              </a:rPr>
              <a:t>2</a:t>
            </a:r>
            <a:r>
              <a:rPr lang="en-GB" sz="1100" baseline="30000" dirty="0">
                <a:solidFill>
                  <a:schemeClr val="tx2"/>
                </a:solidFill>
              </a:rPr>
              <a:t>C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7A52C6A-BF4A-5426-325B-766F137EE4CE}"/>
              </a:ext>
            </a:extLst>
          </p:cNvPr>
          <p:cNvSpPr/>
          <p:nvPr/>
        </p:nvSpPr>
        <p:spPr>
          <a:xfrm>
            <a:off x="9000763" y="1492529"/>
            <a:ext cx="559753" cy="26046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K</a:t>
            </a:r>
            <a:r>
              <a:rPr lang="en-GB" sz="1100" baseline="-25000" dirty="0">
                <a:solidFill>
                  <a:schemeClr val="tx2"/>
                </a:solidFill>
              </a:rPr>
              <a:t>3</a:t>
            </a:r>
            <a:r>
              <a:rPr lang="en-GB" sz="1100" baseline="30000" dirty="0">
                <a:solidFill>
                  <a:schemeClr val="tx2"/>
                </a:solidFill>
              </a:rPr>
              <a:t>C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7ECE87E-48E2-186A-629B-3BAFFAD88522}"/>
              </a:ext>
            </a:extLst>
          </p:cNvPr>
          <p:cNvSpPr/>
          <p:nvPr/>
        </p:nvSpPr>
        <p:spPr>
          <a:xfrm>
            <a:off x="4304086" y="1492528"/>
            <a:ext cx="183531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2"/>
                </a:solidFill>
              </a:rPr>
              <a:t>K</a:t>
            </a:r>
            <a:r>
              <a:rPr lang="en-GB" sz="1000" baseline="30000" dirty="0">
                <a:solidFill>
                  <a:schemeClr val="tx2"/>
                </a:solidFill>
              </a:rPr>
              <a:t>R</a:t>
            </a:r>
            <a:endParaRPr lang="en-CH" sz="1000" baseline="30000" dirty="0">
              <a:solidFill>
                <a:schemeClr val="tx2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C27E1FD-AB8B-0448-4038-6B80C31D0C09}"/>
              </a:ext>
            </a:extLst>
          </p:cNvPr>
          <p:cNvSpPr/>
          <p:nvPr/>
        </p:nvSpPr>
        <p:spPr>
          <a:xfrm>
            <a:off x="4304086" y="1492528"/>
            <a:ext cx="183531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2"/>
                </a:solidFill>
              </a:rPr>
              <a:t>K</a:t>
            </a:r>
            <a:r>
              <a:rPr lang="en-GB" sz="1000" baseline="30000" dirty="0">
                <a:solidFill>
                  <a:schemeClr val="tx2"/>
                </a:solidFill>
              </a:rPr>
              <a:t>R</a:t>
            </a:r>
            <a:endParaRPr lang="en-CH" sz="1000" baseline="30000" dirty="0">
              <a:solidFill>
                <a:schemeClr val="tx2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8BF42F8-F953-EB58-EA19-21630D3D61D4}"/>
              </a:ext>
            </a:extLst>
          </p:cNvPr>
          <p:cNvSpPr/>
          <p:nvPr/>
        </p:nvSpPr>
        <p:spPr>
          <a:xfrm>
            <a:off x="9555685" y="1492528"/>
            <a:ext cx="183531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2"/>
                </a:solidFill>
              </a:rPr>
              <a:t>K</a:t>
            </a:r>
            <a:r>
              <a:rPr lang="en-GB" sz="1000" baseline="30000" dirty="0">
                <a:solidFill>
                  <a:schemeClr val="tx2"/>
                </a:solidFill>
              </a:rPr>
              <a:t>R</a:t>
            </a:r>
            <a:endParaRPr lang="en-CH" sz="1000" baseline="30000" dirty="0">
              <a:solidFill>
                <a:schemeClr val="tx2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3AC8189-941B-493D-1ACA-469AFC4DFA7D}"/>
              </a:ext>
            </a:extLst>
          </p:cNvPr>
          <p:cNvSpPr/>
          <p:nvPr/>
        </p:nvSpPr>
        <p:spPr>
          <a:xfrm>
            <a:off x="8782725" y="1492528"/>
            <a:ext cx="183531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2"/>
                </a:solidFill>
              </a:rPr>
              <a:t>K</a:t>
            </a:r>
            <a:r>
              <a:rPr lang="en-GB" sz="1000" baseline="30000" dirty="0">
                <a:solidFill>
                  <a:schemeClr val="tx2"/>
                </a:solidFill>
              </a:rPr>
              <a:t>R</a:t>
            </a:r>
            <a:endParaRPr lang="en-CH" sz="1000" baseline="30000" dirty="0">
              <a:solidFill>
                <a:schemeClr val="tx2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CB3E756-C897-6384-33C8-57AE98804C1D}"/>
              </a:ext>
            </a:extLst>
          </p:cNvPr>
          <p:cNvSpPr/>
          <p:nvPr/>
        </p:nvSpPr>
        <p:spPr>
          <a:xfrm>
            <a:off x="8013058" y="1492528"/>
            <a:ext cx="183531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2"/>
                </a:solidFill>
              </a:rPr>
              <a:t>K</a:t>
            </a:r>
            <a:r>
              <a:rPr lang="en-GB" sz="1000" baseline="30000" dirty="0">
                <a:solidFill>
                  <a:schemeClr val="tx2"/>
                </a:solidFill>
              </a:rPr>
              <a:t>R</a:t>
            </a:r>
            <a:endParaRPr lang="en-CH" sz="1000" baseline="30000" dirty="0">
              <a:solidFill>
                <a:schemeClr val="tx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441A7D-2D05-58EA-BD34-1D7307800CE1}"/>
              </a:ext>
            </a:extLst>
          </p:cNvPr>
          <p:cNvSpPr/>
          <p:nvPr/>
        </p:nvSpPr>
        <p:spPr>
          <a:xfrm>
            <a:off x="7207014" y="1492528"/>
            <a:ext cx="183531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2"/>
                </a:solidFill>
              </a:rPr>
              <a:t>K</a:t>
            </a:r>
            <a:r>
              <a:rPr lang="en-GB" sz="1000" baseline="30000" dirty="0">
                <a:solidFill>
                  <a:schemeClr val="tx2"/>
                </a:solidFill>
              </a:rPr>
              <a:t>R</a:t>
            </a:r>
            <a:endParaRPr lang="en-CH" sz="1000" baseline="30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294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5B4D-6C23-4F05-26BB-B56CC3062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53C0CC-A45E-2D33-68B9-474CBFF490B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Decompression + </a:t>
            </a:r>
            <a:r>
              <a:rPr kumimoji="0" lang="en-US" altLang="zh-CN" sz="3600" b="0" i="0" u="none" strike="noStrike" kern="1200" cap="none" spc="-100" normalizeH="0" baseline="0" noProof="0" dirty="0" err="1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RoPE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 -&gt; Forming K</a:t>
            </a:r>
            <a:r>
              <a:rPr kumimoji="0" lang="en-US" altLang="zh-CN" sz="3600" b="0" i="0" u="none" strike="noStrike" kern="1200" cap="none" spc="-100" normalizeH="0" baseline="3000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T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E2570C-3476-57FE-ED15-7AD238B7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grpSp>
        <p:nvGrpSpPr>
          <p:cNvPr id="3" name="组合 125">
            <a:extLst>
              <a:ext uri="{FF2B5EF4-FFF2-40B4-BE49-F238E27FC236}">
                <a16:creationId xmlns:a16="http://schemas.microsoft.com/office/drawing/2014/main" id="{6C0E97F7-7C4F-ABD5-0DD1-30EF1E8359DD}"/>
              </a:ext>
            </a:extLst>
          </p:cNvPr>
          <p:cNvGrpSpPr/>
          <p:nvPr/>
        </p:nvGrpSpPr>
        <p:grpSpPr>
          <a:xfrm>
            <a:off x="5170713" y="952787"/>
            <a:ext cx="4638449" cy="3706566"/>
            <a:chOff x="4518251" y="1601932"/>
            <a:chExt cx="6554979" cy="5238058"/>
          </a:xfrm>
        </p:grpSpPr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73EB7264-D7D7-F47F-39EA-49CB98E7BF31}"/>
                </a:ext>
              </a:extLst>
            </p:cNvPr>
            <p:cNvGrpSpPr/>
            <p:nvPr/>
          </p:nvGrpSpPr>
          <p:grpSpPr>
            <a:xfrm>
              <a:off x="6498911" y="1601932"/>
              <a:ext cx="4574319" cy="4692987"/>
              <a:chOff x="3090538" y="1935087"/>
              <a:chExt cx="2470008" cy="2534086"/>
            </a:xfrm>
          </p:grpSpPr>
          <p:grpSp>
            <p:nvGrpSpPr>
              <p:cNvPr id="24" name="组合 7">
                <a:extLst>
                  <a:ext uri="{FF2B5EF4-FFF2-40B4-BE49-F238E27FC236}">
                    <a16:creationId xmlns:a16="http://schemas.microsoft.com/office/drawing/2014/main" id="{84190F9B-5AE2-4676-D457-8E0055C6DD2A}"/>
                  </a:ext>
                </a:extLst>
              </p:cNvPr>
              <p:cNvGrpSpPr/>
              <p:nvPr/>
            </p:nvGrpSpPr>
            <p:grpSpPr>
              <a:xfrm>
                <a:off x="3190281" y="1986644"/>
                <a:ext cx="2304308" cy="2399530"/>
                <a:chOff x="3770120" y="903514"/>
                <a:chExt cx="2304308" cy="2399530"/>
              </a:xfrm>
            </p:grpSpPr>
            <p:sp>
              <p:nvSpPr>
                <p:cNvPr id="115" name="矩形 92">
                  <a:extLst>
                    <a:ext uri="{FF2B5EF4-FFF2-40B4-BE49-F238E27FC236}">
                      <a16:creationId xmlns:a16="http://schemas.microsoft.com/office/drawing/2014/main" id="{5693210A-AAF5-DCB6-B151-6B89BC1E6EC0}"/>
                    </a:ext>
                  </a:extLst>
                </p:cNvPr>
                <p:cNvSpPr/>
                <p:nvPr/>
              </p:nvSpPr>
              <p:spPr>
                <a:xfrm>
                  <a:off x="3770120" y="903514"/>
                  <a:ext cx="549234" cy="5753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6" name="矩形 93">
                  <a:extLst>
                    <a:ext uri="{FF2B5EF4-FFF2-40B4-BE49-F238E27FC236}">
                      <a16:creationId xmlns:a16="http://schemas.microsoft.com/office/drawing/2014/main" id="{9A12A115-BDD2-E3D1-4A74-AFF1BA15A3AF}"/>
                    </a:ext>
                  </a:extLst>
                </p:cNvPr>
                <p:cNvSpPr/>
                <p:nvPr/>
              </p:nvSpPr>
              <p:spPr>
                <a:xfrm>
                  <a:off x="4353001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7" name="矩形 94">
                  <a:extLst>
                    <a:ext uri="{FF2B5EF4-FFF2-40B4-BE49-F238E27FC236}">
                      <a16:creationId xmlns:a16="http://schemas.microsoft.com/office/drawing/2014/main" id="{43427F7D-BAB6-92D0-9D30-745A85744FED}"/>
                    </a:ext>
                  </a:extLst>
                </p:cNvPr>
                <p:cNvSpPr/>
                <p:nvPr/>
              </p:nvSpPr>
              <p:spPr>
                <a:xfrm>
                  <a:off x="4942313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8" name="矩形 95">
                  <a:extLst>
                    <a:ext uri="{FF2B5EF4-FFF2-40B4-BE49-F238E27FC236}">
                      <a16:creationId xmlns:a16="http://schemas.microsoft.com/office/drawing/2014/main" id="{8221FEB1-EC58-488B-32D6-5E917C9C7FE9}"/>
                    </a:ext>
                  </a:extLst>
                </p:cNvPr>
                <p:cNvSpPr/>
                <p:nvPr/>
              </p:nvSpPr>
              <p:spPr>
                <a:xfrm>
                  <a:off x="5525194" y="903514"/>
                  <a:ext cx="549234" cy="5753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9" name="矩形 96">
                  <a:extLst>
                    <a:ext uri="{FF2B5EF4-FFF2-40B4-BE49-F238E27FC236}">
                      <a16:creationId xmlns:a16="http://schemas.microsoft.com/office/drawing/2014/main" id="{A193DABF-E185-2247-8120-6F54A71DF42D}"/>
                    </a:ext>
                  </a:extLst>
                </p:cNvPr>
                <p:cNvSpPr/>
                <p:nvPr/>
              </p:nvSpPr>
              <p:spPr>
                <a:xfrm>
                  <a:off x="3770120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0" name="矩形 97">
                  <a:extLst>
                    <a:ext uri="{FF2B5EF4-FFF2-40B4-BE49-F238E27FC236}">
                      <a16:creationId xmlns:a16="http://schemas.microsoft.com/office/drawing/2014/main" id="{5D8CFC5B-04C8-F52B-1BC3-F418AF46DAAE}"/>
                    </a:ext>
                  </a:extLst>
                </p:cNvPr>
                <p:cNvSpPr/>
                <p:nvPr/>
              </p:nvSpPr>
              <p:spPr>
                <a:xfrm>
                  <a:off x="4353001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1" name="矩形 98">
                  <a:extLst>
                    <a:ext uri="{FF2B5EF4-FFF2-40B4-BE49-F238E27FC236}">
                      <a16:creationId xmlns:a16="http://schemas.microsoft.com/office/drawing/2014/main" id="{79B2AC79-2E09-7433-8F4A-938E72C65F85}"/>
                    </a:ext>
                  </a:extLst>
                </p:cNvPr>
                <p:cNvSpPr/>
                <p:nvPr/>
              </p:nvSpPr>
              <p:spPr>
                <a:xfrm>
                  <a:off x="4942313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2" name="矩形 99">
                  <a:extLst>
                    <a:ext uri="{FF2B5EF4-FFF2-40B4-BE49-F238E27FC236}">
                      <a16:creationId xmlns:a16="http://schemas.microsoft.com/office/drawing/2014/main" id="{6690C980-55DD-BCDC-6D94-590CEE992258}"/>
                    </a:ext>
                  </a:extLst>
                </p:cNvPr>
                <p:cNvSpPr/>
                <p:nvPr/>
              </p:nvSpPr>
              <p:spPr>
                <a:xfrm>
                  <a:off x="5525194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3" name="矩形 100">
                  <a:extLst>
                    <a:ext uri="{FF2B5EF4-FFF2-40B4-BE49-F238E27FC236}">
                      <a16:creationId xmlns:a16="http://schemas.microsoft.com/office/drawing/2014/main" id="{1758F843-4B4D-4134-201F-4FDE4A83407A}"/>
                    </a:ext>
                  </a:extLst>
                </p:cNvPr>
                <p:cNvSpPr/>
                <p:nvPr/>
              </p:nvSpPr>
              <p:spPr>
                <a:xfrm>
                  <a:off x="3770120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4" name="矩形 101">
                  <a:extLst>
                    <a:ext uri="{FF2B5EF4-FFF2-40B4-BE49-F238E27FC236}">
                      <a16:creationId xmlns:a16="http://schemas.microsoft.com/office/drawing/2014/main" id="{60D9BEAC-B9F3-4708-0CEE-9461E9CE2215}"/>
                    </a:ext>
                  </a:extLst>
                </p:cNvPr>
                <p:cNvSpPr/>
                <p:nvPr/>
              </p:nvSpPr>
              <p:spPr>
                <a:xfrm>
                  <a:off x="4353001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6" name="矩形 102">
                  <a:extLst>
                    <a:ext uri="{FF2B5EF4-FFF2-40B4-BE49-F238E27FC236}">
                      <a16:creationId xmlns:a16="http://schemas.microsoft.com/office/drawing/2014/main" id="{3E3F6A32-2B4B-98A9-0F62-4718CBD016EC}"/>
                    </a:ext>
                  </a:extLst>
                </p:cNvPr>
                <p:cNvSpPr/>
                <p:nvPr/>
              </p:nvSpPr>
              <p:spPr>
                <a:xfrm>
                  <a:off x="4942313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7" name="矩形 103">
                  <a:extLst>
                    <a:ext uri="{FF2B5EF4-FFF2-40B4-BE49-F238E27FC236}">
                      <a16:creationId xmlns:a16="http://schemas.microsoft.com/office/drawing/2014/main" id="{D52577C4-05D1-C829-E14D-9373BF97AA85}"/>
                    </a:ext>
                  </a:extLst>
                </p:cNvPr>
                <p:cNvSpPr/>
                <p:nvPr/>
              </p:nvSpPr>
              <p:spPr>
                <a:xfrm>
                  <a:off x="5525194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8" name="矩形 104">
                  <a:extLst>
                    <a:ext uri="{FF2B5EF4-FFF2-40B4-BE49-F238E27FC236}">
                      <a16:creationId xmlns:a16="http://schemas.microsoft.com/office/drawing/2014/main" id="{0B3B0B68-658E-711C-90E4-E3C0BFFB4BA9}"/>
                    </a:ext>
                  </a:extLst>
                </p:cNvPr>
                <p:cNvSpPr/>
                <p:nvPr/>
              </p:nvSpPr>
              <p:spPr>
                <a:xfrm>
                  <a:off x="3770120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0" name="矩形 105">
                  <a:extLst>
                    <a:ext uri="{FF2B5EF4-FFF2-40B4-BE49-F238E27FC236}">
                      <a16:creationId xmlns:a16="http://schemas.microsoft.com/office/drawing/2014/main" id="{1DBF1DB7-B137-701F-219D-9FDC40341F02}"/>
                    </a:ext>
                  </a:extLst>
                </p:cNvPr>
                <p:cNvSpPr/>
                <p:nvPr/>
              </p:nvSpPr>
              <p:spPr>
                <a:xfrm>
                  <a:off x="4353001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1" name="矩形 106">
                  <a:extLst>
                    <a:ext uri="{FF2B5EF4-FFF2-40B4-BE49-F238E27FC236}">
                      <a16:creationId xmlns:a16="http://schemas.microsoft.com/office/drawing/2014/main" id="{BDF07B38-F2A6-23E3-3266-4014096FE27A}"/>
                    </a:ext>
                  </a:extLst>
                </p:cNvPr>
                <p:cNvSpPr/>
                <p:nvPr/>
              </p:nvSpPr>
              <p:spPr>
                <a:xfrm>
                  <a:off x="4942313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3" name="矩形 107">
                  <a:extLst>
                    <a:ext uri="{FF2B5EF4-FFF2-40B4-BE49-F238E27FC236}">
                      <a16:creationId xmlns:a16="http://schemas.microsoft.com/office/drawing/2014/main" id="{7EC1540F-5197-C6E8-056B-ECD5B5DE90E5}"/>
                    </a:ext>
                  </a:extLst>
                </p:cNvPr>
                <p:cNvSpPr/>
                <p:nvPr/>
              </p:nvSpPr>
              <p:spPr>
                <a:xfrm>
                  <a:off x="5525194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sp>
            <p:nvSpPr>
              <p:cNvPr id="25" name="矩形 8">
                <a:extLst>
                  <a:ext uri="{FF2B5EF4-FFF2-40B4-BE49-F238E27FC236}">
                    <a16:creationId xmlns:a16="http://schemas.microsoft.com/office/drawing/2014/main" id="{FFFA8DAD-AEE1-C5F7-660B-AA96B085E17A}"/>
                  </a:ext>
                </a:extLst>
              </p:cNvPr>
              <p:cNvSpPr/>
              <p:nvPr/>
            </p:nvSpPr>
            <p:spPr>
              <a:xfrm>
                <a:off x="3189970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6" name="矩形 9">
                <a:extLst>
                  <a:ext uri="{FF2B5EF4-FFF2-40B4-BE49-F238E27FC236}">
                    <a16:creationId xmlns:a16="http://schemas.microsoft.com/office/drawing/2014/main" id="{3520F580-D929-E649-D35A-B80821409B5D}"/>
                  </a:ext>
                </a:extLst>
              </p:cNvPr>
              <p:cNvSpPr/>
              <p:nvPr/>
            </p:nvSpPr>
            <p:spPr>
              <a:xfrm>
                <a:off x="3777138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8" name="矩形 10">
                <a:extLst>
                  <a:ext uri="{FF2B5EF4-FFF2-40B4-BE49-F238E27FC236}">
                    <a16:creationId xmlns:a16="http://schemas.microsoft.com/office/drawing/2014/main" id="{9D622638-F2D6-518A-C72B-0DC8107D5D71}"/>
                  </a:ext>
                </a:extLst>
              </p:cNvPr>
              <p:cNvSpPr/>
              <p:nvPr/>
            </p:nvSpPr>
            <p:spPr>
              <a:xfrm>
                <a:off x="4364306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9" name="矩形 11">
                <a:extLst>
                  <a:ext uri="{FF2B5EF4-FFF2-40B4-BE49-F238E27FC236}">
                    <a16:creationId xmlns:a16="http://schemas.microsoft.com/office/drawing/2014/main" id="{F7CC8DFC-9A1A-CEED-E4EB-7A522158438F}"/>
                  </a:ext>
                </a:extLst>
              </p:cNvPr>
              <p:cNvSpPr/>
              <p:nvPr/>
            </p:nvSpPr>
            <p:spPr>
              <a:xfrm>
                <a:off x="4951475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2" name="矩形 12">
                <a:extLst>
                  <a:ext uri="{FF2B5EF4-FFF2-40B4-BE49-F238E27FC236}">
                    <a16:creationId xmlns:a16="http://schemas.microsoft.com/office/drawing/2014/main" id="{61B34F00-EAA8-DE89-4085-5384B84CEC03}"/>
                  </a:ext>
                </a:extLst>
              </p:cNvPr>
              <p:cNvSpPr/>
              <p:nvPr/>
            </p:nvSpPr>
            <p:spPr>
              <a:xfrm>
                <a:off x="3189970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3" name="矩形 13">
                <a:extLst>
                  <a:ext uri="{FF2B5EF4-FFF2-40B4-BE49-F238E27FC236}">
                    <a16:creationId xmlns:a16="http://schemas.microsoft.com/office/drawing/2014/main" id="{75CABBB7-744C-A8A6-0E7C-A62230C23005}"/>
                  </a:ext>
                </a:extLst>
              </p:cNvPr>
              <p:cNvSpPr/>
              <p:nvPr/>
            </p:nvSpPr>
            <p:spPr>
              <a:xfrm>
                <a:off x="3777138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4" name="矩形 14">
                <a:extLst>
                  <a:ext uri="{FF2B5EF4-FFF2-40B4-BE49-F238E27FC236}">
                    <a16:creationId xmlns:a16="http://schemas.microsoft.com/office/drawing/2014/main" id="{E567AD55-2B70-E1D7-B76F-71B9BF4CE68B}"/>
                  </a:ext>
                </a:extLst>
              </p:cNvPr>
              <p:cNvSpPr/>
              <p:nvPr/>
            </p:nvSpPr>
            <p:spPr>
              <a:xfrm>
                <a:off x="4364306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5" name="矩形 15">
                <a:extLst>
                  <a:ext uri="{FF2B5EF4-FFF2-40B4-BE49-F238E27FC236}">
                    <a16:creationId xmlns:a16="http://schemas.microsoft.com/office/drawing/2014/main" id="{4A96C701-B602-C82D-90ED-A3DC6FD8089C}"/>
                  </a:ext>
                </a:extLst>
              </p:cNvPr>
              <p:cNvSpPr/>
              <p:nvPr/>
            </p:nvSpPr>
            <p:spPr>
              <a:xfrm>
                <a:off x="4951475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6" name="矩形 16">
                <a:extLst>
                  <a:ext uri="{FF2B5EF4-FFF2-40B4-BE49-F238E27FC236}">
                    <a16:creationId xmlns:a16="http://schemas.microsoft.com/office/drawing/2014/main" id="{F66EDAB1-2089-3293-818C-5E59BB7344D4}"/>
                  </a:ext>
                </a:extLst>
              </p:cNvPr>
              <p:cNvSpPr/>
              <p:nvPr/>
            </p:nvSpPr>
            <p:spPr>
              <a:xfrm>
                <a:off x="3189970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7" name="矩形 17">
                <a:extLst>
                  <a:ext uri="{FF2B5EF4-FFF2-40B4-BE49-F238E27FC236}">
                    <a16:creationId xmlns:a16="http://schemas.microsoft.com/office/drawing/2014/main" id="{90B69615-54F6-A0AD-BB28-EE3CF04F7358}"/>
                  </a:ext>
                </a:extLst>
              </p:cNvPr>
              <p:cNvSpPr/>
              <p:nvPr/>
            </p:nvSpPr>
            <p:spPr>
              <a:xfrm>
                <a:off x="3777138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8" name="矩形 18">
                <a:extLst>
                  <a:ext uri="{FF2B5EF4-FFF2-40B4-BE49-F238E27FC236}">
                    <a16:creationId xmlns:a16="http://schemas.microsoft.com/office/drawing/2014/main" id="{70663793-CEC7-53D9-6189-01C0A32E4C8B}"/>
                  </a:ext>
                </a:extLst>
              </p:cNvPr>
              <p:cNvSpPr/>
              <p:nvPr/>
            </p:nvSpPr>
            <p:spPr>
              <a:xfrm>
                <a:off x="4364306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9" name="矩形 19">
                <a:extLst>
                  <a:ext uri="{FF2B5EF4-FFF2-40B4-BE49-F238E27FC236}">
                    <a16:creationId xmlns:a16="http://schemas.microsoft.com/office/drawing/2014/main" id="{F0FA339F-5DE4-7AAA-1C35-67BA7D4FBFB2}"/>
                  </a:ext>
                </a:extLst>
              </p:cNvPr>
              <p:cNvSpPr/>
              <p:nvPr/>
            </p:nvSpPr>
            <p:spPr>
              <a:xfrm>
                <a:off x="4951475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0" name="矩形 20">
                <a:extLst>
                  <a:ext uri="{FF2B5EF4-FFF2-40B4-BE49-F238E27FC236}">
                    <a16:creationId xmlns:a16="http://schemas.microsoft.com/office/drawing/2014/main" id="{E7D47990-88C8-5C0A-52ED-F61B5B239DDA}"/>
                  </a:ext>
                </a:extLst>
              </p:cNvPr>
              <p:cNvSpPr/>
              <p:nvPr/>
            </p:nvSpPr>
            <p:spPr>
              <a:xfrm>
                <a:off x="3189970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1" name="矩形 21">
                <a:extLst>
                  <a:ext uri="{FF2B5EF4-FFF2-40B4-BE49-F238E27FC236}">
                    <a16:creationId xmlns:a16="http://schemas.microsoft.com/office/drawing/2014/main" id="{F84E5CAD-E8E1-0439-B661-0FFD3C06BE9F}"/>
                  </a:ext>
                </a:extLst>
              </p:cNvPr>
              <p:cNvSpPr/>
              <p:nvPr/>
            </p:nvSpPr>
            <p:spPr>
              <a:xfrm>
                <a:off x="3777138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2" name="矩形 22">
                <a:extLst>
                  <a:ext uri="{FF2B5EF4-FFF2-40B4-BE49-F238E27FC236}">
                    <a16:creationId xmlns:a16="http://schemas.microsoft.com/office/drawing/2014/main" id="{C4E4AC62-024F-13A0-C3F1-95224C4533AB}"/>
                  </a:ext>
                </a:extLst>
              </p:cNvPr>
              <p:cNvSpPr/>
              <p:nvPr/>
            </p:nvSpPr>
            <p:spPr>
              <a:xfrm>
                <a:off x="4364306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3" name="矩形 23">
                <a:extLst>
                  <a:ext uri="{FF2B5EF4-FFF2-40B4-BE49-F238E27FC236}">
                    <a16:creationId xmlns:a16="http://schemas.microsoft.com/office/drawing/2014/main" id="{B80226F5-3BBB-FE2E-E5A9-92107E824CA0}"/>
                  </a:ext>
                </a:extLst>
              </p:cNvPr>
              <p:cNvSpPr/>
              <p:nvPr/>
            </p:nvSpPr>
            <p:spPr>
              <a:xfrm>
                <a:off x="4951475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4" name="箭头: 左右 24">
                <a:extLst>
                  <a:ext uri="{FF2B5EF4-FFF2-40B4-BE49-F238E27FC236}">
                    <a16:creationId xmlns:a16="http://schemas.microsoft.com/office/drawing/2014/main" id="{F74DC3A3-C20B-E2A9-2926-AF276FE841B3}"/>
                  </a:ext>
                </a:extLst>
              </p:cNvPr>
              <p:cNvSpPr/>
              <p:nvPr/>
            </p:nvSpPr>
            <p:spPr>
              <a:xfrm>
                <a:off x="3395736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5" name="箭头: 左右 25">
                <a:extLst>
                  <a:ext uri="{FF2B5EF4-FFF2-40B4-BE49-F238E27FC236}">
                    <a16:creationId xmlns:a16="http://schemas.microsoft.com/office/drawing/2014/main" id="{34E5075A-5283-F028-7130-0BA0D8503D4A}"/>
                  </a:ext>
                </a:extLst>
              </p:cNvPr>
              <p:cNvSpPr/>
              <p:nvPr/>
            </p:nvSpPr>
            <p:spPr>
              <a:xfrm>
                <a:off x="3982904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7" name="箭头: 左右 26">
                <a:extLst>
                  <a:ext uri="{FF2B5EF4-FFF2-40B4-BE49-F238E27FC236}">
                    <a16:creationId xmlns:a16="http://schemas.microsoft.com/office/drawing/2014/main" id="{78DDC6DC-0184-6B36-EB07-BB477BD82F7C}"/>
                  </a:ext>
                </a:extLst>
              </p:cNvPr>
              <p:cNvSpPr/>
              <p:nvPr/>
            </p:nvSpPr>
            <p:spPr>
              <a:xfrm>
                <a:off x="4570072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8" name="箭头: 左右 27">
                <a:extLst>
                  <a:ext uri="{FF2B5EF4-FFF2-40B4-BE49-F238E27FC236}">
                    <a16:creationId xmlns:a16="http://schemas.microsoft.com/office/drawing/2014/main" id="{C5EE9028-5B55-188D-EA11-6D01435DFDE3}"/>
                  </a:ext>
                </a:extLst>
              </p:cNvPr>
              <p:cNvSpPr/>
              <p:nvPr/>
            </p:nvSpPr>
            <p:spPr>
              <a:xfrm>
                <a:off x="3390378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9" name="箭头: 左右 28">
                <a:extLst>
                  <a:ext uri="{FF2B5EF4-FFF2-40B4-BE49-F238E27FC236}">
                    <a16:creationId xmlns:a16="http://schemas.microsoft.com/office/drawing/2014/main" id="{B4B714FE-9E96-7213-8EC2-77655D54E60B}"/>
                  </a:ext>
                </a:extLst>
              </p:cNvPr>
              <p:cNvSpPr/>
              <p:nvPr/>
            </p:nvSpPr>
            <p:spPr>
              <a:xfrm>
                <a:off x="3977546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0" name="箭头: 左右 29">
                <a:extLst>
                  <a:ext uri="{FF2B5EF4-FFF2-40B4-BE49-F238E27FC236}">
                    <a16:creationId xmlns:a16="http://schemas.microsoft.com/office/drawing/2014/main" id="{36F65E65-EEEE-508E-A03D-9CB52A044E87}"/>
                  </a:ext>
                </a:extLst>
              </p:cNvPr>
              <p:cNvSpPr/>
              <p:nvPr/>
            </p:nvSpPr>
            <p:spPr>
              <a:xfrm>
                <a:off x="4564714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1" name="箭头: 左右 30">
                <a:extLst>
                  <a:ext uri="{FF2B5EF4-FFF2-40B4-BE49-F238E27FC236}">
                    <a16:creationId xmlns:a16="http://schemas.microsoft.com/office/drawing/2014/main" id="{1C08D4FB-A6C0-4DDE-20FB-ABF38C1F0405}"/>
                  </a:ext>
                </a:extLst>
              </p:cNvPr>
              <p:cNvSpPr/>
              <p:nvPr/>
            </p:nvSpPr>
            <p:spPr>
              <a:xfrm>
                <a:off x="3390378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2" name="箭头: 左右 31">
                <a:extLst>
                  <a:ext uri="{FF2B5EF4-FFF2-40B4-BE49-F238E27FC236}">
                    <a16:creationId xmlns:a16="http://schemas.microsoft.com/office/drawing/2014/main" id="{BF3E84F4-481A-8045-E896-7FB725409C42}"/>
                  </a:ext>
                </a:extLst>
              </p:cNvPr>
              <p:cNvSpPr/>
              <p:nvPr/>
            </p:nvSpPr>
            <p:spPr>
              <a:xfrm>
                <a:off x="3977546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3" name="箭头: 左右 32">
                <a:extLst>
                  <a:ext uri="{FF2B5EF4-FFF2-40B4-BE49-F238E27FC236}">
                    <a16:creationId xmlns:a16="http://schemas.microsoft.com/office/drawing/2014/main" id="{8BB75B14-4DD3-ADCF-890D-C225C01D1298}"/>
                  </a:ext>
                </a:extLst>
              </p:cNvPr>
              <p:cNvSpPr/>
              <p:nvPr/>
            </p:nvSpPr>
            <p:spPr>
              <a:xfrm>
                <a:off x="4564714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4" name="箭头: 左右 33">
                <a:extLst>
                  <a:ext uri="{FF2B5EF4-FFF2-40B4-BE49-F238E27FC236}">
                    <a16:creationId xmlns:a16="http://schemas.microsoft.com/office/drawing/2014/main" id="{5C4FDD94-D787-766C-7F20-BCFA79A044EB}"/>
                  </a:ext>
                </a:extLst>
              </p:cNvPr>
              <p:cNvSpPr/>
              <p:nvPr/>
            </p:nvSpPr>
            <p:spPr>
              <a:xfrm>
                <a:off x="3390378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5" name="箭头: 左右 34">
                <a:extLst>
                  <a:ext uri="{FF2B5EF4-FFF2-40B4-BE49-F238E27FC236}">
                    <a16:creationId xmlns:a16="http://schemas.microsoft.com/office/drawing/2014/main" id="{9FE403FF-F3AB-3656-A92D-8EB5BE368ABE}"/>
                  </a:ext>
                </a:extLst>
              </p:cNvPr>
              <p:cNvSpPr/>
              <p:nvPr/>
            </p:nvSpPr>
            <p:spPr>
              <a:xfrm>
                <a:off x="3977546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6" name="箭头: 左右 35">
                <a:extLst>
                  <a:ext uri="{FF2B5EF4-FFF2-40B4-BE49-F238E27FC236}">
                    <a16:creationId xmlns:a16="http://schemas.microsoft.com/office/drawing/2014/main" id="{B4CB4311-565F-CC3F-2B12-A97E2B427F84}"/>
                  </a:ext>
                </a:extLst>
              </p:cNvPr>
              <p:cNvSpPr/>
              <p:nvPr/>
            </p:nvSpPr>
            <p:spPr>
              <a:xfrm>
                <a:off x="4564714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7" name="箭头: 左右 36">
                <a:extLst>
                  <a:ext uri="{FF2B5EF4-FFF2-40B4-BE49-F238E27FC236}">
                    <a16:creationId xmlns:a16="http://schemas.microsoft.com/office/drawing/2014/main" id="{5F3328CE-F998-9DE0-BF42-FFE9E6D17EAC}"/>
                  </a:ext>
                </a:extLst>
              </p:cNvPr>
              <p:cNvSpPr/>
              <p:nvPr/>
            </p:nvSpPr>
            <p:spPr>
              <a:xfrm rot="5400000">
                <a:off x="304998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8" name="箭头: 左右 37">
                <a:extLst>
                  <a:ext uri="{FF2B5EF4-FFF2-40B4-BE49-F238E27FC236}">
                    <a16:creationId xmlns:a16="http://schemas.microsoft.com/office/drawing/2014/main" id="{C1FFEAB8-08AC-56F3-B204-E086771DB10B}"/>
                  </a:ext>
                </a:extLst>
              </p:cNvPr>
              <p:cNvSpPr/>
              <p:nvPr/>
            </p:nvSpPr>
            <p:spPr>
              <a:xfrm rot="5400000">
                <a:off x="3049982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9" name="箭头: 左右 38">
                <a:extLst>
                  <a:ext uri="{FF2B5EF4-FFF2-40B4-BE49-F238E27FC236}">
                    <a16:creationId xmlns:a16="http://schemas.microsoft.com/office/drawing/2014/main" id="{2AA551B4-C7DB-054F-86CD-BF246190C508}"/>
                  </a:ext>
                </a:extLst>
              </p:cNvPr>
              <p:cNvSpPr/>
              <p:nvPr/>
            </p:nvSpPr>
            <p:spPr>
              <a:xfrm rot="5400000">
                <a:off x="304998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0" name="箭头: 左右 39">
                <a:extLst>
                  <a:ext uri="{FF2B5EF4-FFF2-40B4-BE49-F238E27FC236}">
                    <a16:creationId xmlns:a16="http://schemas.microsoft.com/office/drawing/2014/main" id="{871292C9-2F88-C939-2CD9-FE3F0C8D0E10}"/>
                  </a:ext>
                </a:extLst>
              </p:cNvPr>
              <p:cNvSpPr/>
              <p:nvPr/>
            </p:nvSpPr>
            <p:spPr>
              <a:xfrm rot="5400000">
                <a:off x="3644129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1" name="箭头: 左右 40">
                <a:extLst>
                  <a:ext uri="{FF2B5EF4-FFF2-40B4-BE49-F238E27FC236}">
                    <a16:creationId xmlns:a16="http://schemas.microsoft.com/office/drawing/2014/main" id="{6F79E1AE-7F02-77CE-2AE3-3027FAF1DFB8}"/>
                  </a:ext>
                </a:extLst>
              </p:cNvPr>
              <p:cNvSpPr/>
              <p:nvPr/>
            </p:nvSpPr>
            <p:spPr>
              <a:xfrm rot="5400000">
                <a:off x="3644129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2" name="箭头: 左右 41">
                <a:extLst>
                  <a:ext uri="{FF2B5EF4-FFF2-40B4-BE49-F238E27FC236}">
                    <a16:creationId xmlns:a16="http://schemas.microsoft.com/office/drawing/2014/main" id="{E8AB6472-A7EC-626D-4905-8E5682EEE50C}"/>
                  </a:ext>
                </a:extLst>
              </p:cNvPr>
              <p:cNvSpPr/>
              <p:nvPr/>
            </p:nvSpPr>
            <p:spPr>
              <a:xfrm rot="5400000">
                <a:off x="3644129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3" name="箭头: 左右 42">
                <a:extLst>
                  <a:ext uri="{FF2B5EF4-FFF2-40B4-BE49-F238E27FC236}">
                    <a16:creationId xmlns:a16="http://schemas.microsoft.com/office/drawing/2014/main" id="{DA6C3F42-BAE9-E8D0-424C-A270CE8FAC67}"/>
                  </a:ext>
                </a:extLst>
              </p:cNvPr>
              <p:cNvSpPr/>
              <p:nvPr/>
            </p:nvSpPr>
            <p:spPr>
              <a:xfrm rot="5400000">
                <a:off x="4229398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4" name="箭头: 左右 43">
                <a:extLst>
                  <a:ext uri="{FF2B5EF4-FFF2-40B4-BE49-F238E27FC236}">
                    <a16:creationId xmlns:a16="http://schemas.microsoft.com/office/drawing/2014/main" id="{AC44D855-9667-BE7D-0D65-243F008320F3}"/>
                  </a:ext>
                </a:extLst>
              </p:cNvPr>
              <p:cNvSpPr/>
              <p:nvPr/>
            </p:nvSpPr>
            <p:spPr>
              <a:xfrm rot="5400000">
                <a:off x="4229398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5" name="箭头: 左右 44">
                <a:extLst>
                  <a:ext uri="{FF2B5EF4-FFF2-40B4-BE49-F238E27FC236}">
                    <a16:creationId xmlns:a16="http://schemas.microsoft.com/office/drawing/2014/main" id="{C3D2EBBF-43EB-5331-CFBD-BE79AC751D15}"/>
                  </a:ext>
                </a:extLst>
              </p:cNvPr>
              <p:cNvSpPr/>
              <p:nvPr/>
            </p:nvSpPr>
            <p:spPr>
              <a:xfrm rot="5400000">
                <a:off x="4229398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6" name="箭头: 左右 45">
                <a:extLst>
                  <a:ext uri="{FF2B5EF4-FFF2-40B4-BE49-F238E27FC236}">
                    <a16:creationId xmlns:a16="http://schemas.microsoft.com/office/drawing/2014/main" id="{176E9198-FA06-D05C-8380-6900B6328192}"/>
                  </a:ext>
                </a:extLst>
              </p:cNvPr>
              <p:cNvSpPr/>
              <p:nvPr/>
            </p:nvSpPr>
            <p:spPr>
              <a:xfrm rot="5400000">
                <a:off x="482224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7" name="箭头: 左右 46">
                <a:extLst>
                  <a:ext uri="{FF2B5EF4-FFF2-40B4-BE49-F238E27FC236}">
                    <a16:creationId xmlns:a16="http://schemas.microsoft.com/office/drawing/2014/main" id="{B90EAF52-7413-6DDD-400A-C491E304163D}"/>
                  </a:ext>
                </a:extLst>
              </p:cNvPr>
              <p:cNvSpPr/>
              <p:nvPr/>
            </p:nvSpPr>
            <p:spPr>
              <a:xfrm rot="5400000">
                <a:off x="4822242" y="32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8" name="箭头: 左右 47">
                <a:extLst>
                  <a:ext uri="{FF2B5EF4-FFF2-40B4-BE49-F238E27FC236}">
                    <a16:creationId xmlns:a16="http://schemas.microsoft.com/office/drawing/2014/main" id="{4EF3C8A4-E472-2717-C5C5-E0671A21CED0}"/>
                  </a:ext>
                </a:extLst>
              </p:cNvPr>
              <p:cNvSpPr/>
              <p:nvPr/>
            </p:nvSpPr>
            <p:spPr>
              <a:xfrm rot="5400000">
                <a:off x="482224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9" name="箭头: 左右 48">
                <a:extLst>
                  <a:ext uri="{FF2B5EF4-FFF2-40B4-BE49-F238E27FC236}">
                    <a16:creationId xmlns:a16="http://schemas.microsoft.com/office/drawing/2014/main" id="{E1157832-9723-8054-EDC7-5E39A83041C4}"/>
                  </a:ext>
                </a:extLst>
              </p:cNvPr>
              <p:cNvSpPr/>
              <p:nvPr/>
            </p:nvSpPr>
            <p:spPr>
              <a:xfrm>
                <a:off x="3395736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0" name="箭头: 左右 49">
                <a:extLst>
                  <a:ext uri="{FF2B5EF4-FFF2-40B4-BE49-F238E27FC236}">
                    <a16:creationId xmlns:a16="http://schemas.microsoft.com/office/drawing/2014/main" id="{ED0A383D-4A37-A03E-12D0-A5FF1BAC7B10}"/>
                  </a:ext>
                </a:extLst>
              </p:cNvPr>
              <p:cNvSpPr/>
              <p:nvPr/>
            </p:nvSpPr>
            <p:spPr>
              <a:xfrm>
                <a:off x="3984169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1" name="箭头: 左右 50">
                <a:extLst>
                  <a:ext uri="{FF2B5EF4-FFF2-40B4-BE49-F238E27FC236}">
                    <a16:creationId xmlns:a16="http://schemas.microsoft.com/office/drawing/2014/main" id="{CDD6FF0B-BFF7-B06E-41EF-E7082C052F5C}"/>
                  </a:ext>
                </a:extLst>
              </p:cNvPr>
              <p:cNvSpPr/>
              <p:nvPr/>
            </p:nvSpPr>
            <p:spPr>
              <a:xfrm>
                <a:off x="4572602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2" name="箭头: 左右 51">
                <a:extLst>
                  <a:ext uri="{FF2B5EF4-FFF2-40B4-BE49-F238E27FC236}">
                    <a16:creationId xmlns:a16="http://schemas.microsoft.com/office/drawing/2014/main" id="{5D0DD9D3-FE49-C82C-A845-28B1ECD7BCD0}"/>
                  </a:ext>
                </a:extLst>
              </p:cNvPr>
              <p:cNvSpPr/>
              <p:nvPr/>
            </p:nvSpPr>
            <p:spPr>
              <a:xfrm>
                <a:off x="3395736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3" name="箭头: 左右 52">
                <a:extLst>
                  <a:ext uri="{FF2B5EF4-FFF2-40B4-BE49-F238E27FC236}">
                    <a16:creationId xmlns:a16="http://schemas.microsoft.com/office/drawing/2014/main" id="{E3A5207B-F0E0-F3FC-EF25-8B71317D9E0A}"/>
                  </a:ext>
                </a:extLst>
              </p:cNvPr>
              <p:cNvSpPr/>
              <p:nvPr/>
            </p:nvSpPr>
            <p:spPr>
              <a:xfrm>
                <a:off x="3984169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4" name="箭头: 左右 53">
                <a:extLst>
                  <a:ext uri="{FF2B5EF4-FFF2-40B4-BE49-F238E27FC236}">
                    <a16:creationId xmlns:a16="http://schemas.microsoft.com/office/drawing/2014/main" id="{4F7419E2-86B2-7936-9F6E-45C8E3D4B00E}"/>
                  </a:ext>
                </a:extLst>
              </p:cNvPr>
              <p:cNvSpPr/>
              <p:nvPr/>
            </p:nvSpPr>
            <p:spPr>
              <a:xfrm>
                <a:off x="4572602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5" name="箭头: 左右 54">
                <a:extLst>
                  <a:ext uri="{FF2B5EF4-FFF2-40B4-BE49-F238E27FC236}">
                    <a16:creationId xmlns:a16="http://schemas.microsoft.com/office/drawing/2014/main" id="{18705FD0-7307-137B-8685-FC4B99DA0D9A}"/>
                  </a:ext>
                </a:extLst>
              </p:cNvPr>
              <p:cNvSpPr/>
              <p:nvPr/>
            </p:nvSpPr>
            <p:spPr>
              <a:xfrm>
                <a:off x="3395736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6" name="箭头: 左右 55">
                <a:extLst>
                  <a:ext uri="{FF2B5EF4-FFF2-40B4-BE49-F238E27FC236}">
                    <a16:creationId xmlns:a16="http://schemas.microsoft.com/office/drawing/2014/main" id="{92EE123C-330A-2154-3B1B-D4A712EA1902}"/>
                  </a:ext>
                </a:extLst>
              </p:cNvPr>
              <p:cNvSpPr/>
              <p:nvPr/>
            </p:nvSpPr>
            <p:spPr>
              <a:xfrm>
                <a:off x="3984169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7" name="箭头: 左右 56">
                <a:extLst>
                  <a:ext uri="{FF2B5EF4-FFF2-40B4-BE49-F238E27FC236}">
                    <a16:creationId xmlns:a16="http://schemas.microsoft.com/office/drawing/2014/main" id="{6E83A48B-33F9-C5F2-6808-EB86053ED306}"/>
                  </a:ext>
                </a:extLst>
              </p:cNvPr>
              <p:cNvSpPr/>
              <p:nvPr/>
            </p:nvSpPr>
            <p:spPr>
              <a:xfrm>
                <a:off x="4572602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8" name="箭头: 左右 57">
                <a:extLst>
                  <a:ext uri="{FF2B5EF4-FFF2-40B4-BE49-F238E27FC236}">
                    <a16:creationId xmlns:a16="http://schemas.microsoft.com/office/drawing/2014/main" id="{62A909FE-5FE9-0703-F909-BC1AB3A8FCBE}"/>
                  </a:ext>
                </a:extLst>
              </p:cNvPr>
              <p:cNvSpPr/>
              <p:nvPr/>
            </p:nvSpPr>
            <p:spPr>
              <a:xfrm>
                <a:off x="3395736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9" name="箭头: 左右 58">
                <a:extLst>
                  <a:ext uri="{FF2B5EF4-FFF2-40B4-BE49-F238E27FC236}">
                    <a16:creationId xmlns:a16="http://schemas.microsoft.com/office/drawing/2014/main" id="{96D6FD9E-DC9F-D4D6-DE41-49E6E9AC95DE}"/>
                  </a:ext>
                </a:extLst>
              </p:cNvPr>
              <p:cNvSpPr/>
              <p:nvPr/>
            </p:nvSpPr>
            <p:spPr>
              <a:xfrm>
                <a:off x="3984169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0" name="箭头: 左右 59">
                <a:extLst>
                  <a:ext uri="{FF2B5EF4-FFF2-40B4-BE49-F238E27FC236}">
                    <a16:creationId xmlns:a16="http://schemas.microsoft.com/office/drawing/2014/main" id="{AD2953EC-D968-1A7E-4EBF-F249310BA658}"/>
                  </a:ext>
                </a:extLst>
              </p:cNvPr>
              <p:cNvSpPr/>
              <p:nvPr/>
            </p:nvSpPr>
            <p:spPr>
              <a:xfrm>
                <a:off x="4572602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1" name="箭头: 左右 60">
                <a:extLst>
                  <a:ext uri="{FF2B5EF4-FFF2-40B4-BE49-F238E27FC236}">
                    <a16:creationId xmlns:a16="http://schemas.microsoft.com/office/drawing/2014/main" id="{95B75636-D4A5-78C4-47C9-2A2321B9611A}"/>
                  </a:ext>
                </a:extLst>
              </p:cNvPr>
              <p:cNvSpPr/>
              <p:nvPr/>
            </p:nvSpPr>
            <p:spPr>
              <a:xfrm rot="5400000">
                <a:off x="3143869" y="271840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2" name="箭头: 左右 61">
                <a:extLst>
                  <a:ext uri="{FF2B5EF4-FFF2-40B4-BE49-F238E27FC236}">
                    <a16:creationId xmlns:a16="http://schemas.microsoft.com/office/drawing/2014/main" id="{1579ABE5-1D6B-9425-D9EB-D6022F30A19C}"/>
                  </a:ext>
                </a:extLst>
              </p:cNvPr>
              <p:cNvSpPr/>
              <p:nvPr/>
            </p:nvSpPr>
            <p:spPr>
              <a:xfrm rot="5400000">
                <a:off x="3730186" y="271840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3" name="箭头: 左右 62">
                <a:extLst>
                  <a:ext uri="{FF2B5EF4-FFF2-40B4-BE49-F238E27FC236}">
                    <a16:creationId xmlns:a16="http://schemas.microsoft.com/office/drawing/2014/main" id="{C040F0CC-7D2A-74D3-D0AC-91AE6242CE0C}"/>
                  </a:ext>
                </a:extLst>
              </p:cNvPr>
              <p:cNvSpPr/>
              <p:nvPr/>
            </p:nvSpPr>
            <p:spPr>
              <a:xfrm rot="5400000">
                <a:off x="4316503" y="2718404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4" name="箭头: 左右 63">
                <a:extLst>
                  <a:ext uri="{FF2B5EF4-FFF2-40B4-BE49-F238E27FC236}">
                    <a16:creationId xmlns:a16="http://schemas.microsoft.com/office/drawing/2014/main" id="{B6AE12E5-F521-3DF1-32CD-DF647BB1C7A4}"/>
                  </a:ext>
                </a:extLst>
              </p:cNvPr>
              <p:cNvSpPr/>
              <p:nvPr/>
            </p:nvSpPr>
            <p:spPr>
              <a:xfrm rot="5400000">
                <a:off x="4902820" y="2718405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5" name="箭头: 左右 64">
                <a:extLst>
                  <a:ext uri="{FF2B5EF4-FFF2-40B4-BE49-F238E27FC236}">
                    <a16:creationId xmlns:a16="http://schemas.microsoft.com/office/drawing/2014/main" id="{EB0DD7B8-4E23-4FE1-9442-64E9BE4C4911}"/>
                  </a:ext>
                </a:extLst>
              </p:cNvPr>
              <p:cNvSpPr/>
              <p:nvPr/>
            </p:nvSpPr>
            <p:spPr>
              <a:xfrm rot="5400000">
                <a:off x="3143869" y="332762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7" name="箭头: 左右 65">
                <a:extLst>
                  <a:ext uri="{FF2B5EF4-FFF2-40B4-BE49-F238E27FC236}">
                    <a16:creationId xmlns:a16="http://schemas.microsoft.com/office/drawing/2014/main" id="{80443D0B-E6B6-AEF5-CE8C-5C02121D2065}"/>
                  </a:ext>
                </a:extLst>
              </p:cNvPr>
              <p:cNvSpPr/>
              <p:nvPr/>
            </p:nvSpPr>
            <p:spPr>
              <a:xfrm rot="5400000">
                <a:off x="3730186" y="332762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8" name="箭头: 左右 66">
                <a:extLst>
                  <a:ext uri="{FF2B5EF4-FFF2-40B4-BE49-F238E27FC236}">
                    <a16:creationId xmlns:a16="http://schemas.microsoft.com/office/drawing/2014/main" id="{6DBE7AF1-8713-0CDD-86FF-AC6A2E33808C}"/>
                  </a:ext>
                </a:extLst>
              </p:cNvPr>
              <p:cNvSpPr/>
              <p:nvPr/>
            </p:nvSpPr>
            <p:spPr>
              <a:xfrm rot="5400000">
                <a:off x="4316503" y="332762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9" name="箭头: 左右 67">
                <a:extLst>
                  <a:ext uri="{FF2B5EF4-FFF2-40B4-BE49-F238E27FC236}">
                    <a16:creationId xmlns:a16="http://schemas.microsoft.com/office/drawing/2014/main" id="{31C3241B-9B29-5D10-8D6B-5B67C2EF854D}"/>
                  </a:ext>
                </a:extLst>
              </p:cNvPr>
              <p:cNvSpPr/>
              <p:nvPr/>
            </p:nvSpPr>
            <p:spPr>
              <a:xfrm rot="5400000">
                <a:off x="4902820" y="3324449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0" name="箭头: 左右 68">
                <a:extLst>
                  <a:ext uri="{FF2B5EF4-FFF2-40B4-BE49-F238E27FC236}">
                    <a16:creationId xmlns:a16="http://schemas.microsoft.com/office/drawing/2014/main" id="{23AF68A4-185A-16CC-726A-D335C9385145}"/>
                  </a:ext>
                </a:extLst>
              </p:cNvPr>
              <p:cNvSpPr/>
              <p:nvPr/>
            </p:nvSpPr>
            <p:spPr>
              <a:xfrm rot="5400000">
                <a:off x="3143869" y="3936840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1" name="箭头: 左右 69">
                <a:extLst>
                  <a:ext uri="{FF2B5EF4-FFF2-40B4-BE49-F238E27FC236}">
                    <a16:creationId xmlns:a16="http://schemas.microsoft.com/office/drawing/2014/main" id="{D566EC28-AC17-F9BC-CF87-0DE3B4A2F748}"/>
                  </a:ext>
                </a:extLst>
              </p:cNvPr>
              <p:cNvSpPr/>
              <p:nvPr/>
            </p:nvSpPr>
            <p:spPr>
              <a:xfrm rot="5400000">
                <a:off x="3730186" y="393684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3" name="箭头: 左右 70">
                <a:extLst>
                  <a:ext uri="{FF2B5EF4-FFF2-40B4-BE49-F238E27FC236}">
                    <a16:creationId xmlns:a16="http://schemas.microsoft.com/office/drawing/2014/main" id="{14012D29-315D-ADB9-F13F-58B97CEDF2A6}"/>
                  </a:ext>
                </a:extLst>
              </p:cNvPr>
              <p:cNvSpPr/>
              <p:nvPr/>
            </p:nvSpPr>
            <p:spPr>
              <a:xfrm rot="5400000">
                <a:off x="4316503" y="393684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4" name="箭头: 左右 71">
                <a:extLst>
                  <a:ext uri="{FF2B5EF4-FFF2-40B4-BE49-F238E27FC236}">
                    <a16:creationId xmlns:a16="http://schemas.microsoft.com/office/drawing/2014/main" id="{41FB76EA-657B-C641-0E98-4FFAB22D67CF}"/>
                  </a:ext>
                </a:extLst>
              </p:cNvPr>
              <p:cNvSpPr/>
              <p:nvPr/>
            </p:nvSpPr>
            <p:spPr>
              <a:xfrm rot="5400000">
                <a:off x="4902820" y="393684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grpSp>
            <p:nvGrpSpPr>
              <p:cNvPr id="95" name="组合 72">
                <a:extLst>
                  <a:ext uri="{FF2B5EF4-FFF2-40B4-BE49-F238E27FC236}">
                    <a16:creationId xmlns:a16="http://schemas.microsoft.com/office/drawing/2014/main" id="{92D93A8C-EE5A-F1F4-34FE-9F061EA98F4B}"/>
                  </a:ext>
                </a:extLst>
              </p:cNvPr>
              <p:cNvGrpSpPr/>
              <p:nvPr/>
            </p:nvGrpSpPr>
            <p:grpSpPr>
              <a:xfrm>
                <a:off x="3213445" y="1935087"/>
                <a:ext cx="1868370" cy="429342"/>
                <a:chOff x="6685631" y="835025"/>
                <a:chExt cx="1868370" cy="429342"/>
              </a:xfrm>
            </p:grpSpPr>
            <p:sp>
              <p:nvSpPr>
                <p:cNvPr id="111" name="箭头: 左右 88">
                  <a:extLst>
                    <a:ext uri="{FF2B5EF4-FFF2-40B4-BE49-F238E27FC236}">
                      <a16:creationId xmlns:a16="http://schemas.microsoft.com/office/drawing/2014/main" id="{5FA2D135-FA41-8725-D498-637000A944C0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2" name="箭头: 左右 89">
                  <a:extLst>
                    <a:ext uri="{FF2B5EF4-FFF2-40B4-BE49-F238E27FC236}">
                      <a16:creationId xmlns:a16="http://schemas.microsoft.com/office/drawing/2014/main" id="{556877EF-5249-89A8-E39E-87A401002A5E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3" name="箭头: 左右 90">
                  <a:extLst>
                    <a:ext uri="{FF2B5EF4-FFF2-40B4-BE49-F238E27FC236}">
                      <a16:creationId xmlns:a16="http://schemas.microsoft.com/office/drawing/2014/main" id="{B7DD1D17-25CE-B6A7-F22D-F0AA2E1807D7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4" name="箭头: 左右 91">
                  <a:extLst>
                    <a:ext uri="{FF2B5EF4-FFF2-40B4-BE49-F238E27FC236}">
                      <a16:creationId xmlns:a16="http://schemas.microsoft.com/office/drawing/2014/main" id="{7170D874-E4FB-00A1-672E-24DF1F79EC0E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6" name="组合 73">
                <a:extLst>
                  <a:ext uri="{FF2B5EF4-FFF2-40B4-BE49-F238E27FC236}">
                    <a16:creationId xmlns:a16="http://schemas.microsoft.com/office/drawing/2014/main" id="{F4305B3E-81B2-55D3-EB8D-30C67D583C4C}"/>
                  </a:ext>
                </a:extLst>
              </p:cNvPr>
              <p:cNvGrpSpPr/>
              <p:nvPr/>
            </p:nvGrpSpPr>
            <p:grpSpPr>
              <a:xfrm>
                <a:off x="3213445" y="4339124"/>
                <a:ext cx="1868370" cy="130049"/>
                <a:chOff x="6685631" y="3273987"/>
                <a:chExt cx="1868370" cy="429342"/>
              </a:xfrm>
            </p:grpSpPr>
            <p:sp>
              <p:nvSpPr>
                <p:cNvPr id="107" name="箭头: 左右 84">
                  <a:extLst>
                    <a:ext uri="{FF2B5EF4-FFF2-40B4-BE49-F238E27FC236}">
                      <a16:creationId xmlns:a16="http://schemas.microsoft.com/office/drawing/2014/main" id="{2F5DA4B9-996E-7B49-F0C8-7C961296DD31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8" name="箭头: 左右 85">
                  <a:extLst>
                    <a:ext uri="{FF2B5EF4-FFF2-40B4-BE49-F238E27FC236}">
                      <a16:creationId xmlns:a16="http://schemas.microsoft.com/office/drawing/2014/main" id="{B8A680FE-D774-55B6-48FD-B0819CD632C7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9" name="箭头: 左右 86">
                  <a:extLst>
                    <a:ext uri="{FF2B5EF4-FFF2-40B4-BE49-F238E27FC236}">
                      <a16:creationId xmlns:a16="http://schemas.microsoft.com/office/drawing/2014/main" id="{80A8EEAB-999B-FECB-3C5B-E5278314CE24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0" name="箭头: 左右 87">
                  <a:extLst>
                    <a:ext uri="{FF2B5EF4-FFF2-40B4-BE49-F238E27FC236}">
                      <a16:creationId xmlns:a16="http://schemas.microsoft.com/office/drawing/2014/main" id="{4F4BA48A-1B67-7B4C-041C-9C0E0377293C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7" name="组合 74">
                <a:extLst>
                  <a:ext uri="{FF2B5EF4-FFF2-40B4-BE49-F238E27FC236}">
                    <a16:creationId xmlns:a16="http://schemas.microsoft.com/office/drawing/2014/main" id="{606C92A8-82C3-E4D5-8B47-A7883D59D9C1}"/>
                  </a:ext>
                </a:extLst>
              </p:cNvPr>
              <p:cNvGrpSpPr/>
              <p:nvPr/>
            </p:nvGrpSpPr>
            <p:grpSpPr>
              <a:xfrm rot="5400000">
                <a:off x="2196894" y="3301106"/>
                <a:ext cx="1932604" cy="145316"/>
                <a:chOff x="6685631" y="3273987"/>
                <a:chExt cx="1868370" cy="429342"/>
              </a:xfrm>
            </p:grpSpPr>
            <p:sp>
              <p:nvSpPr>
                <p:cNvPr id="103" name="箭头: 左右 80">
                  <a:extLst>
                    <a:ext uri="{FF2B5EF4-FFF2-40B4-BE49-F238E27FC236}">
                      <a16:creationId xmlns:a16="http://schemas.microsoft.com/office/drawing/2014/main" id="{390B0FC1-3C85-C883-9E85-8E2598550CD6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4" name="箭头: 左右 81">
                  <a:extLst>
                    <a:ext uri="{FF2B5EF4-FFF2-40B4-BE49-F238E27FC236}">
                      <a16:creationId xmlns:a16="http://schemas.microsoft.com/office/drawing/2014/main" id="{9109A53C-7647-A433-C9A2-54097DEB9CDE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5" name="箭头: 左右 82">
                  <a:extLst>
                    <a:ext uri="{FF2B5EF4-FFF2-40B4-BE49-F238E27FC236}">
                      <a16:creationId xmlns:a16="http://schemas.microsoft.com/office/drawing/2014/main" id="{C318148C-C136-0D30-43FD-9FD08CF5EF7A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6" name="箭头: 左右 83">
                  <a:extLst>
                    <a:ext uri="{FF2B5EF4-FFF2-40B4-BE49-F238E27FC236}">
                      <a16:creationId xmlns:a16="http://schemas.microsoft.com/office/drawing/2014/main" id="{D676B44F-7280-8DB5-0829-11B5B2EBA07E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8" name="组合 75">
                <a:extLst>
                  <a:ext uri="{FF2B5EF4-FFF2-40B4-BE49-F238E27FC236}">
                    <a16:creationId xmlns:a16="http://schemas.microsoft.com/office/drawing/2014/main" id="{C3B4DC23-2877-1A78-8FC4-6745A339EDFA}"/>
                  </a:ext>
                </a:extLst>
              </p:cNvPr>
              <p:cNvGrpSpPr/>
              <p:nvPr/>
            </p:nvGrpSpPr>
            <p:grpSpPr>
              <a:xfrm rot="5400000">
                <a:off x="4362579" y="3176085"/>
                <a:ext cx="1966592" cy="429342"/>
                <a:chOff x="6685631" y="835025"/>
                <a:chExt cx="1868370" cy="429342"/>
              </a:xfrm>
            </p:grpSpPr>
            <p:sp>
              <p:nvSpPr>
                <p:cNvPr id="99" name="箭头: 左右 76">
                  <a:extLst>
                    <a:ext uri="{FF2B5EF4-FFF2-40B4-BE49-F238E27FC236}">
                      <a16:creationId xmlns:a16="http://schemas.microsoft.com/office/drawing/2014/main" id="{AF8967FE-C898-2733-D70A-451F4931348E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0" name="箭头: 左右 77">
                  <a:extLst>
                    <a:ext uri="{FF2B5EF4-FFF2-40B4-BE49-F238E27FC236}">
                      <a16:creationId xmlns:a16="http://schemas.microsoft.com/office/drawing/2014/main" id="{3E250586-777F-A575-298B-9B791EA7C402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1" name="箭头: 左右 78">
                  <a:extLst>
                    <a:ext uri="{FF2B5EF4-FFF2-40B4-BE49-F238E27FC236}">
                      <a16:creationId xmlns:a16="http://schemas.microsoft.com/office/drawing/2014/main" id="{D2571151-7846-460C-A37B-7CF4523198E2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2" name="箭头: 左右 79">
                  <a:extLst>
                    <a:ext uri="{FF2B5EF4-FFF2-40B4-BE49-F238E27FC236}">
                      <a16:creationId xmlns:a16="http://schemas.microsoft.com/office/drawing/2014/main" id="{D5A773ED-9180-7634-2499-38BFF5C97988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</p:grpSp>
        <p:grpSp>
          <p:nvGrpSpPr>
            <p:cNvPr id="6" name="组合 108">
              <a:extLst>
                <a:ext uri="{FF2B5EF4-FFF2-40B4-BE49-F238E27FC236}">
                  <a16:creationId xmlns:a16="http://schemas.microsoft.com/office/drawing/2014/main" id="{D7E204EC-9A11-1CE2-4A5B-BC07B1CEB6D0}"/>
                </a:ext>
              </a:extLst>
            </p:cNvPr>
            <p:cNvGrpSpPr/>
            <p:nvPr/>
          </p:nvGrpSpPr>
          <p:grpSpPr>
            <a:xfrm>
              <a:off x="5639205" y="2423467"/>
              <a:ext cx="854588" cy="3706129"/>
              <a:chOff x="2862668" y="2193494"/>
              <a:chExt cx="1055914" cy="3706129"/>
            </a:xfrm>
            <a:solidFill>
              <a:schemeClr val="bg2"/>
            </a:solidFill>
          </p:grpSpPr>
          <p:sp>
            <p:nvSpPr>
              <p:cNvPr id="20" name="矩形 109">
                <a:extLst>
                  <a:ext uri="{FF2B5EF4-FFF2-40B4-BE49-F238E27FC236}">
                    <a16:creationId xmlns:a16="http://schemas.microsoft.com/office/drawing/2014/main" id="{5B9F7B5F-F92D-2C10-B6F1-D6C2F14F0C37}"/>
                  </a:ext>
                </a:extLst>
              </p:cNvPr>
              <p:cNvSpPr/>
              <p:nvPr/>
            </p:nvSpPr>
            <p:spPr>
              <a:xfrm>
                <a:off x="2862668" y="2193494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" name="矩形 110">
                <a:extLst>
                  <a:ext uri="{FF2B5EF4-FFF2-40B4-BE49-F238E27FC236}">
                    <a16:creationId xmlns:a16="http://schemas.microsoft.com/office/drawing/2014/main" id="{BB6D4976-C06E-0950-6A53-B8E630037C4D}"/>
                  </a:ext>
                </a:extLst>
              </p:cNvPr>
              <p:cNvSpPr/>
              <p:nvPr/>
            </p:nvSpPr>
            <p:spPr>
              <a:xfrm>
                <a:off x="2862668" y="3338156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矩形 111">
                <a:extLst>
                  <a:ext uri="{FF2B5EF4-FFF2-40B4-BE49-F238E27FC236}">
                    <a16:creationId xmlns:a16="http://schemas.microsoft.com/office/drawing/2014/main" id="{AAA05EC0-9B72-EC1E-1492-3A03C0D762EA}"/>
                  </a:ext>
                </a:extLst>
              </p:cNvPr>
              <p:cNvSpPr/>
              <p:nvPr/>
            </p:nvSpPr>
            <p:spPr>
              <a:xfrm>
                <a:off x="2862668" y="4482818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矩形 112">
                <a:extLst>
                  <a:ext uri="{FF2B5EF4-FFF2-40B4-BE49-F238E27FC236}">
                    <a16:creationId xmlns:a16="http://schemas.microsoft.com/office/drawing/2014/main" id="{B720EFD6-34BC-EC6C-9169-1D9C34C008BB}"/>
                  </a:ext>
                </a:extLst>
              </p:cNvPr>
              <p:cNvSpPr/>
              <p:nvPr/>
            </p:nvSpPr>
            <p:spPr>
              <a:xfrm>
                <a:off x="2862668" y="5627480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" name="矩形 113">
              <a:extLst>
                <a:ext uri="{FF2B5EF4-FFF2-40B4-BE49-F238E27FC236}">
                  <a16:creationId xmlns:a16="http://schemas.microsoft.com/office/drawing/2014/main" id="{53E86986-405F-A189-F06A-D574102B62E5}"/>
                </a:ext>
              </a:extLst>
            </p:cNvPr>
            <p:cNvSpPr/>
            <p:nvPr/>
          </p:nvSpPr>
          <p:spPr>
            <a:xfrm>
              <a:off x="4518251" y="2423467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9" name="矩形 114">
              <a:extLst>
                <a:ext uri="{FF2B5EF4-FFF2-40B4-BE49-F238E27FC236}">
                  <a16:creationId xmlns:a16="http://schemas.microsoft.com/office/drawing/2014/main" id="{9A36FF74-1D73-872C-E8BE-340647C20E61}"/>
                </a:ext>
              </a:extLst>
            </p:cNvPr>
            <p:cNvSpPr/>
            <p:nvPr/>
          </p:nvSpPr>
          <p:spPr>
            <a:xfrm>
              <a:off x="4518251" y="3568129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0" name="矩形 115">
              <a:extLst>
                <a:ext uri="{FF2B5EF4-FFF2-40B4-BE49-F238E27FC236}">
                  <a16:creationId xmlns:a16="http://schemas.microsoft.com/office/drawing/2014/main" id="{DD976AEC-3B4A-CB77-3888-43BA1F121007}"/>
                </a:ext>
              </a:extLst>
            </p:cNvPr>
            <p:cNvSpPr/>
            <p:nvPr/>
          </p:nvSpPr>
          <p:spPr>
            <a:xfrm>
              <a:off x="4518251" y="4712791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" name="矩形 116">
              <a:extLst>
                <a:ext uri="{FF2B5EF4-FFF2-40B4-BE49-F238E27FC236}">
                  <a16:creationId xmlns:a16="http://schemas.microsoft.com/office/drawing/2014/main" id="{FAA51BE0-2BC8-630A-F1A4-A7466848816C}"/>
                </a:ext>
              </a:extLst>
            </p:cNvPr>
            <p:cNvSpPr/>
            <p:nvPr/>
          </p:nvSpPr>
          <p:spPr>
            <a:xfrm>
              <a:off x="4518251" y="5857453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2" name="矩形 117">
              <a:extLst>
                <a:ext uri="{FF2B5EF4-FFF2-40B4-BE49-F238E27FC236}">
                  <a16:creationId xmlns:a16="http://schemas.microsoft.com/office/drawing/2014/main" id="{0D60072D-ED29-5FAE-447A-7AEC82434C46}"/>
                </a:ext>
              </a:extLst>
            </p:cNvPr>
            <p:cNvSpPr/>
            <p:nvPr/>
          </p:nvSpPr>
          <p:spPr>
            <a:xfrm>
              <a:off x="6685685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3" name="矩形 118">
              <a:extLst>
                <a:ext uri="{FF2B5EF4-FFF2-40B4-BE49-F238E27FC236}">
                  <a16:creationId xmlns:a16="http://schemas.microsoft.com/office/drawing/2014/main" id="{36D82BFD-FB10-BAF1-850C-2E133C5110FE}"/>
                </a:ext>
              </a:extLst>
            </p:cNvPr>
            <p:cNvSpPr/>
            <p:nvPr/>
          </p:nvSpPr>
          <p:spPr>
            <a:xfrm>
              <a:off x="7769998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4" name="矩形 119">
              <a:extLst>
                <a:ext uri="{FF2B5EF4-FFF2-40B4-BE49-F238E27FC236}">
                  <a16:creationId xmlns:a16="http://schemas.microsoft.com/office/drawing/2014/main" id="{39A13440-8261-CB80-013F-238252A30D6D}"/>
                </a:ext>
              </a:extLst>
            </p:cNvPr>
            <p:cNvSpPr/>
            <p:nvPr/>
          </p:nvSpPr>
          <p:spPr>
            <a:xfrm>
              <a:off x="8854311" y="6267410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5" name="矩形 120">
              <a:extLst>
                <a:ext uri="{FF2B5EF4-FFF2-40B4-BE49-F238E27FC236}">
                  <a16:creationId xmlns:a16="http://schemas.microsoft.com/office/drawing/2014/main" id="{B0AD7D91-61B2-F950-FC56-FC20E253F784}"/>
                </a:ext>
              </a:extLst>
            </p:cNvPr>
            <p:cNvSpPr/>
            <p:nvPr/>
          </p:nvSpPr>
          <p:spPr>
            <a:xfrm>
              <a:off x="9938623" y="6267409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6" name="矩形 121">
              <a:extLst>
                <a:ext uri="{FF2B5EF4-FFF2-40B4-BE49-F238E27FC236}">
                  <a16:creationId xmlns:a16="http://schemas.microsoft.com/office/drawing/2014/main" id="{912339D2-3434-6858-9E5D-209196694ACC}"/>
                </a:ext>
              </a:extLst>
            </p:cNvPr>
            <p:cNvSpPr/>
            <p:nvPr/>
          </p:nvSpPr>
          <p:spPr>
            <a:xfrm>
              <a:off x="6685685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7" name="矩形 122">
              <a:extLst>
                <a:ext uri="{FF2B5EF4-FFF2-40B4-BE49-F238E27FC236}">
                  <a16:creationId xmlns:a16="http://schemas.microsoft.com/office/drawing/2014/main" id="{913C47F9-D8AD-FE85-1DC8-EC32A3235A5E}"/>
                </a:ext>
              </a:extLst>
            </p:cNvPr>
            <p:cNvSpPr/>
            <p:nvPr/>
          </p:nvSpPr>
          <p:spPr>
            <a:xfrm>
              <a:off x="7769998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8" name="矩形 123">
              <a:extLst>
                <a:ext uri="{FF2B5EF4-FFF2-40B4-BE49-F238E27FC236}">
                  <a16:creationId xmlns:a16="http://schemas.microsoft.com/office/drawing/2014/main" id="{64176AAA-35D1-D6B5-8A3F-80DF951B49A5}"/>
                </a:ext>
              </a:extLst>
            </p:cNvPr>
            <p:cNvSpPr/>
            <p:nvPr/>
          </p:nvSpPr>
          <p:spPr>
            <a:xfrm>
              <a:off x="8854311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9" name="矩形 124">
              <a:extLst>
                <a:ext uri="{FF2B5EF4-FFF2-40B4-BE49-F238E27FC236}">
                  <a16:creationId xmlns:a16="http://schemas.microsoft.com/office/drawing/2014/main" id="{B2838DAC-27BF-10EE-15D1-26A9579B7C29}"/>
                </a:ext>
              </a:extLst>
            </p:cNvPr>
            <p:cNvSpPr/>
            <p:nvPr/>
          </p:nvSpPr>
          <p:spPr>
            <a:xfrm>
              <a:off x="9938624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E24CF43-3220-922C-C4C4-F854880F2263}"/>
              </a:ext>
            </a:extLst>
          </p:cNvPr>
          <p:cNvSpPr/>
          <p:nvPr/>
        </p:nvSpPr>
        <p:spPr>
          <a:xfrm>
            <a:off x="4809067" y="935703"/>
            <a:ext cx="5172331" cy="387692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4BA914B2-7D36-1798-BF4D-BA754ADFD9AE}"/>
              </a:ext>
            </a:extLst>
          </p:cNvPr>
          <p:cNvGrpSpPr/>
          <p:nvPr/>
        </p:nvGrpSpPr>
        <p:grpSpPr>
          <a:xfrm>
            <a:off x="6702575" y="3390445"/>
            <a:ext cx="744052" cy="790331"/>
            <a:chOff x="6702575" y="3390445"/>
            <a:chExt cx="744052" cy="790331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D646402-AB96-9825-4E7C-EF017D06FE68}"/>
                </a:ext>
              </a:extLst>
            </p:cNvPr>
            <p:cNvSpPr/>
            <p:nvPr/>
          </p:nvSpPr>
          <p:spPr>
            <a:xfrm>
              <a:off x="6702575" y="3390446"/>
              <a:ext cx="559753" cy="7903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100" baseline="30000" dirty="0">
                <a:solidFill>
                  <a:schemeClr val="tx2"/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D08D436F-55BE-713E-8087-F1EED07DB5E0}"/>
                </a:ext>
              </a:extLst>
            </p:cNvPr>
            <p:cNvSpPr/>
            <p:nvPr/>
          </p:nvSpPr>
          <p:spPr>
            <a:xfrm>
              <a:off x="7247637" y="3390445"/>
              <a:ext cx="198990" cy="7903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00" baseline="30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38E9457-53EF-77BB-7FC7-64175B8107AA}"/>
              </a:ext>
            </a:extLst>
          </p:cNvPr>
          <p:cNvGrpSpPr/>
          <p:nvPr/>
        </p:nvGrpSpPr>
        <p:grpSpPr>
          <a:xfrm>
            <a:off x="6702575" y="2603353"/>
            <a:ext cx="744052" cy="790331"/>
            <a:chOff x="6702575" y="2603353"/>
            <a:chExt cx="744052" cy="790331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9594D0F-6971-6F61-A522-19046AE8114E}"/>
                </a:ext>
              </a:extLst>
            </p:cNvPr>
            <p:cNvSpPr/>
            <p:nvPr/>
          </p:nvSpPr>
          <p:spPr>
            <a:xfrm>
              <a:off x="6702575" y="2603354"/>
              <a:ext cx="559753" cy="7903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100" baseline="30000" dirty="0">
                <a:solidFill>
                  <a:schemeClr val="tx2"/>
                </a:solidFill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084242EE-69C3-CD59-5055-684BE1A51C9D}"/>
                </a:ext>
              </a:extLst>
            </p:cNvPr>
            <p:cNvSpPr/>
            <p:nvPr/>
          </p:nvSpPr>
          <p:spPr>
            <a:xfrm>
              <a:off x="7247637" y="2603353"/>
              <a:ext cx="198990" cy="7903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00" baseline="30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CE841D1-C395-3CDD-B632-D82AE2CF87AE}"/>
              </a:ext>
            </a:extLst>
          </p:cNvPr>
          <p:cNvGrpSpPr/>
          <p:nvPr/>
        </p:nvGrpSpPr>
        <p:grpSpPr>
          <a:xfrm>
            <a:off x="6702575" y="1810734"/>
            <a:ext cx="744052" cy="790331"/>
            <a:chOff x="6702575" y="1810734"/>
            <a:chExt cx="744052" cy="790331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2C6D36C-0586-1E0A-BF98-2D4CF128D7B6}"/>
                </a:ext>
              </a:extLst>
            </p:cNvPr>
            <p:cNvSpPr/>
            <p:nvPr/>
          </p:nvSpPr>
          <p:spPr>
            <a:xfrm>
              <a:off x="6702575" y="1810735"/>
              <a:ext cx="559753" cy="7903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100" baseline="30000" dirty="0">
                <a:solidFill>
                  <a:schemeClr val="tx2"/>
                </a:solidFill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1C73EE-E586-D070-21F7-23B975D81826}"/>
                </a:ext>
              </a:extLst>
            </p:cNvPr>
            <p:cNvSpPr/>
            <p:nvPr/>
          </p:nvSpPr>
          <p:spPr>
            <a:xfrm>
              <a:off x="7247637" y="1810734"/>
              <a:ext cx="198990" cy="7903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00" baseline="30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297B17D-F307-6948-5728-8E357C09BDFB}"/>
              </a:ext>
            </a:extLst>
          </p:cNvPr>
          <p:cNvGrpSpPr/>
          <p:nvPr/>
        </p:nvGrpSpPr>
        <p:grpSpPr>
          <a:xfrm>
            <a:off x="6702575" y="1033032"/>
            <a:ext cx="744052" cy="790331"/>
            <a:chOff x="6702575" y="1033032"/>
            <a:chExt cx="744052" cy="790331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6E8041AA-64BF-28A2-234E-5AE355D26C62}"/>
                </a:ext>
              </a:extLst>
            </p:cNvPr>
            <p:cNvSpPr/>
            <p:nvPr/>
          </p:nvSpPr>
          <p:spPr>
            <a:xfrm>
              <a:off x="6702575" y="1033033"/>
              <a:ext cx="559753" cy="7903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100" baseline="30000" dirty="0">
                <a:solidFill>
                  <a:schemeClr val="tx2"/>
                </a:solidFill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5000C0EA-5309-1FA2-9591-FA9A77A89FCE}"/>
                </a:ext>
              </a:extLst>
            </p:cNvPr>
            <p:cNvSpPr/>
            <p:nvPr/>
          </p:nvSpPr>
          <p:spPr>
            <a:xfrm>
              <a:off x="7247637" y="1033032"/>
              <a:ext cx="198990" cy="7903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00" baseline="300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12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SoftHier Progress General Updates</a:t>
            </a:r>
            <a:endParaRPr sz="3600" b="0" i="0" u="none" strike="noStrike" cap="none" dirty="0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/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F9791A3-751E-0936-B276-2CA1AF34111C}"/>
              </a:ext>
            </a:extLst>
          </p:cNvPr>
          <p:cNvSpPr txBox="1">
            <a:spLocks/>
          </p:cNvSpPr>
          <p:nvPr/>
        </p:nvSpPr>
        <p:spPr>
          <a:xfrm>
            <a:off x="316499" y="685801"/>
            <a:ext cx="9883943" cy="5116285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FlatAttention presentation on Mini-workshop</a:t>
            </a:r>
          </a:p>
          <a:p>
            <a:pPr>
              <a:defRPr/>
            </a:pPr>
            <a:r>
              <a:rPr lang="en-US" altLang="zh-CN" sz="2435" dirty="0">
                <a:solidFill>
                  <a:srgbClr val="000000"/>
                </a:solidFill>
                <a:latin typeface="Calibri Light"/>
              </a:rPr>
              <a:t>DeepSeek-V3 + SoftHier</a:t>
            </a:r>
          </a:p>
          <a:p>
            <a:pPr lvl="1">
              <a:defRPr/>
            </a:pPr>
            <a:r>
              <a:rPr lang="en-US" altLang="zh-CN" sz="2012" dirty="0">
                <a:solidFill>
                  <a:srgbClr val="000000"/>
                </a:solidFill>
                <a:latin typeface="Calibri Light"/>
              </a:rPr>
              <a:t>Preliminary </a:t>
            </a:r>
            <a:r>
              <a:rPr lang="en-US" altLang="zh-CN" sz="2012" dirty="0" err="1">
                <a:solidFill>
                  <a:srgbClr val="000000"/>
                </a:solidFill>
                <a:latin typeface="Calibri Light"/>
              </a:rPr>
              <a:t>DeepSeekMLA</a:t>
            </a:r>
            <a:r>
              <a:rPr lang="en-US" altLang="zh-CN" sz="2012" dirty="0">
                <a:solidFill>
                  <a:srgbClr val="000000"/>
                </a:solidFill>
                <a:latin typeface="Calibri Light"/>
              </a:rPr>
              <a:t> runtime breakdown</a:t>
            </a:r>
          </a:p>
          <a:p>
            <a:pPr>
              <a:defRPr/>
            </a:pPr>
            <a:r>
              <a:rPr lang="en-US" altLang="zh-CN" sz="2435" dirty="0" err="1">
                <a:solidFill>
                  <a:srgbClr val="000000"/>
                </a:solidFill>
                <a:latin typeface="Calibri Light"/>
              </a:rPr>
              <a:t>FlooNoC</a:t>
            </a:r>
            <a:r>
              <a:rPr lang="en-US" altLang="zh-CN" sz="2435" dirty="0">
                <a:solidFill>
                  <a:srgbClr val="000000"/>
                </a:solidFill>
                <a:latin typeface="Calibri Light"/>
              </a:rPr>
              <a:t> router RTL with multicast support</a:t>
            </a:r>
          </a:p>
          <a:p>
            <a:pPr lvl="1">
              <a:defRPr/>
            </a:pPr>
            <a:r>
              <a:rPr lang="en-US" altLang="zh-CN" sz="2012" dirty="0">
                <a:solidFill>
                  <a:srgbClr val="000000"/>
                </a:solidFill>
                <a:latin typeface="Calibri Light"/>
              </a:rPr>
              <a:t>Physical implementation to analyze the area overhead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5B4D-6C23-4F05-26BB-B56CC3062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53C0CC-A45E-2D33-68B9-474CBFF490B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Decompression + </a:t>
            </a:r>
            <a:r>
              <a:rPr kumimoji="0" lang="en-US" altLang="zh-CN" sz="3600" b="0" i="0" u="none" strike="noStrike" kern="1200" cap="none" spc="-100" normalizeH="0" baseline="0" noProof="0" dirty="0" err="1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RoPE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 -&gt; Forming K</a:t>
            </a:r>
            <a:r>
              <a:rPr kumimoji="0" lang="en-US" altLang="zh-CN" sz="3600" b="0" i="0" u="none" strike="noStrike" kern="1200" cap="none" spc="-100" normalizeH="0" baseline="3000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T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E2570C-3476-57FE-ED15-7AD238B7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grpSp>
        <p:nvGrpSpPr>
          <p:cNvPr id="3" name="组合 125">
            <a:extLst>
              <a:ext uri="{FF2B5EF4-FFF2-40B4-BE49-F238E27FC236}">
                <a16:creationId xmlns:a16="http://schemas.microsoft.com/office/drawing/2014/main" id="{6C0E97F7-7C4F-ABD5-0DD1-30EF1E8359DD}"/>
              </a:ext>
            </a:extLst>
          </p:cNvPr>
          <p:cNvGrpSpPr/>
          <p:nvPr/>
        </p:nvGrpSpPr>
        <p:grpSpPr>
          <a:xfrm>
            <a:off x="5170713" y="952787"/>
            <a:ext cx="4638449" cy="3706566"/>
            <a:chOff x="4518251" y="1601932"/>
            <a:chExt cx="6554979" cy="5238058"/>
          </a:xfrm>
        </p:grpSpPr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73EB7264-D7D7-F47F-39EA-49CB98E7BF31}"/>
                </a:ext>
              </a:extLst>
            </p:cNvPr>
            <p:cNvGrpSpPr/>
            <p:nvPr/>
          </p:nvGrpSpPr>
          <p:grpSpPr>
            <a:xfrm>
              <a:off x="6498911" y="1601932"/>
              <a:ext cx="4574319" cy="4692987"/>
              <a:chOff x="3090538" y="1935087"/>
              <a:chExt cx="2470008" cy="2534086"/>
            </a:xfrm>
          </p:grpSpPr>
          <p:grpSp>
            <p:nvGrpSpPr>
              <p:cNvPr id="24" name="组合 7">
                <a:extLst>
                  <a:ext uri="{FF2B5EF4-FFF2-40B4-BE49-F238E27FC236}">
                    <a16:creationId xmlns:a16="http://schemas.microsoft.com/office/drawing/2014/main" id="{84190F9B-5AE2-4676-D457-8E0055C6DD2A}"/>
                  </a:ext>
                </a:extLst>
              </p:cNvPr>
              <p:cNvGrpSpPr/>
              <p:nvPr/>
            </p:nvGrpSpPr>
            <p:grpSpPr>
              <a:xfrm>
                <a:off x="3190281" y="1986644"/>
                <a:ext cx="2304308" cy="2399530"/>
                <a:chOff x="3770120" y="903514"/>
                <a:chExt cx="2304308" cy="2399530"/>
              </a:xfrm>
            </p:grpSpPr>
            <p:sp>
              <p:nvSpPr>
                <p:cNvPr id="115" name="矩形 92">
                  <a:extLst>
                    <a:ext uri="{FF2B5EF4-FFF2-40B4-BE49-F238E27FC236}">
                      <a16:creationId xmlns:a16="http://schemas.microsoft.com/office/drawing/2014/main" id="{5693210A-AAF5-DCB6-B151-6B89BC1E6EC0}"/>
                    </a:ext>
                  </a:extLst>
                </p:cNvPr>
                <p:cNvSpPr/>
                <p:nvPr/>
              </p:nvSpPr>
              <p:spPr>
                <a:xfrm>
                  <a:off x="3770120" y="903514"/>
                  <a:ext cx="549234" cy="5753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6" name="矩形 93">
                  <a:extLst>
                    <a:ext uri="{FF2B5EF4-FFF2-40B4-BE49-F238E27FC236}">
                      <a16:creationId xmlns:a16="http://schemas.microsoft.com/office/drawing/2014/main" id="{9A12A115-BDD2-E3D1-4A74-AFF1BA15A3AF}"/>
                    </a:ext>
                  </a:extLst>
                </p:cNvPr>
                <p:cNvSpPr/>
                <p:nvPr/>
              </p:nvSpPr>
              <p:spPr>
                <a:xfrm>
                  <a:off x="4353001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7" name="矩形 94">
                  <a:extLst>
                    <a:ext uri="{FF2B5EF4-FFF2-40B4-BE49-F238E27FC236}">
                      <a16:creationId xmlns:a16="http://schemas.microsoft.com/office/drawing/2014/main" id="{43427F7D-BAB6-92D0-9D30-745A85744FED}"/>
                    </a:ext>
                  </a:extLst>
                </p:cNvPr>
                <p:cNvSpPr/>
                <p:nvPr/>
              </p:nvSpPr>
              <p:spPr>
                <a:xfrm>
                  <a:off x="4942313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8" name="矩形 95">
                  <a:extLst>
                    <a:ext uri="{FF2B5EF4-FFF2-40B4-BE49-F238E27FC236}">
                      <a16:creationId xmlns:a16="http://schemas.microsoft.com/office/drawing/2014/main" id="{8221FEB1-EC58-488B-32D6-5E917C9C7FE9}"/>
                    </a:ext>
                  </a:extLst>
                </p:cNvPr>
                <p:cNvSpPr/>
                <p:nvPr/>
              </p:nvSpPr>
              <p:spPr>
                <a:xfrm>
                  <a:off x="5525194" y="903514"/>
                  <a:ext cx="549234" cy="5753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9" name="矩形 96">
                  <a:extLst>
                    <a:ext uri="{FF2B5EF4-FFF2-40B4-BE49-F238E27FC236}">
                      <a16:creationId xmlns:a16="http://schemas.microsoft.com/office/drawing/2014/main" id="{A193DABF-E185-2247-8120-6F54A71DF42D}"/>
                    </a:ext>
                  </a:extLst>
                </p:cNvPr>
                <p:cNvSpPr/>
                <p:nvPr/>
              </p:nvSpPr>
              <p:spPr>
                <a:xfrm>
                  <a:off x="3770120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0" name="矩形 97">
                  <a:extLst>
                    <a:ext uri="{FF2B5EF4-FFF2-40B4-BE49-F238E27FC236}">
                      <a16:creationId xmlns:a16="http://schemas.microsoft.com/office/drawing/2014/main" id="{5D8CFC5B-04C8-F52B-1BC3-F418AF46DAAE}"/>
                    </a:ext>
                  </a:extLst>
                </p:cNvPr>
                <p:cNvSpPr/>
                <p:nvPr/>
              </p:nvSpPr>
              <p:spPr>
                <a:xfrm>
                  <a:off x="4353001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1" name="矩形 98">
                  <a:extLst>
                    <a:ext uri="{FF2B5EF4-FFF2-40B4-BE49-F238E27FC236}">
                      <a16:creationId xmlns:a16="http://schemas.microsoft.com/office/drawing/2014/main" id="{79B2AC79-2E09-7433-8F4A-938E72C65F85}"/>
                    </a:ext>
                  </a:extLst>
                </p:cNvPr>
                <p:cNvSpPr/>
                <p:nvPr/>
              </p:nvSpPr>
              <p:spPr>
                <a:xfrm>
                  <a:off x="4942313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2" name="矩形 99">
                  <a:extLst>
                    <a:ext uri="{FF2B5EF4-FFF2-40B4-BE49-F238E27FC236}">
                      <a16:creationId xmlns:a16="http://schemas.microsoft.com/office/drawing/2014/main" id="{6690C980-55DD-BCDC-6D94-590CEE992258}"/>
                    </a:ext>
                  </a:extLst>
                </p:cNvPr>
                <p:cNvSpPr/>
                <p:nvPr/>
              </p:nvSpPr>
              <p:spPr>
                <a:xfrm>
                  <a:off x="5525194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3" name="矩形 100">
                  <a:extLst>
                    <a:ext uri="{FF2B5EF4-FFF2-40B4-BE49-F238E27FC236}">
                      <a16:creationId xmlns:a16="http://schemas.microsoft.com/office/drawing/2014/main" id="{1758F843-4B4D-4134-201F-4FDE4A83407A}"/>
                    </a:ext>
                  </a:extLst>
                </p:cNvPr>
                <p:cNvSpPr/>
                <p:nvPr/>
              </p:nvSpPr>
              <p:spPr>
                <a:xfrm>
                  <a:off x="3770120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4" name="矩形 101">
                  <a:extLst>
                    <a:ext uri="{FF2B5EF4-FFF2-40B4-BE49-F238E27FC236}">
                      <a16:creationId xmlns:a16="http://schemas.microsoft.com/office/drawing/2014/main" id="{60D9BEAC-B9F3-4708-0CEE-9461E9CE2215}"/>
                    </a:ext>
                  </a:extLst>
                </p:cNvPr>
                <p:cNvSpPr/>
                <p:nvPr/>
              </p:nvSpPr>
              <p:spPr>
                <a:xfrm>
                  <a:off x="4353001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6" name="矩形 102">
                  <a:extLst>
                    <a:ext uri="{FF2B5EF4-FFF2-40B4-BE49-F238E27FC236}">
                      <a16:creationId xmlns:a16="http://schemas.microsoft.com/office/drawing/2014/main" id="{3E3F6A32-2B4B-98A9-0F62-4718CBD016EC}"/>
                    </a:ext>
                  </a:extLst>
                </p:cNvPr>
                <p:cNvSpPr/>
                <p:nvPr/>
              </p:nvSpPr>
              <p:spPr>
                <a:xfrm>
                  <a:off x="4942313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7" name="矩形 103">
                  <a:extLst>
                    <a:ext uri="{FF2B5EF4-FFF2-40B4-BE49-F238E27FC236}">
                      <a16:creationId xmlns:a16="http://schemas.microsoft.com/office/drawing/2014/main" id="{D52577C4-05D1-C829-E14D-9373BF97AA85}"/>
                    </a:ext>
                  </a:extLst>
                </p:cNvPr>
                <p:cNvSpPr/>
                <p:nvPr/>
              </p:nvSpPr>
              <p:spPr>
                <a:xfrm>
                  <a:off x="5525194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8" name="矩形 104">
                  <a:extLst>
                    <a:ext uri="{FF2B5EF4-FFF2-40B4-BE49-F238E27FC236}">
                      <a16:creationId xmlns:a16="http://schemas.microsoft.com/office/drawing/2014/main" id="{0B3B0B68-658E-711C-90E4-E3C0BFFB4BA9}"/>
                    </a:ext>
                  </a:extLst>
                </p:cNvPr>
                <p:cNvSpPr/>
                <p:nvPr/>
              </p:nvSpPr>
              <p:spPr>
                <a:xfrm>
                  <a:off x="3770120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0" name="矩形 105">
                  <a:extLst>
                    <a:ext uri="{FF2B5EF4-FFF2-40B4-BE49-F238E27FC236}">
                      <a16:creationId xmlns:a16="http://schemas.microsoft.com/office/drawing/2014/main" id="{1DBF1DB7-B137-701F-219D-9FDC40341F02}"/>
                    </a:ext>
                  </a:extLst>
                </p:cNvPr>
                <p:cNvSpPr/>
                <p:nvPr/>
              </p:nvSpPr>
              <p:spPr>
                <a:xfrm>
                  <a:off x="4353001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1" name="矩形 106">
                  <a:extLst>
                    <a:ext uri="{FF2B5EF4-FFF2-40B4-BE49-F238E27FC236}">
                      <a16:creationId xmlns:a16="http://schemas.microsoft.com/office/drawing/2014/main" id="{BDF07B38-F2A6-23E3-3266-4014096FE27A}"/>
                    </a:ext>
                  </a:extLst>
                </p:cNvPr>
                <p:cNvSpPr/>
                <p:nvPr/>
              </p:nvSpPr>
              <p:spPr>
                <a:xfrm>
                  <a:off x="4942313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3" name="矩形 107">
                  <a:extLst>
                    <a:ext uri="{FF2B5EF4-FFF2-40B4-BE49-F238E27FC236}">
                      <a16:creationId xmlns:a16="http://schemas.microsoft.com/office/drawing/2014/main" id="{7EC1540F-5197-C6E8-056B-ECD5B5DE90E5}"/>
                    </a:ext>
                  </a:extLst>
                </p:cNvPr>
                <p:cNvSpPr/>
                <p:nvPr/>
              </p:nvSpPr>
              <p:spPr>
                <a:xfrm>
                  <a:off x="5525194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sp>
            <p:nvSpPr>
              <p:cNvPr id="25" name="矩形 8">
                <a:extLst>
                  <a:ext uri="{FF2B5EF4-FFF2-40B4-BE49-F238E27FC236}">
                    <a16:creationId xmlns:a16="http://schemas.microsoft.com/office/drawing/2014/main" id="{FFFA8DAD-AEE1-C5F7-660B-AA96B085E17A}"/>
                  </a:ext>
                </a:extLst>
              </p:cNvPr>
              <p:cNvSpPr/>
              <p:nvPr/>
            </p:nvSpPr>
            <p:spPr>
              <a:xfrm>
                <a:off x="3189970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6" name="矩形 9">
                <a:extLst>
                  <a:ext uri="{FF2B5EF4-FFF2-40B4-BE49-F238E27FC236}">
                    <a16:creationId xmlns:a16="http://schemas.microsoft.com/office/drawing/2014/main" id="{3520F580-D929-E649-D35A-B80821409B5D}"/>
                  </a:ext>
                </a:extLst>
              </p:cNvPr>
              <p:cNvSpPr/>
              <p:nvPr/>
            </p:nvSpPr>
            <p:spPr>
              <a:xfrm>
                <a:off x="3777138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8" name="矩形 10">
                <a:extLst>
                  <a:ext uri="{FF2B5EF4-FFF2-40B4-BE49-F238E27FC236}">
                    <a16:creationId xmlns:a16="http://schemas.microsoft.com/office/drawing/2014/main" id="{9D622638-F2D6-518A-C72B-0DC8107D5D71}"/>
                  </a:ext>
                </a:extLst>
              </p:cNvPr>
              <p:cNvSpPr/>
              <p:nvPr/>
            </p:nvSpPr>
            <p:spPr>
              <a:xfrm>
                <a:off x="4364306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9" name="矩形 11">
                <a:extLst>
                  <a:ext uri="{FF2B5EF4-FFF2-40B4-BE49-F238E27FC236}">
                    <a16:creationId xmlns:a16="http://schemas.microsoft.com/office/drawing/2014/main" id="{F7CC8DFC-9A1A-CEED-E4EB-7A522158438F}"/>
                  </a:ext>
                </a:extLst>
              </p:cNvPr>
              <p:cNvSpPr/>
              <p:nvPr/>
            </p:nvSpPr>
            <p:spPr>
              <a:xfrm>
                <a:off x="4951475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2" name="矩形 12">
                <a:extLst>
                  <a:ext uri="{FF2B5EF4-FFF2-40B4-BE49-F238E27FC236}">
                    <a16:creationId xmlns:a16="http://schemas.microsoft.com/office/drawing/2014/main" id="{61B34F00-EAA8-DE89-4085-5384B84CEC03}"/>
                  </a:ext>
                </a:extLst>
              </p:cNvPr>
              <p:cNvSpPr/>
              <p:nvPr/>
            </p:nvSpPr>
            <p:spPr>
              <a:xfrm>
                <a:off x="3189970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3" name="矩形 13">
                <a:extLst>
                  <a:ext uri="{FF2B5EF4-FFF2-40B4-BE49-F238E27FC236}">
                    <a16:creationId xmlns:a16="http://schemas.microsoft.com/office/drawing/2014/main" id="{75CABBB7-744C-A8A6-0E7C-A62230C23005}"/>
                  </a:ext>
                </a:extLst>
              </p:cNvPr>
              <p:cNvSpPr/>
              <p:nvPr/>
            </p:nvSpPr>
            <p:spPr>
              <a:xfrm>
                <a:off x="3777138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4" name="矩形 14">
                <a:extLst>
                  <a:ext uri="{FF2B5EF4-FFF2-40B4-BE49-F238E27FC236}">
                    <a16:creationId xmlns:a16="http://schemas.microsoft.com/office/drawing/2014/main" id="{E567AD55-2B70-E1D7-B76F-71B9BF4CE68B}"/>
                  </a:ext>
                </a:extLst>
              </p:cNvPr>
              <p:cNvSpPr/>
              <p:nvPr/>
            </p:nvSpPr>
            <p:spPr>
              <a:xfrm>
                <a:off x="4364306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5" name="矩形 15">
                <a:extLst>
                  <a:ext uri="{FF2B5EF4-FFF2-40B4-BE49-F238E27FC236}">
                    <a16:creationId xmlns:a16="http://schemas.microsoft.com/office/drawing/2014/main" id="{4A96C701-B602-C82D-90ED-A3DC6FD8089C}"/>
                  </a:ext>
                </a:extLst>
              </p:cNvPr>
              <p:cNvSpPr/>
              <p:nvPr/>
            </p:nvSpPr>
            <p:spPr>
              <a:xfrm>
                <a:off x="4951475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6" name="矩形 16">
                <a:extLst>
                  <a:ext uri="{FF2B5EF4-FFF2-40B4-BE49-F238E27FC236}">
                    <a16:creationId xmlns:a16="http://schemas.microsoft.com/office/drawing/2014/main" id="{F66EDAB1-2089-3293-818C-5E59BB7344D4}"/>
                  </a:ext>
                </a:extLst>
              </p:cNvPr>
              <p:cNvSpPr/>
              <p:nvPr/>
            </p:nvSpPr>
            <p:spPr>
              <a:xfrm>
                <a:off x="3189970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7" name="矩形 17">
                <a:extLst>
                  <a:ext uri="{FF2B5EF4-FFF2-40B4-BE49-F238E27FC236}">
                    <a16:creationId xmlns:a16="http://schemas.microsoft.com/office/drawing/2014/main" id="{90B69615-54F6-A0AD-BB28-EE3CF04F7358}"/>
                  </a:ext>
                </a:extLst>
              </p:cNvPr>
              <p:cNvSpPr/>
              <p:nvPr/>
            </p:nvSpPr>
            <p:spPr>
              <a:xfrm>
                <a:off x="3777138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8" name="矩形 18">
                <a:extLst>
                  <a:ext uri="{FF2B5EF4-FFF2-40B4-BE49-F238E27FC236}">
                    <a16:creationId xmlns:a16="http://schemas.microsoft.com/office/drawing/2014/main" id="{70663793-CEC7-53D9-6189-01C0A32E4C8B}"/>
                  </a:ext>
                </a:extLst>
              </p:cNvPr>
              <p:cNvSpPr/>
              <p:nvPr/>
            </p:nvSpPr>
            <p:spPr>
              <a:xfrm>
                <a:off x="4364306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9" name="矩形 19">
                <a:extLst>
                  <a:ext uri="{FF2B5EF4-FFF2-40B4-BE49-F238E27FC236}">
                    <a16:creationId xmlns:a16="http://schemas.microsoft.com/office/drawing/2014/main" id="{F0FA339F-5DE4-7AAA-1C35-67BA7D4FBFB2}"/>
                  </a:ext>
                </a:extLst>
              </p:cNvPr>
              <p:cNvSpPr/>
              <p:nvPr/>
            </p:nvSpPr>
            <p:spPr>
              <a:xfrm>
                <a:off x="4951475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0" name="矩形 20">
                <a:extLst>
                  <a:ext uri="{FF2B5EF4-FFF2-40B4-BE49-F238E27FC236}">
                    <a16:creationId xmlns:a16="http://schemas.microsoft.com/office/drawing/2014/main" id="{E7D47990-88C8-5C0A-52ED-F61B5B239DDA}"/>
                  </a:ext>
                </a:extLst>
              </p:cNvPr>
              <p:cNvSpPr/>
              <p:nvPr/>
            </p:nvSpPr>
            <p:spPr>
              <a:xfrm>
                <a:off x="3189970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1" name="矩形 21">
                <a:extLst>
                  <a:ext uri="{FF2B5EF4-FFF2-40B4-BE49-F238E27FC236}">
                    <a16:creationId xmlns:a16="http://schemas.microsoft.com/office/drawing/2014/main" id="{F84E5CAD-E8E1-0439-B661-0FFD3C06BE9F}"/>
                  </a:ext>
                </a:extLst>
              </p:cNvPr>
              <p:cNvSpPr/>
              <p:nvPr/>
            </p:nvSpPr>
            <p:spPr>
              <a:xfrm>
                <a:off x="3777138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2" name="矩形 22">
                <a:extLst>
                  <a:ext uri="{FF2B5EF4-FFF2-40B4-BE49-F238E27FC236}">
                    <a16:creationId xmlns:a16="http://schemas.microsoft.com/office/drawing/2014/main" id="{C4E4AC62-024F-13A0-C3F1-95224C4533AB}"/>
                  </a:ext>
                </a:extLst>
              </p:cNvPr>
              <p:cNvSpPr/>
              <p:nvPr/>
            </p:nvSpPr>
            <p:spPr>
              <a:xfrm>
                <a:off x="4364306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3" name="矩形 23">
                <a:extLst>
                  <a:ext uri="{FF2B5EF4-FFF2-40B4-BE49-F238E27FC236}">
                    <a16:creationId xmlns:a16="http://schemas.microsoft.com/office/drawing/2014/main" id="{B80226F5-3BBB-FE2E-E5A9-92107E824CA0}"/>
                  </a:ext>
                </a:extLst>
              </p:cNvPr>
              <p:cNvSpPr/>
              <p:nvPr/>
            </p:nvSpPr>
            <p:spPr>
              <a:xfrm>
                <a:off x="4951475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4" name="箭头: 左右 24">
                <a:extLst>
                  <a:ext uri="{FF2B5EF4-FFF2-40B4-BE49-F238E27FC236}">
                    <a16:creationId xmlns:a16="http://schemas.microsoft.com/office/drawing/2014/main" id="{F74DC3A3-C20B-E2A9-2926-AF276FE841B3}"/>
                  </a:ext>
                </a:extLst>
              </p:cNvPr>
              <p:cNvSpPr/>
              <p:nvPr/>
            </p:nvSpPr>
            <p:spPr>
              <a:xfrm>
                <a:off x="3395736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5" name="箭头: 左右 25">
                <a:extLst>
                  <a:ext uri="{FF2B5EF4-FFF2-40B4-BE49-F238E27FC236}">
                    <a16:creationId xmlns:a16="http://schemas.microsoft.com/office/drawing/2014/main" id="{34E5075A-5283-F028-7130-0BA0D8503D4A}"/>
                  </a:ext>
                </a:extLst>
              </p:cNvPr>
              <p:cNvSpPr/>
              <p:nvPr/>
            </p:nvSpPr>
            <p:spPr>
              <a:xfrm>
                <a:off x="3982904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7" name="箭头: 左右 26">
                <a:extLst>
                  <a:ext uri="{FF2B5EF4-FFF2-40B4-BE49-F238E27FC236}">
                    <a16:creationId xmlns:a16="http://schemas.microsoft.com/office/drawing/2014/main" id="{78DDC6DC-0184-6B36-EB07-BB477BD82F7C}"/>
                  </a:ext>
                </a:extLst>
              </p:cNvPr>
              <p:cNvSpPr/>
              <p:nvPr/>
            </p:nvSpPr>
            <p:spPr>
              <a:xfrm>
                <a:off x="4570072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8" name="箭头: 左右 27">
                <a:extLst>
                  <a:ext uri="{FF2B5EF4-FFF2-40B4-BE49-F238E27FC236}">
                    <a16:creationId xmlns:a16="http://schemas.microsoft.com/office/drawing/2014/main" id="{C5EE9028-5B55-188D-EA11-6D01435DFDE3}"/>
                  </a:ext>
                </a:extLst>
              </p:cNvPr>
              <p:cNvSpPr/>
              <p:nvPr/>
            </p:nvSpPr>
            <p:spPr>
              <a:xfrm>
                <a:off x="3390378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9" name="箭头: 左右 28">
                <a:extLst>
                  <a:ext uri="{FF2B5EF4-FFF2-40B4-BE49-F238E27FC236}">
                    <a16:creationId xmlns:a16="http://schemas.microsoft.com/office/drawing/2014/main" id="{B4B714FE-9E96-7213-8EC2-77655D54E60B}"/>
                  </a:ext>
                </a:extLst>
              </p:cNvPr>
              <p:cNvSpPr/>
              <p:nvPr/>
            </p:nvSpPr>
            <p:spPr>
              <a:xfrm>
                <a:off x="3977546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0" name="箭头: 左右 29">
                <a:extLst>
                  <a:ext uri="{FF2B5EF4-FFF2-40B4-BE49-F238E27FC236}">
                    <a16:creationId xmlns:a16="http://schemas.microsoft.com/office/drawing/2014/main" id="{36F65E65-EEEE-508E-A03D-9CB52A044E87}"/>
                  </a:ext>
                </a:extLst>
              </p:cNvPr>
              <p:cNvSpPr/>
              <p:nvPr/>
            </p:nvSpPr>
            <p:spPr>
              <a:xfrm>
                <a:off x="4564714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1" name="箭头: 左右 30">
                <a:extLst>
                  <a:ext uri="{FF2B5EF4-FFF2-40B4-BE49-F238E27FC236}">
                    <a16:creationId xmlns:a16="http://schemas.microsoft.com/office/drawing/2014/main" id="{1C08D4FB-A6C0-4DDE-20FB-ABF38C1F0405}"/>
                  </a:ext>
                </a:extLst>
              </p:cNvPr>
              <p:cNvSpPr/>
              <p:nvPr/>
            </p:nvSpPr>
            <p:spPr>
              <a:xfrm>
                <a:off x="3390378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2" name="箭头: 左右 31">
                <a:extLst>
                  <a:ext uri="{FF2B5EF4-FFF2-40B4-BE49-F238E27FC236}">
                    <a16:creationId xmlns:a16="http://schemas.microsoft.com/office/drawing/2014/main" id="{BF3E84F4-481A-8045-E896-7FB725409C42}"/>
                  </a:ext>
                </a:extLst>
              </p:cNvPr>
              <p:cNvSpPr/>
              <p:nvPr/>
            </p:nvSpPr>
            <p:spPr>
              <a:xfrm>
                <a:off x="3977546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3" name="箭头: 左右 32">
                <a:extLst>
                  <a:ext uri="{FF2B5EF4-FFF2-40B4-BE49-F238E27FC236}">
                    <a16:creationId xmlns:a16="http://schemas.microsoft.com/office/drawing/2014/main" id="{8BB75B14-4DD3-ADCF-890D-C225C01D1298}"/>
                  </a:ext>
                </a:extLst>
              </p:cNvPr>
              <p:cNvSpPr/>
              <p:nvPr/>
            </p:nvSpPr>
            <p:spPr>
              <a:xfrm>
                <a:off x="4564714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4" name="箭头: 左右 33">
                <a:extLst>
                  <a:ext uri="{FF2B5EF4-FFF2-40B4-BE49-F238E27FC236}">
                    <a16:creationId xmlns:a16="http://schemas.microsoft.com/office/drawing/2014/main" id="{5C4FDD94-D787-766C-7F20-BCFA79A044EB}"/>
                  </a:ext>
                </a:extLst>
              </p:cNvPr>
              <p:cNvSpPr/>
              <p:nvPr/>
            </p:nvSpPr>
            <p:spPr>
              <a:xfrm>
                <a:off x="3390378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5" name="箭头: 左右 34">
                <a:extLst>
                  <a:ext uri="{FF2B5EF4-FFF2-40B4-BE49-F238E27FC236}">
                    <a16:creationId xmlns:a16="http://schemas.microsoft.com/office/drawing/2014/main" id="{9FE403FF-F3AB-3656-A92D-8EB5BE368ABE}"/>
                  </a:ext>
                </a:extLst>
              </p:cNvPr>
              <p:cNvSpPr/>
              <p:nvPr/>
            </p:nvSpPr>
            <p:spPr>
              <a:xfrm>
                <a:off x="3977546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6" name="箭头: 左右 35">
                <a:extLst>
                  <a:ext uri="{FF2B5EF4-FFF2-40B4-BE49-F238E27FC236}">
                    <a16:creationId xmlns:a16="http://schemas.microsoft.com/office/drawing/2014/main" id="{B4CB4311-565F-CC3F-2B12-A97E2B427F84}"/>
                  </a:ext>
                </a:extLst>
              </p:cNvPr>
              <p:cNvSpPr/>
              <p:nvPr/>
            </p:nvSpPr>
            <p:spPr>
              <a:xfrm>
                <a:off x="4564714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7" name="箭头: 左右 36">
                <a:extLst>
                  <a:ext uri="{FF2B5EF4-FFF2-40B4-BE49-F238E27FC236}">
                    <a16:creationId xmlns:a16="http://schemas.microsoft.com/office/drawing/2014/main" id="{5F3328CE-F998-9DE0-BF42-FFE9E6D17EAC}"/>
                  </a:ext>
                </a:extLst>
              </p:cNvPr>
              <p:cNvSpPr/>
              <p:nvPr/>
            </p:nvSpPr>
            <p:spPr>
              <a:xfrm rot="5400000">
                <a:off x="304998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8" name="箭头: 左右 37">
                <a:extLst>
                  <a:ext uri="{FF2B5EF4-FFF2-40B4-BE49-F238E27FC236}">
                    <a16:creationId xmlns:a16="http://schemas.microsoft.com/office/drawing/2014/main" id="{C1FFEAB8-08AC-56F3-B204-E086771DB10B}"/>
                  </a:ext>
                </a:extLst>
              </p:cNvPr>
              <p:cNvSpPr/>
              <p:nvPr/>
            </p:nvSpPr>
            <p:spPr>
              <a:xfrm rot="5400000">
                <a:off x="3049982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9" name="箭头: 左右 38">
                <a:extLst>
                  <a:ext uri="{FF2B5EF4-FFF2-40B4-BE49-F238E27FC236}">
                    <a16:creationId xmlns:a16="http://schemas.microsoft.com/office/drawing/2014/main" id="{2AA551B4-C7DB-054F-86CD-BF246190C508}"/>
                  </a:ext>
                </a:extLst>
              </p:cNvPr>
              <p:cNvSpPr/>
              <p:nvPr/>
            </p:nvSpPr>
            <p:spPr>
              <a:xfrm rot="5400000">
                <a:off x="304998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0" name="箭头: 左右 39">
                <a:extLst>
                  <a:ext uri="{FF2B5EF4-FFF2-40B4-BE49-F238E27FC236}">
                    <a16:creationId xmlns:a16="http://schemas.microsoft.com/office/drawing/2014/main" id="{871292C9-2F88-C939-2CD9-FE3F0C8D0E10}"/>
                  </a:ext>
                </a:extLst>
              </p:cNvPr>
              <p:cNvSpPr/>
              <p:nvPr/>
            </p:nvSpPr>
            <p:spPr>
              <a:xfrm rot="5400000">
                <a:off x="3644129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1" name="箭头: 左右 40">
                <a:extLst>
                  <a:ext uri="{FF2B5EF4-FFF2-40B4-BE49-F238E27FC236}">
                    <a16:creationId xmlns:a16="http://schemas.microsoft.com/office/drawing/2014/main" id="{6F79E1AE-7F02-77CE-2AE3-3027FAF1DFB8}"/>
                  </a:ext>
                </a:extLst>
              </p:cNvPr>
              <p:cNvSpPr/>
              <p:nvPr/>
            </p:nvSpPr>
            <p:spPr>
              <a:xfrm rot="5400000">
                <a:off x="3644129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2" name="箭头: 左右 41">
                <a:extLst>
                  <a:ext uri="{FF2B5EF4-FFF2-40B4-BE49-F238E27FC236}">
                    <a16:creationId xmlns:a16="http://schemas.microsoft.com/office/drawing/2014/main" id="{E8AB6472-A7EC-626D-4905-8E5682EEE50C}"/>
                  </a:ext>
                </a:extLst>
              </p:cNvPr>
              <p:cNvSpPr/>
              <p:nvPr/>
            </p:nvSpPr>
            <p:spPr>
              <a:xfrm rot="5400000">
                <a:off x="3644129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3" name="箭头: 左右 42">
                <a:extLst>
                  <a:ext uri="{FF2B5EF4-FFF2-40B4-BE49-F238E27FC236}">
                    <a16:creationId xmlns:a16="http://schemas.microsoft.com/office/drawing/2014/main" id="{DA6C3F42-BAE9-E8D0-424C-A270CE8FAC67}"/>
                  </a:ext>
                </a:extLst>
              </p:cNvPr>
              <p:cNvSpPr/>
              <p:nvPr/>
            </p:nvSpPr>
            <p:spPr>
              <a:xfrm rot="5400000">
                <a:off x="4229398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4" name="箭头: 左右 43">
                <a:extLst>
                  <a:ext uri="{FF2B5EF4-FFF2-40B4-BE49-F238E27FC236}">
                    <a16:creationId xmlns:a16="http://schemas.microsoft.com/office/drawing/2014/main" id="{AC44D855-9667-BE7D-0D65-243F008320F3}"/>
                  </a:ext>
                </a:extLst>
              </p:cNvPr>
              <p:cNvSpPr/>
              <p:nvPr/>
            </p:nvSpPr>
            <p:spPr>
              <a:xfrm rot="5400000">
                <a:off x="4229398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5" name="箭头: 左右 44">
                <a:extLst>
                  <a:ext uri="{FF2B5EF4-FFF2-40B4-BE49-F238E27FC236}">
                    <a16:creationId xmlns:a16="http://schemas.microsoft.com/office/drawing/2014/main" id="{C3D2EBBF-43EB-5331-CFBD-BE79AC751D15}"/>
                  </a:ext>
                </a:extLst>
              </p:cNvPr>
              <p:cNvSpPr/>
              <p:nvPr/>
            </p:nvSpPr>
            <p:spPr>
              <a:xfrm rot="5400000">
                <a:off x="4229398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6" name="箭头: 左右 45">
                <a:extLst>
                  <a:ext uri="{FF2B5EF4-FFF2-40B4-BE49-F238E27FC236}">
                    <a16:creationId xmlns:a16="http://schemas.microsoft.com/office/drawing/2014/main" id="{176E9198-FA06-D05C-8380-6900B6328192}"/>
                  </a:ext>
                </a:extLst>
              </p:cNvPr>
              <p:cNvSpPr/>
              <p:nvPr/>
            </p:nvSpPr>
            <p:spPr>
              <a:xfrm rot="5400000">
                <a:off x="482224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7" name="箭头: 左右 46">
                <a:extLst>
                  <a:ext uri="{FF2B5EF4-FFF2-40B4-BE49-F238E27FC236}">
                    <a16:creationId xmlns:a16="http://schemas.microsoft.com/office/drawing/2014/main" id="{B90EAF52-7413-6DDD-400A-C491E304163D}"/>
                  </a:ext>
                </a:extLst>
              </p:cNvPr>
              <p:cNvSpPr/>
              <p:nvPr/>
            </p:nvSpPr>
            <p:spPr>
              <a:xfrm rot="5400000">
                <a:off x="4822242" y="32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8" name="箭头: 左右 47">
                <a:extLst>
                  <a:ext uri="{FF2B5EF4-FFF2-40B4-BE49-F238E27FC236}">
                    <a16:creationId xmlns:a16="http://schemas.microsoft.com/office/drawing/2014/main" id="{4EF3C8A4-E472-2717-C5C5-E0671A21CED0}"/>
                  </a:ext>
                </a:extLst>
              </p:cNvPr>
              <p:cNvSpPr/>
              <p:nvPr/>
            </p:nvSpPr>
            <p:spPr>
              <a:xfrm rot="5400000">
                <a:off x="482224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9" name="箭头: 左右 48">
                <a:extLst>
                  <a:ext uri="{FF2B5EF4-FFF2-40B4-BE49-F238E27FC236}">
                    <a16:creationId xmlns:a16="http://schemas.microsoft.com/office/drawing/2014/main" id="{E1157832-9723-8054-EDC7-5E39A83041C4}"/>
                  </a:ext>
                </a:extLst>
              </p:cNvPr>
              <p:cNvSpPr/>
              <p:nvPr/>
            </p:nvSpPr>
            <p:spPr>
              <a:xfrm>
                <a:off x="3395736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0" name="箭头: 左右 49">
                <a:extLst>
                  <a:ext uri="{FF2B5EF4-FFF2-40B4-BE49-F238E27FC236}">
                    <a16:creationId xmlns:a16="http://schemas.microsoft.com/office/drawing/2014/main" id="{ED0A383D-4A37-A03E-12D0-A5FF1BAC7B10}"/>
                  </a:ext>
                </a:extLst>
              </p:cNvPr>
              <p:cNvSpPr/>
              <p:nvPr/>
            </p:nvSpPr>
            <p:spPr>
              <a:xfrm>
                <a:off x="3984169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1" name="箭头: 左右 50">
                <a:extLst>
                  <a:ext uri="{FF2B5EF4-FFF2-40B4-BE49-F238E27FC236}">
                    <a16:creationId xmlns:a16="http://schemas.microsoft.com/office/drawing/2014/main" id="{CDD6FF0B-BFF7-B06E-41EF-E7082C052F5C}"/>
                  </a:ext>
                </a:extLst>
              </p:cNvPr>
              <p:cNvSpPr/>
              <p:nvPr/>
            </p:nvSpPr>
            <p:spPr>
              <a:xfrm>
                <a:off x="4572602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2" name="箭头: 左右 51">
                <a:extLst>
                  <a:ext uri="{FF2B5EF4-FFF2-40B4-BE49-F238E27FC236}">
                    <a16:creationId xmlns:a16="http://schemas.microsoft.com/office/drawing/2014/main" id="{5D0DD9D3-FE49-C82C-A845-28B1ECD7BCD0}"/>
                  </a:ext>
                </a:extLst>
              </p:cNvPr>
              <p:cNvSpPr/>
              <p:nvPr/>
            </p:nvSpPr>
            <p:spPr>
              <a:xfrm>
                <a:off x="3395736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3" name="箭头: 左右 52">
                <a:extLst>
                  <a:ext uri="{FF2B5EF4-FFF2-40B4-BE49-F238E27FC236}">
                    <a16:creationId xmlns:a16="http://schemas.microsoft.com/office/drawing/2014/main" id="{E3A5207B-F0E0-F3FC-EF25-8B71317D9E0A}"/>
                  </a:ext>
                </a:extLst>
              </p:cNvPr>
              <p:cNvSpPr/>
              <p:nvPr/>
            </p:nvSpPr>
            <p:spPr>
              <a:xfrm>
                <a:off x="3984169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4" name="箭头: 左右 53">
                <a:extLst>
                  <a:ext uri="{FF2B5EF4-FFF2-40B4-BE49-F238E27FC236}">
                    <a16:creationId xmlns:a16="http://schemas.microsoft.com/office/drawing/2014/main" id="{4F7419E2-86B2-7936-9F6E-45C8E3D4B00E}"/>
                  </a:ext>
                </a:extLst>
              </p:cNvPr>
              <p:cNvSpPr/>
              <p:nvPr/>
            </p:nvSpPr>
            <p:spPr>
              <a:xfrm>
                <a:off x="4572602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5" name="箭头: 左右 54">
                <a:extLst>
                  <a:ext uri="{FF2B5EF4-FFF2-40B4-BE49-F238E27FC236}">
                    <a16:creationId xmlns:a16="http://schemas.microsoft.com/office/drawing/2014/main" id="{18705FD0-7307-137B-8685-FC4B99DA0D9A}"/>
                  </a:ext>
                </a:extLst>
              </p:cNvPr>
              <p:cNvSpPr/>
              <p:nvPr/>
            </p:nvSpPr>
            <p:spPr>
              <a:xfrm>
                <a:off x="3395736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6" name="箭头: 左右 55">
                <a:extLst>
                  <a:ext uri="{FF2B5EF4-FFF2-40B4-BE49-F238E27FC236}">
                    <a16:creationId xmlns:a16="http://schemas.microsoft.com/office/drawing/2014/main" id="{92EE123C-330A-2154-3B1B-D4A712EA1902}"/>
                  </a:ext>
                </a:extLst>
              </p:cNvPr>
              <p:cNvSpPr/>
              <p:nvPr/>
            </p:nvSpPr>
            <p:spPr>
              <a:xfrm>
                <a:off x="3984169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7" name="箭头: 左右 56">
                <a:extLst>
                  <a:ext uri="{FF2B5EF4-FFF2-40B4-BE49-F238E27FC236}">
                    <a16:creationId xmlns:a16="http://schemas.microsoft.com/office/drawing/2014/main" id="{6E83A48B-33F9-C5F2-6808-EB86053ED306}"/>
                  </a:ext>
                </a:extLst>
              </p:cNvPr>
              <p:cNvSpPr/>
              <p:nvPr/>
            </p:nvSpPr>
            <p:spPr>
              <a:xfrm>
                <a:off x="4572602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8" name="箭头: 左右 57">
                <a:extLst>
                  <a:ext uri="{FF2B5EF4-FFF2-40B4-BE49-F238E27FC236}">
                    <a16:creationId xmlns:a16="http://schemas.microsoft.com/office/drawing/2014/main" id="{62A909FE-5FE9-0703-F909-BC1AB3A8FCBE}"/>
                  </a:ext>
                </a:extLst>
              </p:cNvPr>
              <p:cNvSpPr/>
              <p:nvPr/>
            </p:nvSpPr>
            <p:spPr>
              <a:xfrm>
                <a:off x="3395736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9" name="箭头: 左右 58">
                <a:extLst>
                  <a:ext uri="{FF2B5EF4-FFF2-40B4-BE49-F238E27FC236}">
                    <a16:creationId xmlns:a16="http://schemas.microsoft.com/office/drawing/2014/main" id="{96D6FD9E-DC9F-D4D6-DE41-49E6E9AC95DE}"/>
                  </a:ext>
                </a:extLst>
              </p:cNvPr>
              <p:cNvSpPr/>
              <p:nvPr/>
            </p:nvSpPr>
            <p:spPr>
              <a:xfrm>
                <a:off x="3984169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0" name="箭头: 左右 59">
                <a:extLst>
                  <a:ext uri="{FF2B5EF4-FFF2-40B4-BE49-F238E27FC236}">
                    <a16:creationId xmlns:a16="http://schemas.microsoft.com/office/drawing/2014/main" id="{AD2953EC-D968-1A7E-4EBF-F249310BA658}"/>
                  </a:ext>
                </a:extLst>
              </p:cNvPr>
              <p:cNvSpPr/>
              <p:nvPr/>
            </p:nvSpPr>
            <p:spPr>
              <a:xfrm>
                <a:off x="4572602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1" name="箭头: 左右 60">
                <a:extLst>
                  <a:ext uri="{FF2B5EF4-FFF2-40B4-BE49-F238E27FC236}">
                    <a16:creationId xmlns:a16="http://schemas.microsoft.com/office/drawing/2014/main" id="{95B75636-D4A5-78C4-47C9-2A2321B9611A}"/>
                  </a:ext>
                </a:extLst>
              </p:cNvPr>
              <p:cNvSpPr/>
              <p:nvPr/>
            </p:nvSpPr>
            <p:spPr>
              <a:xfrm rot="5400000">
                <a:off x="3143869" y="271840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2" name="箭头: 左右 61">
                <a:extLst>
                  <a:ext uri="{FF2B5EF4-FFF2-40B4-BE49-F238E27FC236}">
                    <a16:creationId xmlns:a16="http://schemas.microsoft.com/office/drawing/2014/main" id="{1579ABE5-1D6B-9425-D9EB-D6022F30A19C}"/>
                  </a:ext>
                </a:extLst>
              </p:cNvPr>
              <p:cNvSpPr/>
              <p:nvPr/>
            </p:nvSpPr>
            <p:spPr>
              <a:xfrm rot="5400000">
                <a:off x="3730186" y="271840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3" name="箭头: 左右 62">
                <a:extLst>
                  <a:ext uri="{FF2B5EF4-FFF2-40B4-BE49-F238E27FC236}">
                    <a16:creationId xmlns:a16="http://schemas.microsoft.com/office/drawing/2014/main" id="{C040F0CC-7D2A-74D3-D0AC-91AE6242CE0C}"/>
                  </a:ext>
                </a:extLst>
              </p:cNvPr>
              <p:cNvSpPr/>
              <p:nvPr/>
            </p:nvSpPr>
            <p:spPr>
              <a:xfrm rot="5400000">
                <a:off x="4316503" y="2718404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4" name="箭头: 左右 63">
                <a:extLst>
                  <a:ext uri="{FF2B5EF4-FFF2-40B4-BE49-F238E27FC236}">
                    <a16:creationId xmlns:a16="http://schemas.microsoft.com/office/drawing/2014/main" id="{B6AE12E5-F521-3DF1-32CD-DF647BB1C7A4}"/>
                  </a:ext>
                </a:extLst>
              </p:cNvPr>
              <p:cNvSpPr/>
              <p:nvPr/>
            </p:nvSpPr>
            <p:spPr>
              <a:xfrm rot="5400000">
                <a:off x="4902820" y="2718405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5" name="箭头: 左右 64">
                <a:extLst>
                  <a:ext uri="{FF2B5EF4-FFF2-40B4-BE49-F238E27FC236}">
                    <a16:creationId xmlns:a16="http://schemas.microsoft.com/office/drawing/2014/main" id="{EB0DD7B8-4E23-4FE1-9442-64E9BE4C4911}"/>
                  </a:ext>
                </a:extLst>
              </p:cNvPr>
              <p:cNvSpPr/>
              <p:nvPr/>
            </p:nvSpPr>
            <p:spPr>
              <a:xfrm rot="5400000">
                <a:off x="3143869" y="332762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7" name="箭头: 左右 65">
                <a:extLst>
                  <a:ext uri="{FF2B5EF4-FFF2-40B4-BE49-F238E27FC236}">
                    <a16:creationId xmlns:a16="http://schemas.microsoft.com/office/drawing/2014/main" id="{80443D0B-E6B6-AEF5-CE8C-5C02121D2065}"/>
                  </a:ext>
                </a:extLst>
              </p:cNvPr>
              <p:cNvSpPr/>
              <p:nvPr/>
            </p:nvSpPr>
            <p:spPr>
              <a:xfrm rot="5400000">
                <a:off x="3730186" y="332762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8" name="箭头: 左右 66">
                <a:extLst>
                  <a:ext uri="{FF2B5EF4-FFF2-40B4-BE49-F238E27FC236}">
                    <a16:creationId xmlns:a16="http://schemas.microsoft.com/office/drawing/2014/main" id="{6DBE7AF1-8713-0CDD-86FF-AC6A2E33808C}"/>
                  </a:ext>
                </a:extLst>
              </p:cNvPr>
              <p:cNvSpPr/>
              <p:nvPr/>
            </p:nvSpPr>
            <p:spPr>
              <a:xfrm rot="5400000">
                <a:off x="4316503" y="332762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9" name="箭头: 左右 67">
                <a:extLst>
                  <a:ext uri="{FF2B5EF4-FFF2-40B4-BE49-F238E27FC236}">
                    <a16:creationId xmlns:a16="http://schemas.microsoft.com/office/drawing/2014/main" id="{31C3241B-9B29-5D10-8D6B-5B67C2EF854D}"/>
                  </a:ext>
                </a:extLst>
              </p:cNvPr>
              <p:cNvSpPr/>
              <p:nvPr/>
            </p:nvSpPr>
            <p:spPr>
              <a:xfrm rot="5400000">
                <a:off x="4902820" y="3324449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0" name="箭头: 左右 68">
                <a:extLst>
                  <a:ext uri="{FF2B5EF4-FFF2-40B4-BE49-F238E27FC236}">
                    <a16:creationId xmlns:a16="http://schemas.microsoft.com/office/drawing/2014/main" id="{23AF68A4-185A-16CC-726A-D335C9385145}"/>
                  </a:ext>
                </a:extLst>
              </p:cNvPr>
              <p:cNvSpPr/>
              <p:nvPr/>
            </p:nvSpPr>
            <p:spPr>
              <a:xfrm rot="5400000">
                <a:off x="3143869" y="3936840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1" name="箭头: 左右 69">
                <a:extLst>
                  <a:ext uri="{FF2B5EF4-FFF2-40B4-BE49-F238E27FC236}">
                    <a16:creationId xmlns:a16="http://schemas.microsoft.com/office/drawing/2014/main" id="{D566EC28-AC17-F9BC-CF87-0DE3B4A2F748}"/>
                  </a:ext>
                </a:extLst>
              </p:cNvPr>
              <p:cNvSpPr/>
              <p:nvPr/>
            </p:nvSpPr>
            <p:spPr>
              <a:xfrm rot="5400000">
                <a:off x="3730186" y="393684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3" name="箭头: 左右 70">
                <a:extLst>
                  <a:ext uri="{FF2B5EF4-FFF2-40B4-BE49-F238E27FC236}">
                    <a16:creationId xmlns:a16="http://schemas.microsoft.com/office/drawing/2014/main" id="{14012D29-315D-ADB9-F13F-58B97CEDF2A6}"/>
                  </a:ext>
                </a:extLst>
              </p:cNvPr>
              <p:cNvSpPr/>
              <p:nvPr/>
            </p:nvSpPr>
            <p:spPr>
              <a:xfrm rot="5400000">
                <a:off x="4316503" y="393684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4" name="箭头: 左右 71">
                <a:extLst>
                  <a:ext uri="{FF2B5EF4-FFF2-40B4-BE49-F238E27FC236}">
                    <a16:creationId xmlns:a16="http://schemas.microsoft.com/office/drawing/2014/main" id="{41FB76EA-657B-C641-0E98-4FFAB22D67CF}"/>
                  </a:ext>
                </a:extLst>
              </p:cNvPr>
              <p:cNvSpPr/>
              <p:nvPr/>
            </p:nvSpPr>
            <p:spPr>
              <a:xfrm rot="5400000">
                <a:off x="4902820" y="393684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grpSp>
            <p:nvGrpSpPr>
              <p:cNvPr id="95" name="组合 72">
                <a:extLst>
                  <a:ext uri="{FF2B5EF4-FFF2-40B4-BE49-F238E27FC236}">
                    <a16:creationId xmlns:a16="http://schemas.microsoft.com/office/drawing/2014/main" id="{92D93A8C-EE5A-F1F4-34FE-9F061EA98F4B}"/>
                  </a:ext>
                </a:extLst>
              </p:cNvPr>
              <p:cNvGrpSpPr/>
              <p:nvPr/>
            </p:nvGrpSpPr>
            <p:grpSpPr>
              <a:xfrm>
                <a:off x="3213445" y="1935087"/>
                <a:ext cx="1868370" cy="429342"/>
                <a:chOff x="6685631" y="835025"/>
                <a:chExt cx="1868370" cy="429342"/>
              </a:xfrm>
            </p:grpSpPr>
            <p:sp>
              <p:nvSpPr>
                <p:cNvPr id="111" name="箭头: 左右 88">
                  <a:extLst>
                    <a:ext uri="{FF2B5EF4-FFF2-40B4-BE49-F238E27FC236}">
                      <a16:creationId xmlns:a16="http://schemas.microsoft.com/office/drawing/2014/main" id="{5FA2D135-FA41-8725-D498-637000A944C0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2" name="箭头: 左右 89">
                  <a:extLst>
                    <a:ext uri="{FF2B5EF4-FFF2-40B4-BE49-F238E27FC236}">
                      <a16:creationId xmlns:a16="http://schemas.microsoft.com/office/drawing/2014/main" id="{556877EF-5249-89A8-E39E-87A401002A5E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3" name="箭头: 左右 90">
                  <a:extLst>
                    <a:ext uri="{FF2B5EF4-FFF2-40B4-BE49-F238E27FC236}">
                      <a16:creationId xmlns:a16="http://schemas.microsoft.com/office/drawing/2014/main" id="{B7DD1D17-25CE-B6A7-F22D-F0AA2E1807D7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4" name="箭头: 左右 91">
                  <a:extLst>
                    <a:ext uri="{FF2B5EF4-FFF2-40B4-BE49-F238E27FC236}">
                      <a16:creationId xmlns:a16="http://schemas.microsoft.com/office/drawing/2014/main" id="{7170D874-E4FB-00A1-672E-24DF1F79EC0E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6" name="组合 73">
                <a:extLst>
                  <a:ext uri="{FF2B5EF4-FFF2-40B4-BE49-F238E27FC236}">
                    <a16:creationId xmlns:a16="http://schemas.microsoft.com/office/drawing/2014/main" id="{F4305B3E-81B2-55D3-EB8D-30C67D583C4C}"/>
                  </a:ext>
                </a:extLst>
              </p:cNvPr>
              <p:cNvGrpSpPr/>
              <p:nvPr/>
            </p:nvGrpSpPr>
            <p:grpSpPr>
              <a:xfrm>
                <a:off x="3213445" y="4339124"/>
                <a:ext cx="1868370" cy="130049"/>
                <a:chOff x="6685631" y="3273987"/>
                <a:chExt cx="1868370" cy="429342"/>
              </a:xfrm>
            </p:grpSpPr>
            <p:sp>
              <p:nvSpPr>
                <p:cNvPr id="107" name="箭头: 左右 84">
                  <a:extLst>
                    <a:ext uri="{FF2B5EF4-FFF2-40B4-BE49-F238E27FC236}">
                      <a16:creationId xmlns:a16="http://schemas.microsoft.com/office/drawing/2014/main" id="{2F5DA4B9-996E-7B49-F0C8-7C961296DD31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8" name="箭头: 左右 85">
                  <a:extLst>
                    <a:ext uri="{FF2B5EF4-FFF2-40B4-BE49-F238E27FC236}">
                      <a16:creationId xmlns:a16="http://schemas.microsoft.com/office/drawing/2014/main" id="{B8A680FE-D774-55B6-48FD-B0819CD632C7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9" name="箭头: 左右 86">
                  <a:extLst>
                    <a:ext uri="{FF2B5EF4-FFF2-40B4-BE49-F238E27FC236}">
                      <a16:creationId xmlns:a16="http://schemas.microsoft.com/office/drawing/2014/main" id="{80A8EEAB-999B-FECB-3C5B-E5278314CE24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0" name="箭头: 左右 87">
                  <a:extLst>
                    <a:ext uri="{FF2B5EF4-FFF2-40B4-BE49-F238E27FC236}">
                      <a16:creationId xmlns:a16="http://schemas.microsoft.com/office/drawing/2014/main" id="{4F4BA48A-1B67-7B4C-041C-9C0E0377293C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7" name="组合 74">
                <a:extLst>
                  <a:ext uri="{FF2B5EF4-FFF2-40B4-BE49-F238E27FC236}">
                    <a16:creationId xmlns:a16="http://schemas.microsoft.com/office/drawing/2014/main" id="{606C92A8-82C3-E4D5-8B47-A7883D59D9C1}"/>
                  </a:ext>
                </a:extLst>
              </p:cNvPr>
              <p:cNvGrpSpPr/>
              <p:nvPr/>
            </p:nvGrpSpPr>
            <p:grpSpPr>
              <a:xfrm rot="5400000">
                <a:off x="2196894" y="3301106"/>
                <a:ext cx="1932604" cy="145316"/>
                <a:chOff x="6685631" y="3273987"/>
                <a:chExt cx="1868370" cy="429342"/>
              </a:xfrm>
            </p:grpSpPr>
            <p:sp>
              <p:nvSpPr>
                <p:cNvPr id="103" name="箭头: 左右 80">
                  <a:extLst>
                    <a:ext uri="{FF2B5EF4-FFF2-40B4-BE49-F238E27FC236}">
                      <a16:creationId xmlns:a16="http://schemas.microsoft.com/office/drawing/2014/main" id="{390B0FC1-3C85-C883-9E85-8E2598550CD6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4" name="箭头: 左右 81">
                  <a:extLst>
                    <a:ext uri="{FF2B5EF4-FFF2-40B4-BE49-F238E27FC236}">
                      <a16:creationId xmlns:a16="http://schemas.microsoft.com/office/drawing/2014/main" id="{9109A53C-7647-A433-C9A2-54097DEB9CDE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5" name="箭头: 左右 82">
                  <a:extLst>
                    <a:ext uri="{FF2B5EF4-FFF2-40B4-BE49-F238E27FC236}">
                      <a16:creationId xmlns:a16="http://schemas.microsoft.com/office/drawing/2014/main" id="{C318148C-C136-0D30-43FD-9FD08CF5EF7A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6" name="箭头: 左右 83">
                  <a:extLst>
                    <a:ext uri="{FF2B5EF4-FFF2-40B4-BE49-F238E27FC236}">
                      <a16:creationId xmlns:a16="http://schemas.microsoft.com/office/drawing/2014/main" id="{D676B44F-7280-8DB5-0829-11B5B2EBA07E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8" name="组合 75">
                <a:extLst>
                  <a:ext uri="{FF2B5EF4-FFF2-40B4-BE49-F238E27FC236}">
                    <a16:creationId xmlns:a16="http://schemas.microsoft.com/office/drawing/2014/main" id="{C3B4DC23-2877-1A78-8FC4-6745A339EDFA}"/>
                  </a:ext>
                </a:extLst>
              </p:cNvPr>
              <p:cNvGrpSpPr/>
              <p:nvPr/>
            </p:nvGrpSpPr>
            <p:grpSpPr>
              <a:xfrm rot="5400000">
                <a:off x="4362579" y="3176085"/>
                <a:ext cx="1966592" cy="429342"/>
                <a:chOff x="6685631" y="835025"/>
                <a:chExt cx="1868370" cy="429342"/>
              </a:xfrm>
            </p:grpSpPr>
            <p:sp>
              <p:nvSpPr>
                <p:cNvPr id="99" name="箭头: 左右 76">
                  <a:extLst>
                    <a:ext uri="{FF2B5EF4-FFF2-40B4-BE49-F238E27FC236}">
                      <a16:creationId xmlns:a16="http://schemas.microsoft.com/office/drawing/2014/main" id="{AF8967FE-C898-2733-D70A-451F4931348E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0" name="箭头: 左右 77">
                  <a:extLst>
                    <a:ext uri="{FF2B5EF4-FFF2-40B4-BE49-F238E27FC236}">
                      <a16:creationId xmlns:a16="http://schemas.microsoft.com/office/drawing/2014/main" id="{3E250586-777F-A575-298B-9B791EA7C402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1" name="箭头: 左右 78">
                  <a:extLst>
                    <a:ext uri="{FF2B5EF4-FFF2-40B4-BE49-F238E27FC236}">
                      <a16:creationId xmlns:a16="http://schemas.microsoft.com/office/drawing/2014/main" id="{D2571151-7846-460C-A37B-7CF4523198E2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2" name="箭头: 左右 79">
                  <a:extLst>
                    <a:ext uri="{FF2B5EF4-FFF2-40B4-BE49-F238E27FC236}">
                      <a16:creationId xmlns:a16="http://schemas.microsoft.com/office/drawing/2014/main" id="{D5A773ED-9180-7634-2499-38BFF5C97988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</p:grpSp>
        <p:grpSp>
          <p:nvGrpSpPr>
            <p:cNvPr id="6" name="组合 108">
              <a:extLst>
                <a:ext uri="{FF2B5EF4-FFF2-40B4-BE49-F238E27FC236}">
                  <a16:creationId xmlns:a16="http://schemas.microsoft.com/office/drawing/2014/main" id="{D7E204EC-9A11-1CE2-4A5B-BC07B1CEB6D0}"/>
                </a:ext>
              </a:extLst>
            </p:cNvPr>
            <p:cNvGrpSpPr/>
            <p:nvPr/>
          </p:nvGrpSpPr>
          <p:grpSpPr>
            <a:xfrm>
              <a:off x="5639205" y="2423467"/>
              <a:ext cx="854588" cy="3706129"/>
              <a:chOff x="2862668" y="2193494"/>
              <a:chExt cx="1055914" cy="3706129"/>
            </a:xfrm>
            <a:solidFill>
              <a:schemeClr val="bg2"/>
            </a:solidFill>
          </p:grpSpPr>
          <p:sp>
            <p:nvSpPr>
              <p:cNvPr id="20" name="矩形 109">
                <a:extLst>
                  <a:ext uri="{FF2B5EF4-FFF2-40B4-BE49-F238E27FC236}">
                    <a16:creationId xmlns:a16="http://schemas.microsoft.com/office/drawing/2014/main" id="{5B9F7B5F-F92D-2C10-B6F1-D6C2F14F0C37}"/>
                  </a:ext>
                </a:extLst>
              </p:cNvPr>
              <p:cNvSpPr/>
              <p:nvPr/>
            </p:nvSpPr>
            <p:spPr>
              <a:xfrm>
                <a:off x="2862668" y="2193494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" name="矩形 110">
                <a:extLst>
                  <a:ext uri="{FF2B5EF4-FFF2-40B4-BE49-F238E27FC236}">
                    <a16:creationId xmlns:a16="http://schemas.microsoft.com/office/drawing/2014/main" id="{BB6D4976-C06E-0950-6A53-B8E630037C4D}"/>
                  </a:ext>
                </a:extLst>
              </p:cNvPr>
              <p:cNvSpPr/>
              <p:nvPr/>
            </p:nvSpPr>
            <p:spPr>
              <a:xfrm>
                <a:off x="2862668" y="3338156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矩形 111">
                <a:extLst>
                  <a:ext uri="{FF2B5EF4-FFF2-40B4-BE49-F238E27FC236}">
                    <a16:creationId xmlns:a16="http://schemas.microsoft.com/office/drawing/2014/main" id="{AAA05EC0-9B72-EC1E-1492-3A03C0D762EA}"/>
                  </a:ext>
                </a:extLst>
              </p:cNvPr>
              <p:cNvSpPr/>
              <p:nvPr/>
            </p:nvSpPr>
            <p:spPr>
              <a:xfrm>
                <a:off x="2862668" y="4482818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矩形 112">
                <a:extLst>
                  <a:ext uri="{FF2B5EF4-FFF2-40B4-BE49-F238E27FC236}">
                    <a16:creationId xmlns:a16="http://schemas.microsoft.com/office/drawing/2014/main" id="{B720EFD6-34BC-EC6C-9169-1D9C34C008BB}"/>
                  </a:ext>
                </a:extLst>
              </p:cNvPr>
              <p:cNvSpPr/>
              <p:nvPr/>
            </p:nvSpPr>
            <p:spPr>
              <a:xfrm>
                <a:off x="2862668" y="5627480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" name="矩形 113">
              <a:extLst>
                <a:ext uri="{FF2B5EF4-FFF2-40B4-BE49-F238E27FC236}">
                  <a16:creationId xmlns:a16="http://schemas.microsoft.com/office/drawing/2014/main" id="{53E86986-405F-A189-F06A-D574102B62E5}"/>
                </a:ext>
              </a:extLst>
            </p:cNvPr>
            <p:cNvSpPr/>
            <p:nvPr/>
          </p:nvSpPr>
          <p:spPr>
            <a:xfrm>
              <a:off x="4518251" y="2423467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9" name="矩形 114">
              <a:extLst>
                <a:ext uri="{FF2B5EF4-FFF2-40B4-BE49-F238E27FC236}">
                  <a16:creationId xmlns:a16="http://schemas.microsoft.com/office/drawing/2014/main" id="{9A36FF74-1D73-872C-E8BE-340647C20E61}"/>
                </a:ext>
              </a:extLst>
            </p:cNvPr>
            <p:cNvSpPr/>
            <p:nvPr/>
          </p:nvSpPr>
          <p:spPr>
            <a:xfrm>
              <a:off x="4518251" y="3568129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0" name="矩形 115">
              <a:extLst>
                <a:ext uri="{FF2B5EF4-FFF2-40B4-BE49-F238E27FC236}">
                  <a16:creationId xmlns:a16="http://schemas.microsoft.com/office/drawing/2014/main" id="{DD976AEC-3B4A-CB77-3888-43BA1F121007}"/>
                </a:ext>
              </a:extLst>
            </p:cNvPr>
            <p:cNvSpPr/>
            <p:nvPr/>
          </p:nvSpPr>
          <p:spPr>
            <a:xfrm>
              <a:off x="4518251" y="4712791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" name="矩形 116">
              <a:extLst>
                <a:ext uri="{FF2B5EF4-FFF2-40B4-BE49-F238E27FC236}">
                  <a16:creationId xmlns:a16="http://schemas.microsoft.com/office/drawing/2014/main" id="{FAA51BE0-2BC8-630A-F1A4-A7466848816C}"/>
                </a:ext>
              </a:extLst>
            </p:cNvPr>
            <p:cNvSpPr/>
            <p:nvPr/>
          </p:nvSpPr>
          <p:spPr>
            <a:xfrm>
              <a:off x="4518251" y="5857453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2" name="矩形 117">
              <a:extLst>
                <a:ext uri="{FF2B5EF4-FFF2-40B4-BE49-F238E27FC236}">
                  <a16:creationId xmlns:a16="http://schemas.microsoft.com/office/drawing/2014/main" id="{0D60072D-ED29-5FAE-447A-7AEC82434C46}"/>
                </a:ext>
              </a:extLst>
            </p:cNvPr>
            <p:cNvSpPr/>
            <p:nvPr/>
          </p:nvSpPr>
          <p:spPr>
            <a:xfrm>
              <a:off x="6685685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3" name="矩形 118">
              <a:extLst>
                <a:ext uri="{FF2B5EF4-FFF2-40B4-BE49-F238E27FC236}">
                  <a16:creationId xmlns:a16="http://schemas.microsoft.com/office/drawing/2014/main" id="{36D82BFD-FB10-BAF1-850C-2E133C5110FE}"/>
                </a:ext>
              </a:extLst>
            </p:cNvPr>
            <p:cNvSpPr/>
            <p:nvPr/>
          </p:nvSpPr>
          <p:spPr>
            <a:xfrm>
              <a:off x="7769998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4" name="矩形 119">
              <a:extLst>
                <a:ext uri="{FF2B5EF4-FFF2-40B4-BE49-F238E27FC236}">
                  <a16:creationId xmlns:a16="http://schemas.microsoft.com/office/drawing/2014/main" id="{39A13440-8261-CB80-013F-238252A30D6D}"/>
                </a:ext>
              </a:extLst>
            </p:cNvPr>
            <p:cNvSpPr/>
            <p:nvPr/>
          </p:nvSpPr>
          <p:spPr>
            <a:xfrm>
              <a:off x="8854311" y="6267410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5" name="矩形 120">
              <a:extLst>
                <a:ext uri="{FF2B5EF4-FFF2-40B4-BE49-F238E27FC236}">
                  <a16:creationId xmlns:a16="http://schemas.microsoft.com/office/drawing/2014/main" id="{B0AD7D91-61B2-F950-FC56-FC20E253F784}"/>
                </a:ext>
              </a:extLst>
            </p:cNvPr>
            <p:cNvSpPr/>
            <p:nvPr/>
          </p:nvSpPr>
          <p:spPr>
            <a:xfrm>
              <a:off x="9938623" y="6267409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6" name="矩形 121">
              <a:extLst>
                <a:ext uri="{FF2B5EF4-FFF2-40B4-BE49-F238E27FC236}">
                  <a16:creationId xmlns:a16="http://schemas.microsoft.com/office/drawing/2014/main" id="{912339D2-3434-6858-9E5D-209196694ACC}"/>
                </a:ext>
              </a:extLst>
            </p:cNvPr>
            <p:cNvSpPr/>
            <p:nvPr/>
          </p:nvSpPr>
          <p:spPr>
            <a:xfrm>
              <a:off x="6685685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7" name="矩形 122">
              <a:extLst>
                <a:ext uri="{FF2B5EF4-FFF2-40B4-BE49-F238E27FC236}">
                  <a16:creationId xmlns:a16="http://schemas.microsoft.com/office/drawing/2014/main" id="{913C47F9-D8AD-FE85-1DC8-EC32A3235A5E}"/>
                </a:ext>
              </a:extLst>
            </p:cNvPr>
            <p:cNvSpPr/>
            <p:nvPr/>
          </p:nvSpPr>
          <p:spPr>
            <a:xfrm>
              <a:off x="7769998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8" name="矩形 123">
              <a:extLst>
                <a:ext uri="{FF2B5EF4-FFF2-40B4-BE49-F238E27FC236}">
                  <a16:creationId xmlns:a16="http://schemas.microsoft.com/office/drawing/2014/main" id="{64176AAA-35D1-D6B5-8A3F-80DF951B49A5}"/>
                </a:ext>
              </a:extLst>
            </p:cNvPr>
            <p:cNvSpPr/>
            <p:nvPr/>
          </p:nvSpPr>
          <p:spPr>
            <a:xfrm>
              <a:off x="8854311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9" name="矩形 124">
              <a:extLst>
                <a:ext uri="{FF2B5EF4-FFF2-40B4-BE49-F238E27FC236}">
                  <a16:creationId xmlns:a16="http://schemas.microsoft.com/office/drawing/2014/main" id="{B2838DAC-27BF-10EE-15D1-26A9579B7C29}"/>
                </a:ext>
              </a:extLst>
            </p:cNvPr>
            <p:cNvSpPr/>
            <p:nvPr/>
          </p:nvSpPr>
          <p:spPr>
            <a:xfrm>
              <a:off x="9938624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E24CF43-3220-922C-C4C4-F854880F2263}"/>
              </a:ext>
            </a:extLst>
          </p:cNvPr>
          <p:cNvSpPr/>
          <p:nvPr/>
        </p:nvSpPr>
        <p:spPr>
          <a:xfrm>
            <a:off x="4809067" y="935703"/>
            <a:ext cx="5172331" cy="387692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4BA914B2-7D36-1798-BF4D-BA754ADFD9AE}"/>
              </a:ext>
            </a:extLst>
          </p:cNvPr>
          <p:cNvGrpSpPr/>
          <p:nvPr/>
        </p:nvGrpSpPr>
        <p:grpSpPr>
          <a:xfrm>
            <a:off x="8982888" y="3390445"/>
            <a:ext cx="744052" cy="790331"/>
            <a:chOff x="6702575" y="3390445"/>
            <a:chExt cx="744052" cy="790331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D646402-AB96-9825-4E7C-EF017D06FE68}"/>
                </a:ext>
              </a:extLst>
            </p:cNvPr>
            <p:cNvSpPr/>
            <p:nvPr/>
          </p:nvSpPr>
          <p:spPr>
            <a:xfrm>
              <a:off x="6702575" y="3390446"/>
              <a:ext cx="559753" cy="7903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100" baseline="30000" dirty="0">
                <a:solidFill>
                  <a:schemeClr val="tx2"/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D08D436F-55BE-713E-8087-F1EED07DB5E0}"/>
                </a:ext>
              </a:extLst>
            </p:cNvPr>
            <p:cNvSpPr/>
            <p:nvPr/>
          </p:nvSpPr>
          <p:spPr>
            <a:xfrm>
              <a:off x="7247637" y="3390445"/>
              <a:ext cx="198990" cy="7903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00" baseline="30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38E9457-53EF-77BB-7FC7-64175B8107AA}"/>
              </a:ext>
            </a:extLst>
          </p:cNvPr>
          <p:cNvGrpSpPr/>
          <p:nvPr/>
        </p:nvGrpSpPr>
        <p:grpSpPr>
          <a:xfrm>
            <a:off x="8244326" y="2603353"/>
            <a:ext cx="744052" cy="790331"/>
            <a:chOff x="6702575" y="2603353"/>
            <a:chExt cx="744052" cy="790331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9594D0F-6971-6F61-A522-19046AE8114E}"/>
                </a:ext>
              </a:extLst>
            </p:cNvPr>
            <p:cNvSpPr/>
            <p:nvPr/>
          </p:nvSpPr>
          <p:spPr>
            <a:xfrm>
              <a:off x="6702575" y="2603354"/>
              <a:ext cx="559753" cy="7903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100" baseline="30000" dirty="0">
                <a:solidFill>
                  <a:schemeClr val="tx2"/>
                </a:solidFill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084242EE-69C3-CD59-5055-684BE1A51C9D}"/>
                </a:ext>
              </a:extLst>
            </p:cNvPr>
            <p:cNvSpPr/>
            <p:nvPr/>
          </p:nvSpPr>
          <p:spPr>
            <a:xfrm>
              <a:off x="7247637" y="2603353"/>
              <a:ext cx="198990" cy="7903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00" baseline="30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CE841D1-C395-3CDD-B632-D82AE2CF87AE}"/>
              </a:ext>
            </a:extLst>
          </p:cNvPr>
          <p:cNvGrpSpPr/>
          <p:nvPr/>
        </p:nvGrpSpPr>
        <p:grpSpPr>
          <a:xfrm>
            <a:off x="7457456" y="1810734"/>
            <a:ext cx="744052" cy="790331"/>
            <a:chOff x="6702575" y="1810734"/>
            <a:chExt cx="744052" cy="790331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2C6D36C-0586-1E0A-BF98-2D4CF128D7B6}"/>
                </a:ext>
              </a:extLst>
            </p:cNvPr>
            <p:cNvSpPr/>
            <p:nvPr/>
          </p:nvSpPr>
          <p:spPr>
            <a:xfrm>
              <a:off x="6702575" y="1810735"/>
              <a:ext cx="559753" cy="7903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100" baseline="30000" dirty="0">
                <a:solidFill>
                  <a:schemeClr val="tx2"/>
                </a:solidFill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1C73EE-E586-D070-21F7-23B975D81826}"/>
                </a:ext>
              </a:extLst>
            </p:cNvPr>
            <p:cNvSpPr/>
            <p:nvPr/>
          </p:nvSpPr>
          <p:spPr>
            <a:xfrm>
              <a:off x="7247637" y="1810734"/>
              <a:ext cx="198990" cy="7903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00" baseline="30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297B17D-F307-6948-5728-8E357C09BDFB}"/>
              </a:ext>
            </a:extLst>
          </p:cNvPr>
          <p:cNvGrpSpPr/>
          <p:nvPr/>
        </p:nvGrpSpPr>
        <p:grpSpPr>
          <a:xfrm>
            <a:off x="6702575" y="1033032"/>
            <a:ext cx="744052" cy="790331"/>
            <a:chOff x="6702575" y="1033032"/>
            <a:chExt cx="744052" cy="790331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6E8041AA-64BF-28A2-234E-5AE355D26C62}"/>
                </a:ext>
              </a:extLst>
            </p:cNvPr>
            <p:cNvSpPr/>
            <p:nvPr/>
          </p:nvSpPr>
          <p:spPr>
            <a:xfrm>
              <a:off x="6702575" y="1033033"/>
              <a:ext cx="559753" cy="7903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100" baseline="30000" dirty="0">
                <a:solidFill>
                  <a:schemeClr val="tx2"/>
                </a:solidFill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5000C0EA-5309-1FA2-9591-FA9A77A89FCE}"/>
                </a:ext>
              </a:extLst>
            </p:cNvPr>
            <p:cNvSpPr/>
            <p:nvPr/>
          </p:nvSpPr>
          <p:spPr>
            <a:xfrm>
              <a:off x="7247637" y="1033032"/>
              <a:ext cx="198990" cy="7903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00" baseline="300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7109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5B4D-6C23-4F05-26BB-B56CC3062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53C0CC-A45E-2D33-68B9-474CBFF490B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Decompression + </a:t>
            </a:r>
            <a:r>
              <a:rPr kumimoji="0" lang="en-US" altLang="zh-CN" sz="3600" b="0" i="0" u="none" strike="noStrike" kern="1200" cap="none" spc="-100" normalizeH="0" baseline="0" noProof="0" dirty="0" err="1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RoPE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 -&gt; Forming K</a:t>
            </a:r>
            <a:r>
              <a:rPr kumimoji="0" lang="en-US" altLang="zh-CN" sz="3600" b="0" i="0" u="none" strike="noStrike" kern="1200" cap="none" spc="-100" normalizeH="0" baseline="3000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T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E2570C-3476-57FE-ED15-7AD238B7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grpSp>
        <p:nvGrpSpPr>
          <p:cNvPr id="3" name="组合 125">
            <a:extLst>
              <a:ext uri="{FF2B5EF4-FFF2-40B4-BE49-F238E27FC236}">
                <a16:creationId xmlns:a16="http://schemas.microsoft.com/office/drawing/2014/main" id="{6C0E97F7-7C4F-ABD5-0DD1-30EF1E8359DD}"/>
              </a:ext>
            </a:extLst>
          </p:cNvPr>
          <p:cNvGrpSpPr/>
          <p:nvPr/>
        </p:nvGrpSpPr>
        <p:grpSpPr>
          <a:xfrm>
            <a:off x="5170713" y="952787"/>
            <a:ext cx="4638449" cy="3706566"/>
            <a:chOff x="4518251" y="1601932"/>
            <a:chExt cx="6554979" cy="5238058"/>
          </a:xfrm>
        </p:grpSpPr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73EB7264-D7D7-F47F-39EA-49CB98E7BF31}"/>
                </a:ext>
              </a:extLst>
            </p:cNvPr>
            <p:cNvGrpSpPr/>
            <p:nvPr/>
          </p:nvGrpSpPr>
          <p:grpSpPr>
            <a:xfrm>
              <a:off x="6498911" y="1601932"/>
              <a:ext cx="4574319" cy="4692987"/>
              <a:chOff x="3090538" y="1935087"/>
              <a:chExt cx="2470008" cy="2534086"/>
            </a:xfrm>
          </p:grpSpPr>
          <p:grpSp>
            <p:nvGrpSpPr>
              <p:cNvPr id="24" name="组合 7">
                <a:extLst>
                  <a:ext uri="{FF2B5EF4-FFF2-40B4-BE49-F238E27FC236}">
                    <a16:creationId xmlns:a16="http://schemas.microsoft.com/office/drawing/2014/main" id="{84190F9B-5AE2-4676-D457-8E0055C6DD2A}"/>
                  </a:ext>
                </a:extLst>
              </p:cNvPr>
              <p:cNvGrpSpPr/>
              <p:nvPr/>
            </p:nvGrpSpPr>
            <p:grpSpPr>
              <a:xfrm>
                <a:off x="3190281" y="1986644"/>
                <a:ext cx="2304308" cy="2399530"/>
                <a:chOff x="3770120" y="903514"/>
                <a:chExt cx="2304308" cy="2399530"/>
              </a:xfrm>
            </p:grpSpPr>
            <p:sp>
              <p:nvSpPr>
                <p:cNvPr id="115" name="矩形 92">
                  <a:extLst>
                    <a:ext uri="{FF2B5EF4-FFF2-40B4-BE49-F238E27FC236}">
                      <a16:creationId xmlns:a16="http://schemas.microsoft.com/office/drawing/2014/main" id="{5693210A-AAF5-DCB6-B151-6B89BC1E6EC0}"/>
                    </a:ext>
                  </a:extLst>
                </p:cNvPr>
                <p:cNvSpPr/>
                <p:nvPr/>
              </p:nvSpPr>
              <p:spPr>
                <a:xfrm>
                  <a:off x="3770120" y="903514"/>
                  <a:ext cx="549234" cy="5753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6" name="矩形 93">
                  <a:extLst>
                    <a:ext uri="{FF2B5EF4-FFF2-40B4-BE49-F238E27FC236}">
                      <a16:creationId xmlns:a16="http://schemas.microsoft.com/office/drawing/2014/main" id="{9A12A115-BDD2-E3D1-4A74-AFF1BA15A3AF}"/>
                    </a:ext>
                  </a:extLst>
                </p:cNvPr>
                <p:cNvSpPr/>
                <p:nvPr/>
              </p:nvSpPr>
              <p:spPr>
                <a:xfrm>
                  <a:off x="4353001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7" name="矩形 94">
                  <a:extLst>
                    <a:ext uri="{FF2B5EF4-FFF2-40B4-BE49-F238E27FC236}">
                      <a16:creationId xmlns:a16="http://schemas.microsoft.com/office/drawing/2014/main" id="{43427F7D-BAB6-92D0-9D30-745A85744FED}"/>
                    </a:ext>
                  </a:extLst>
                </p:cNvPr>
                <p:cNvSpPr/>
                <p:nvPr/>
              </p:nvSpPr>
              <p:spPr>
                <a:xfrm>
                  <a:off x="4942313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8" name="矩形 95">
                  <a:extLst>
                    <a:ext uri="{FF2B5EF4-FFF2-40B4-BE49-F238E27FC236}">
                      <a16:creationId xmlns:a16="http://schemas.microsoft.com/office/drawing/2014/main" id="{8221FEB1-EC58-488B-32D6-5E917C9C7FE9}"/>
                    </a:ext>
                  </a:extLst>
                </p:cNvPr>
                <p:cNvSpPr/>
                <p:nvPr/>
              </p:nvSpPr>
              <p:spPr>
                <a:xfrm>
                  <a:off x="5525194" y="903514"/>
                  <a:ext cx="549234" cy="5753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9" name="矩形 96">
                  <a:extLst>
                    <a:ext uri="{FF2B5EF4-FFF2-40B4-BE49-F238E27FC236}">
                      <a16:creationId xmlns:a16="http://schemas.microsoft.com/office/drawing/2014/main" id="{A193DABF-E185-2247-8120-6F54A71DF42D}"/>
                    </a:ext>
                  </a:extLst>
                </p:cNvPr>
                <p:cNvSpPr/>
                <p:nvPr/>
              </p:nvSpPr>
              <p:spPr>
                <a:xfrm>
                  <a:off x="3770120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0" name="矩形 97">
                  <a:extLst>
                    <a:ext uri="{FF2B5EF4-FFF2-40B4-BE49-F238E27FC236}">
                      <a16:creationId xmlns:a16="http://schemas.microsoft.com/office/drawing/2014/main" id="{5D8CFC5B-04C8-F52B-1BC3-F418AF46DAAE}"/>
                    </a:ext>
                  </a:extLst>
                </p:cNvPr>
                <p:cNvSpPr/>
                <p:nvPr/>
              </p:nvSpPr>
              <p:spPr>
                <a:xfrm>
                  <a:off x="4353001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1" name="矩形 98">
                  <a:extLst>
                    <a:ext uri="{FF2B5EF4-FFF2-40B4-BE49-F238E27FC236}">
                      <a16:creationId xmlns:a16="http://schemas.microsoft.com/office/drawing/2014/main" id="{79B2AC79-2E09-7433-8F4A-938E72C65F85}"/>
                    </a:ext>
                  </a:extLst>
                </p:cNvPr>
                <p:cNvSpPr/>
                <p:nvPr/>
              </p:nvSpPr>
              <p:spPr>
                <a:xfrm>
                  <a:off x="4942313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2" name="矩形 99">
                  <a:extLst>
                    <a:ext uri="{FF2B5EF4-FFF2-40B4-BE49-F238E27FC236}">
                      <a16:creationId xmlns:a16="http://schemas.microsoft.com/office/drawing/2014/main" id="{6690C980-55DD-BCDC-6D94-590CEE992258}"/>
                    </a:ext>
                  </a:extLst>
                </p:cNvPr>
                <p:cNvSpPr/>
                <p:nvPr/>
              </p:nvSpPr>
              <p:spPr>
                <a:xfrm>
                  <a:off x="5525194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3" name="矩形 100">
                  <a:extLst>
                    <a:ext uri="{FF2B5EF4-FFF2-40B4-BE49-F238E27FC236}">
                      <a16:creationId xmlns:a16="http://schemas.microsoft.com/office/drawing/2014/main" id="{1758F843-4B4D-4134-201F-4FDE4A83407A}"/>
                    </a:ext>
                  </a:extLst>
                </p:cNvPr>
                <p:cNvSpPr/>
                <p:nvPr/>
              </p:nvSpPr>
              <p:spPr>
                <a:xfrm>
                  <a:off x="3770120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4" name="矩形 101">
                  <a:extLst>
                    <a:ext uri="{FF2B5EF4-FFF2-40B4-BE49-F238E27FC236}">
                      <a16:creationId xmlns:a16="http://schemas.microsoft.com/office/drawing/2014/main" id="{60D9BEAC-B9F3-4708-0CEE-9461E9CE2215}"/>
                    </a:ext>
                  </a:extLst>
                </p:cNvPr>
                <p:cNvSpPr/>
                <p:nvPr/>
              </p:nvSpPr>
              <p:spPr>
                <a:xfrm>
                  <a:off x="4353001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6" name="矩形 102">
                  <a:extLst>
                    <a:ext uri="{FF2B5EF4-FFF2-40B4-BE49-F238E27FC236}">
                      <a16:creationId xmlns:a16="http://schemas.microsoft.com/office/drawing/2014/main" id="{3E3F6A32-2B4B-98A9-0F62-4718CBD016EC}"/>
                    </a:ext>
                  </a:extLst>
                </p:cNvPr>
                <p:cNvSpPr/>
                <p:nvPr/>
              </p:nvSpPr>
              <p:spPr>
                <a:xfrm>
                  <a:off x="4942313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7" name="矩形 103">
                  <a:extLst>
                    <a:ext uri="{FF2B5EF4-FFF2-40B4-BE49-F238E27FC236}">
                      <a16:creationId xmlns:a16="http://schemas.microsoft.com/office/drawing/2014/main" id="{D52577C4-05D1-C829-E14D-9373BF97AA85}"/>
                    </a:ext>
                  </a:extLst>
                </p:cNvPr>
                <p:cNvSpPr/>
                <p:nvPr/>
              </p:nvSpPr>
              <p:spPr>
                <a:xfrm>
                  <a:off x="5525194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8" name="矩形 104">
                  <a:extLst>
                    <a:ext uri="{FF2B5EF4-FFF2-40B4-BE49-F238E27FC236}">
                      <a16:creationId xmlns:a16="http://schemas.microsoft.com/office/drawing/2014/main" id="{0B3B0B68-658E-711C-90E4-E3C0BFFB4BA9}"/>
                    </a:ext>
                  </a:extLst>
                </p:cNvPr>
                <p:cNvSpPr/>
                <p:nvPr/>
              </p:nvSpPr>
              <p:spPr>
                <a:xfrm>
                  <a:off x="3770120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0" name="矩形 105">
                  <a:extLst>
                    <a:ext uri="{FF2B5EF4-FFF2-40B4-BE49-F238E27FC236}">
                      <a16:creationId xmlns:a16="http://schemas.microsoft.com/office/drawing/2014/main" id="{1DBF1DB7-B137-701F-219D-9FDC40341F02}"/>
                    </a:ext>
                  </a:extLst>
                </p:cNvPr>
                <p:cNvSpPr/>
                <p:nvPr/>
              </p:nvSpPr>
              <p:spPr>
                <a:xfrm>
                  <a:off x="4353001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1" name="矩形 106">
                  <a:extLst>
                    <a:ext uri="{FF2B5EF4-FFF2-40B4-BE49-F238E27FC236}">
                      <a16:creationId xmlns:a16="http://schemas.microsoft.com/office/drawing/2014/main" id="{BDF07B38-F2A6-23E3-3266-4014096FE27A}"/>
                    </a:ext>
                  </a:extLst>
                </p:cNvPr>
                <p:cNvSpPr/>
                <p:nvPr/>
              </p:nvSpPr>
              <p:spPr>
                <a:xfrm>
                  <a:off x="4942313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3" name="矩形 107">
                  <a:extLst>
                    <a:ext uri="{FF2B5EF4-FFF2-40B4-BE49-F238E27FC236}">
                      <a16:creationId xmlns:a16="http://schemas.microsoft.com/office/drawing/2014/main" id="{7EC1540F-5197-C6E8-056B-ECD5B5DE90E5}"/>
                    </a:ext>
                  </a:extLst>
                </p:cNvPr>
                <p:cNvSpPr/>
                <p:nvPr/>
              </p:nvSpPr>
              <p:spPr>
                <a:xfrm>
                  <a:off x="5525194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sp>
            <p:nvSpPr>
              <p:cNvPr id="25" name="矩形 8">
                <a:extLst>
                  <a:ext uri="{FF2B5EF4-FFF2-40B4-BE49-F238E27FC236}">
                    <a16:creationId xmlns:a16="http://schemas.microsoft.com/office/drawing/2014/main" id="{FFFA8DAD-AEE1-C5F7-660B-AA96B085E17A}"/>
                  </a:ext>
                </a:extLst>
              </p:cNvPr>
              <p:cNvSpPr/>
              <p:nvPr/>
            </p:nvSpPr>
            <p:spPr>
              <a:xfrm>
                <a:off x="3189970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6" name="矩形 9">
                <a:extLst>
                  <a:ext uri="{FF2B5EF4-FFF2-40B4-BE49-F238E27FC236}">
                    <a16:creationId xmlns:a16="http://schemas.microsoft.com/office/drawing/2014/main" id="{3520F580-D929-E649-D35A-B80821409B5D}"/>
                  </a:ext>
                </a:extLst>
              </p:cNvPr>
              <p:cNvSpPr/>
              <p:nvPr/>
            </p:nvSpPr>
            <p:spPr>
              <a:xfrm>
                <a:off x="3777138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8" name="矩形 10">
                <a:extLst>
                  <a:ext uri="{FF2B5EF4-FFF2-40B4-BE49-F238E27FC236}">
                    <a16:creationId xmlns:a16="http://schemas.microsoft.com/office/drawing/2014/main" id="{9D622638-F2D6-518A-C72B-0DC8107D5D71}"/>
                  </a:ext>
                </a:extLst>
              </p:cNvPr>
              <p:cNvSpPr/>
              <p:nvPr/>
            </p:nvSpPr>
            <p:spPr>
              <a:xfrm>
                <a:off x="4364306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9" name="矩形 11">
                <a:extLst>
                  <a:ext uri="{FF2B5EF4-FFF2-40B4-BE49-F238E27FC236}">
                    <a16:creationId xmlns:a16="http://schemas.microsoft.com/office/drawing/2014/main" id="{F7CC8DFC-9A1A-CEED-E4EB-7A522158438F}"/>
                  </a:ext>
                </a:extLst>
              </p:cNvPr>
              <p:cNvSpPr/>
              <p:nvPr/>
            </p:nvSpPr>
            <p:spPr>
              <a:xfrm>
                <a:off x="4951475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2" name="矩形 12">
                <a:extLst>
                  <a:ext uri="{FF2B5EF4-FFF2-40B4-BE49-F238E27FC236}">
                    <a16:creationId xmlns:a16="http://schemas.microsoft.com/office/drawing/2014/main" id="{61B34F00-EAA8-DE89-4085-5384B84CEC03}"/>
                  </a:ext>
                </a:extLst>
              </p:cNvPr>
              <p:cNvSpPr/>
              <p:nvPr/>
            </p:nvSpPr>
            <p:spPr>
              <a:xfrm>
                <a:off x="3189970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3" name="矩形 13">
                <a:extLst>
                  <a:ext uri="{FF2B5EF4-FFF2-40B4-BE49-F238E27FC236}">
                    <a16:creationId xmlns:a16="http://schemas.microsoft.com/office/drawing/2014/main" id="{75CABBB7-744C-A8A6-0E7C-A62230C23005}"/>
                  </a:ext>
                </a:extLst>
              </p:cNvPr>
              <p:cNvSpPr/>
              <p:nvPr/>
            </p:nvSpPr>
            <p:spPr>
              <a:xfrm>
                <a:off x="3777138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4" name="矩形 14">
                <a:extLst>
                  <a:ext uri="{FF2B5EF4-FFF2-40B4-BE49-F238E27FC236}">
                    <a16:creationId xmlns:a16="http://schemas.microsoft.com/office/drawing/2014/main" id="{E567AD55-2B70-E1D7-B76F-71B9BF4CE68B}"/>
                  </a:ext>
                </a:extLst>
              </p:cNvPr>
              <p:cNvSpPr/>
              <p:nvPr/>
            </p:nvSpPr>
            <p:spPr>
              <a:xfrm>
                <a:off x="4364306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5" name="矩形 15">
                <a:extLst>
                  <a:ext uri="{FF2B5EF4-FFF2-40B4-BE49-F238E27FC236}">
                    <a16:creationId xmlns:a16="http://schemas.microsoft.com/office/drawing/2014/main" id="{4A96C701-B602-C82D-90ED-A3DC6FD8089C}"/>
                  </a:ext>
                </a:extLst>
              </p:cNvPr>
              <p:cNvSpPr/>
              <p:nvPr/>
            </p:nvSpPr>
            <p:spPr>
              <a:xfrm>
                <a:off x="4951475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6" name="矩形 16">
                <a:extLst>
                  <a:ext uri="{FF2B5EF4-FFF2-40B4-BE49-F238E27FC236}">
                    <a16:creationId xmlns:a16="http://schemas.microsoft.com/office/drawing/2014/main" id="{F66EDAB1-2089-3293-818C-5E59BB7344D4}"/>
                  </a:ext>
                </a:extLst>
              </p:cNvPr>
              <p:cNvSpPr/>
              <p:nvPr/>
            </p:nvSpPr>
            <p:spPr>
              <a:xfrm>
                <a:off x="3189970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7" name="矩形 17">
                <a:extLst>
                  <a:ext uri="{FF2B5EF4-FFF2-40B4-BE49-F238E27FC236}">
                    <a16:creationId xmlns:a16="http://schemas.microsoft.com/office/drawing/2014/main" id="{90B69615-54F6-A0AD-BB28-EE3CF04F7358}"/>
                  </a:ext>
                </a:extLst>
              </p:cNvPr>
              <p:cNvSpPr/>
              <p:nvPr/>
            </p:nvSpPr>
            <p:spPr>
              <a:xfrm>
                <a:off x="3777138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8" name="矩形 18">
                <a:extLst>
                  <a:ext uri="{FF2B5EF4-FFF2-40B4-BE49-F238E27FC236}">
                    <a16:creationId xmlns:a16="http://schemas.microsoft.com/office/drawing/2014/main" id="{70663793-CEC7-53D9-6189-01C0A32E4C8B}"/>
                  </a:ext>
                </a:extLst>
              </p:cNvPr>
              <p:cNvSpPr/>
              <p:nvPr/>
            </p:nvSpPr>
            <p:spPr>
              <a:xfrm>
                <a:off x="4364306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9" name="矩形 19">
                <a:extLst>
                  <a:ext uri="{FF2B5EF4-FFF2-40B4-BE49-F238E27FC236}">
                    <a16:creationId xmlns:a16="http://schemas.microsoft.com/office/drawing/2014/main" id="{F0FA339F-5DE4-7AAA-1C35-67BA7D4FBFB2}"/>
                  </a:ext>
                </a:extLst>
              </p:cNvPr>
              <p:cNvSpPr/>
              <p:nvPr/>
            </p:nvSpPr>
            <p:spPr>
              <a:xfrm>
                <a:off x="4951475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0" name="矩形 20">
                <a:extLst>
                  <a:ext uri="{FF2B5EF4-FFF2-40B4-BE49-F238E27FC236}">
                    <a16:creationId xmlns:a16="http://schemas.microsoft.com/office/drawing/2014/main" id="{E7D47990-88C8-5C0A-52ED-F61B5B239DDA}"/>
                  </a:ext>
                </a:extLst>
              </p:cNvPr>
              <p:cNvSpPr/>
              <p:nvPr/>
            </p:nvSpPr>
            <p:spPr>
              <a:xfrm>
                <a:off x="3189970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1" name="矩形 21">
                <a:extLst>
                  <a:ext uri="{FF2B5EF4-FFF2-40B4-BE49-F238E27FC236}">
                    <a16:creationId xmlns:a16="http://schemas.microsoft.com/office/drawing/2014/main" id="{F84E5CAD-E8E1-0439-B661-0FFD3C06BE9F}"/>
                  </a:ext>
                </a:extLst>
              </p:cNvPr>
              <p:cNvSpPr/>
              <p:nvPr/>
            </p:nvSpPr>
            <p:spPr>
              <a:xfrm>
                <a:off x="3777138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2" name="矩形 22">
                <a:extLst>
                  <a:ext uri="{FF2B5EF4-FFF2-40B4-BE49-F238E27FC236}">
                    <a16:creationId xmlns:a16="http://schemas.microsoft.com/office/drawing/2014/main" id="{C4E4AC62-024F-13A0-C3F1-95224C4533AB}"/>
                  </a:ext>
                </a:extLst>
              </p:cNvPr>
              <p:cNvSpPr/>
              <p:nvPr/>
            </p:nvSpPr>
            <p:spPr>
              <a:xfrm>
                <a:off x="4364306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3" name="矩形 23">
                <a:extLst>
                  <a:ext uri="{FF2B5EF4-FFF2-40B4-BE49-F238E27FC236}">
                    <a16:creationId xmlns:a16="http://schemas.microsoft.com/office/drawing/2014/main" id="{B80226F5-3BBB-FE2E-E5A9-92107E824CA0}"/>
                  </a:ext>
                </a:extLst>
              </p:cNvPr>
              <p:cNvSpPr/>
              <p:nvPr/>
            </p:nvSpPr>
            <p:spPr>
              <a:xfrm>
                <a:off x="4951475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4" name="箭头: 左右 24">
                <a:extLst>
                  <a:ext uri="{FF2B5EF4-FFF2-40B4-BE49-F238E27FC236}">
                    <a16:creationId xmlns:a16="http://schemas.microsoft.com/office/drawing/2014/main" id="{F74DC3A3-C20B-E2A9-2926-AF276FE841B3}"/>
                  </a:ext>
                </a:extLst>
              </p:cNvPr>
              <p:cNvSpPr/>
              <p:nvPr/>
            </p:nvSpPr>
            <p:spPr>
              <a:xfrm>
                <a:off x="3395736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5" name="箭头: 左右 25">
                <a:extLst>
                  <a:ext uri="{FF2B5EF4-FFF2-40B4-BE49-F238E27FC236}">
                    <a16:creationId xmlns:a16="http://schemas.microsoft.com/office/drawing/2014/main" id="{34E5075A-5283-F028-7130-0BA0D8503D4A}"/>
                  </a:ext>
                </a:extLst>
              </p:cNvPr>
              <p:cNvSpPr/>
              <p:nvPr/>
            </p:nvSpPr>
            <p:spPr>
              <a:xfrm>
                <a:off x="3982904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7" name="箭头: 左右 26">
                <a:extLst>
                  <a:ext uri="{FF2B5EF4-FFF2-40B4-BE49-F238E27FC236}">
                    <a16:creationId xmlns:a16="http://schemas.microsoft.com/office/drawing/2014/main" id="{78DDC6DC-0184-6B36-EB07-BB477BD82F7C}"/>
                  </a:ext>
                </a:extLst>
              </p:cNvPr>
              <p:cNvSpPr/>
              <p:nvPr/>
            </p:nvSpPr>
            <p:spPr>
              <a:xfrm>
                <a:off x="4570072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8" name="箭头: 左右 27">
                <a:extLst>
                  <a:ext uri="{FF2B5EF4-FFF2-40B4-BE49-F238E27FC236}">
                    <a16:creationId xmlns:a16="http://schemas.microsoft.com/office/drawing/2014/main" id="{C5EE9028-5B55-188D-EA11-6D01435DFDE3}"/>
                  </a:ext>
                </a:extLst>
              </p:cNvPr>
              <p:cNvSpPr/>
              <p:nvPr/>
            </p:nvSpPr>
            <p:spPr>
              <a:xfrm>
                <a:off x="3390378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9" name="箭头: 左右 28">
                <a:extLst>
                  <a:ext uri="{FF2B5EF4-FFF2-40B4-BE49-F238E27FC236}">
                    <a16:creationId xmlns:a16="http://schemas.microsoft.com/office/drawing/2014/main" id="{B4B714FE-9E96-7213-8EC2-77655D54E60B}"/>
                  </a:ext>
                </a:extLst>
              </p:cNvPr>
              <p:cNvSpPr/>
              <p:nvPr/>
            </p:nvSpPr>
            <p:spPr>
              <a:xfrm>
                <a:off x="3977546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0" name="箭头: 左右 29">
                <a:extLst>
                  <a:ext uri="{FF2B5EF4-FFF2-40B4-BE49-F238E27FC236}">
                    <a16:creationId xmlns:a16="http://schemas.microsoft.com/office/drawing/2014/main" id="{36F65E65-EEEE-508E-A03D-9CB52A044E87}"/>
                  </a:ext>
                </a:extLst>
              </p:cNvPr>
              <p:cNvSpPr/>
              <p:nvPr/>
            </p:nvSpPr>
            <p:spPr>
              <a:xfrm>
                <a:off x="4564714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1" name="箭头: 左右 30">
                <a:extLst>
                  <a:ext uri="{FF2B5EF4-FFF2-40B4-BE49-F238E27FC236}">
                    <a16:creationId xmlns:a16="http://schemas.microsoft.com/office/drawing/2014/main" id="{1C08D4FB-A6C0-4DDE-20FB-ABF38C1F0405}"/>
                  </a:ext>
                </a:extLst>
              </p:cNvPr>
              <p:cNvSpPr/>
              <p:nvPr/>
            </p:nvSpPr>
            <p:spPr>
              <a:xfrm>
                <a:off x="3390378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2" name="箭头: 左右 31">
                <a:extLst>
                  <a:ext uri="{FF2B5EF4-FFF2-40B4-BE49-F238E27FC236}">
                    <a16:creationId xmlns:a16="http://schemas.microsoft.com/office/drawing/2014/main" id="{BF3E84F4-481A-8045-E896-7FB725409C42}"/>
                  </a:ext>
                </a:extLst>
              </p:cNvPr>
              <p:cNvSpPr/>
              <p:nvPr/>
            </p:nvSpPr>
            <p:spPr>
              <a:xfrm>
                <a:off x="3977546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3" name="箭头: 左右 32">
                <a:extLst>
                  <a:ext uri="{FF2B5EF4-FFF2-40B4-BE49-F238E27FC236}">
                    <a16:creationId xmlns:a16="http://schemas.microsoft.com/office/drawing/2014/main" id="{8BB75B14-4DD3-ADCF-890D-C225C01D1298}"/>
                  </a:ext>
                </a:extLst>
              </p:cNvPr>
              <p:cNvSpPr/>
              <p:nvPr/>
            </p:nvSpPr>
            <p:spPr>
              <a:xfrm>
                <a:off x="4564714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4" name="箭头: 左右 33">
                <a:extLst>
                  <a:ext uri="{FF2B5EF4-FFF2-40B4-BE49-F238E27FC236}">
                    <a16:creationId xmlns:a16="http://schemas.microsoft.com/office/drawing/2014/main" id="{5C4FDD94-D787-766C-7F20-BCFA79A044EB}"/>
                  </a:ext>
                </a:extLst>
              </p:cNvPr>
              <p:cNvSpPr/>
              <p:nvPr/>
            </p:nvSpPr>
            <p:spPr>
              <a:xfrm>
                <a:off x="3390378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5" name="箭头: 左右 34">
                <a:extLst>
                  <a:ext uri="{FF2B5EF4-FFF2-40B4-BE49-F238E27FC236}">
                    <a16:creationId xmlns:a16="http://schemas.microsoft.com/office/drawing/2014/main" id="{9FE403FF-F3AB-3656-A92D-8EB5BE368ABE}"/>
                  </a:ext>
                </a:extLst>
              </p:cNvPr>
              <p:cNvSpPr/>
              <p:nvPr/>
            </p:nvSpPr>
            <p:spPr>
              <a:xfrm>
                <a:off x="3977546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6" name="箭头: 左右 35">
                <a:extLst>
                  <a:ext uri="{FF2B5EF4-FFF2-40B4-BE49-F238E27FC236}">
                    <a16:creationId xmlns:a16="http://schemas.microsoft.com/office/drawing/2014/main" id="{B4CB4311-565F-CC3F-2B12-A97E2B427F84}"/>
                  </a:ext>
                </a:extLst>
              </p:cNvPr>
              <p:cNvSpPr/>
              <p:nvPr/>
            </p:nvSpPr>
            <p:spPr>
              <a:xfrm>
                <a:off x="4564714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7" name="箭头: 左右 36">
                <a:extLst>
                  <a:ext uri="{FF2B5EF4-FFF2-40B4-BE49-F238E27FC236}">
                    <a16:creationId xmlns:a16="http://schemas.microsoft.com/office/drawing/2014/main" id="{5F3328CE-F998-9DE0-BF42-FFE9E6D17EAC}"/>
                  </a:ext>
                </a:extLst>
              </p:cNvPr>
              <p:cNvSpPr/>
              <p:nvPr/>
            </p:nvSpPr>
            <p:spPr>
              <a:xfrm rot="5400000">
                <a:off x="304998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8" name="箭头: 左右 37">
                <a:extLst>
                  <a:ext uri="{FF2B5EF4-FFF2-40B4-BE49-F238E27FC236}">
                    <a16:creationId xmlns:a16="http://schemas.microsoft.com/office/drawing/2014/main" id="{C1FFEAB8-08AC-56F3-B204-E086771DB10B}"/>
                  </a:ext>
                </a:extLst>
              </p:cNvPr>
              <p:cNvSpPr/>
              <p:nvPr/>
            </p:nvSpPr>
            <p:spPr>
              <a:xfrm rot="5400000">
                <a:off x="3049982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9" name="箭头: 左右 38">
                <a:extLst>
                  <a:ext uri="{FF2B5EF4-FFF2-40B4-BE49-F238E27FC236}">
                    <a16:creationId xmlns:a16="http://schemas.microsoft.com/office/drawing/2014/main" id="{2AA551B4-C7DB-054F-86CD-BF246190C508}"/>
                  </a:ext>
                </a:extLst>
              </p:cNvPr>
              <p:cNvSpPr/>
              <p:nvPr/>
            </p:nvSpPr>
            <p:spPr>
              <a:xfrm rot="5400000">
                <a:off x="304998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0" name="箭头: 左右 39">
                <a:extLst>
                  <a:ext uri="{FF2B5EF4-FFF2-40B4-BE49-F238E27FC236}">
                    <a16:creationId xmlns:a16="http://schemas.microsoft.com/office/drawing/2014/main" id="{871292C9-2F88-C939-2CD9-FE3F0C8D0E10}"/>
                  </a:ext>
                </a:extLst>
              </p:cNvPr>
              <p:cNvSpPr/>
              <p:nvPr/>
            </p:nvSpPr>
            <p:spPr>
              <a:xfrm rot="5400000">
                <a:off x="3644129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1" name="箭头: 左右 40">
                <a:extLst>
                  <a:ext uri="{FF2B5EF4-FFF2-40B4-BE49-F238E27FC236}">
                    <a16:creationId xmlns:a16="http://schemas.microsoft.com/office/drawing/2014/main" id="{6F79E1AE-7F02-77CE-2AE3-3027FAF1DFB8}"/>
                  </a:ext>
                </a:extLst>
              </p:cNvPr>
              <p:cNvSpPr/>
              <p:nvPr/>
            </p:nvSpPr>
            <p:spPr>
              <a:xfrm rot="5400000">
                <a:off x="3644129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2" name="箭头: 左右 41">
                <a:extLst>
                  <a:ext uri="{FF2B5EF4-FFF2-40B4-BE49-F238E27FC236}">
                    <a16:creationId xmlns:a16="http://schemas.microsoft.com/office/drawing/2014/main" id="{E8AB6472-A7EC-626D-4905-8E5682EEE50C}"/>
                  </a:ext>
                </a:extLst>
              </p:cNvPr>
              <p:cNvSpPr/>
              <p:nvPr/>
            </p:nvSpPr>
            <p:spPr>
              <a:xfrm rot="5400000">
                <a:off x="3644129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3" name="箭头: 左右 42">
                <a:extLst>
                  <a:ext uri="{FF2B5EF4-FFF2-40B4-BE49-F238E27FC236}">
                    <a16:creationId xmlns:a16="http://schemas.microsoft.com/office/drawing/2014/main" id="{DA6C3F42-BAE9-E8D0-424C-A270CE8FAC67}"/>
                  </a:ext>
                </a:extLst>
              </p:cNvPr>
              <p:cNvSpPr/>
              <p:nvPr/>
            </p:nvSpPr>
            <p:spPr>
              <a:xfrm rot="5400000">
                <a:off x="4229398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4" name="箭头: 左右 43">
                <a:extLst>
                  <a:ext uri="{FF2B5EF4-FFF2-40B4-BE49-F238E27FC236}">
                    <a16:creationId xmlns:a16="http://schemas.microsoft.com/office/drawing/2014/main" id="{AC44D855-9667-BE7D-0D65-243F008320F3}"/>
                  </a:ext>
                </a:extLst>
              </p:cNvPr>
              <p:cNvSpPr/>
              <p:nvPr/>
            </p:nvSpPr>
            <p:spPr>
              <a:xfrm rot="5400000">
                <a:off x="4229398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5" name="箭头: 左右 44">
                <a:extLst>
                  <a:ext uri="{FF2B5EF4-FFF2-40B4-BE49-F238E27FC236}">
                    <a16:creationId xmlns:a16="http://schemas.microsoft.com/office/drawing/2014/main" id="{C3D2EBBF-43EB-5331-CFBD-BE79AC751D15}"/>
                  </a:ext>
                </a:extLst>
              </p:cNvPr>
              <p:cNvSpPr/>
              <p:nvPr/>
            </p:nvSpPr>
            <p:spPr>
              <a:xfrm rot="5400000">
                <a:off x="4229398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6" name="箭头: 左右 45">
                <a:extLst>
                  <a:ext uri="{FF2B5EF4-FFF2-40B4-BE49-F238E27FC236}">
                    <a16:creationId xmlns:a16="http://schemas.microsoft.com/office/drawing/2014/main" id="{176E9198-FA06-D05C-8380-6900B6328192}"/>
                  </a:ext>
                </a:extLst>
              </p:cNvPr>
              <p:cNvSpPr/>
              <p:nvPr/>
            </p:nvSpPr>
            <p:spPr>
              <a:xfrm rot="5400000">
                <a:off x="482224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7" name="箭头: 左右 46">
                <a:extLst>
                  <a:ext uri="{FF2B5EF4-FFF2-40B4-BE49-F238E27FC236}">
                    <a16:creationId xmlns:a16="http://schemas.microsoft.com/office/drawing/2014/main" id="{B90EAF52-7413-6DDD-400A-C491E304163D}"/>
                  </a:ext>
                </a:extLst>
              </p:cNvPr>
              <p:cNvSpPr/>
              <p:nvPr/>
            </p:nvSpPr>
            <p:spPr>
              <a:xfrm rot="5400000">
                <a:off x="4822242" y="32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8" name="箭头: 左右 47">
                <a:extLst>
                  <a:ext uri="{FF2B5EF4-FFF2-40B4-BE49-F238E27FC236}">
                    <a16:creationId xmlns:a16="http://schemas.microsoft.com/office/drawing/2014/main" id="{4EF3C8A4-E472-2717-C5C5-E0671A21CED0}"/>
                  </a:ext>
                </a:extLst>
              </p:cNvPr>
              <p:cNvSpPr/>
              <p:nvPr/>
            </p:nvSpPr>
            <p:spPr>
              <a:xfrm rot="5400000">
                <a:off x="482224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9" name="箭头: 左右 48">
                <a:extLst>
                  <a:ext uri="{FF2B5EF4-FFF2-40B4-BE49-F238E27FC236}">
                    <a16:creationId xmlns:a16="http://schemas.microsoft.com/office/drawing/2014/main" id="{E1157832-9723-8054-EDC7-5E39A83041C4}"/>
                  </a:ext>
                </a:extLst>
              </p:cNvPr>
              <p:cNvSpPr/>
              <p:nvPr/>
            </p:nvSpPr>
            <p:spPr>
              <a:xfrm>
                <a:off x="3395736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0" name="箭头: 左右 49">
                <a:extLst>
                  <a:ext uri="{FF2B5EF4-FFF2-40B4-BE49-F238E27FC236}">
                    <a16:creationId xmlns:a16="http://schemas.microsoft.com/office/drawing/2014/main" id="{ED0A383D-4A37-A03E-12D0-A5FF1BAC7B10}"/>
                  </a:ext>
                </a:extLst>
              </p:cNvPr>
              <p:cNvSpPr/>
              <p:nvPr/>
            </p:nvSpPr>
            <p:spPr>
              <a:xfrm>
                <a:off x="3984169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1" name="箭头: 左右 50">
                <a:extLst>
                  <a:ext uri="{FF2B5EF4-FFF2-40B4-BE49-F238E27FC236}">
                    <a16:creationId xmlns:a16="http://schemas.microsoft.com/office/drawing/2014/main" id="{CDD6FF0B-BFF7-B06E-41EF-E7082C052F5C}"/>
                  </a:ext>
                </a:extLst>
              </p:cNvPr>
              <p:cNvSpPr/>
              <p:nvPr/>
            </p:nvSpPr>
            <p:spPr>
              <a:xfrm>
                <a:off x="4572602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2" name="箭头: 左右 51">
                <a:extLst>
                  <a:ext uri="{FF2B5EF4-FFF2-40B4-BE49-F238E27FC236}">
                    <a16:creationId xmlns:a16="http://schemas.microsoft.com/office/drawing/2014/main" id="{5D0DD9D3-FE49-C82C-A845-28B1ECD7BCD0}"/>
                  </a:ext>
                </a:extLst>
              </p:cNvPr>
              <p:cNvSpPr/>
              <p:nvPr/>
            </p:nvSpPr>
            <p:spPr>
              <a:xfrm>
                <a:off x="3395736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3" name="箭头: 左右 52">
                <a:extLst>
                  <a:ext uri="{FF2B5EF4-FFF2-40B4-BE49-F238E27FC236}">
                    <a16:creationId xmlns:a16="http://schemas.microsoft.com/office/drawing/2014/main" id="{E3A5207B-F0E0-F3FC-EF25-8B71317D9E0A}"/>
                  </a:ext>
                </a:extLst>
              </p:cNvPr>
              <p:cNvSpPr/>
              <p:nvPr/>
            </p:nvSpPr>
            <p:spPr>
              <a:xfrm>
                <a:off x="3984169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4" name="箭头: 左右 53">
                <a:extLst>
                  <a:ext uri="{FF2B5EF4-FFF2-40B4-BE49-F238E27FC236}">
                    <a16:creationId xmlns:a16="http://schemas.microsoft.com/office/drawing/2014/main" id="{4F7419E2-86B2-7936-9F6E-45C8E3D4B00E}"/>
                  </a:ext>
                </a:extLst>
              </p:cNvPr>
              <p:cNvSpPr/>
              <p:nvPr/>
            </p:nvSpPr>
            <p:spPr>
              <a:xfrm>
                <a:off x="4572602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5" name="箭头: 左右 54">
                <a:extLst>
                  <a:ext uri="{FF2B5EF4-FFF2-40B4-BE49-F238E27FC236}">
                    <a16:creationId xmlns:a16="http://schemas.microsoft.com/office/drawing/2014/main" id="{18705FD0-7307-137B-8685-FC4B99DA0D9A}"/>
                  </a:ext>
                </a:extLst>
              </p:cNvPr>
              <p:cNvSpPr/>
              <p:nvPr/>
            </p:nvSpPr>
            <p:spPr>
              <a:xfrm>
                <a:off x="3395736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6" name="箭头: 左右 55">
                <a:extLst>
                  <a:ext uri="{FF2B5EF4-FFF2-40B4-BE49-F238E27FC236}">
                    <a16:creationId xmlns:a16="http://schemas.microsoft.com/office/drawing/2014/main" id="{92EE123C-330A-2154-3B1B-D4A712EA1902}"/>
                  </a:ext>
                </a:extLst>
              </p:cNvPr>
              <p:cNvSpPr/>
              <p:nvPr/>
            </p:nvSpPr>
            <p:spPr>
              <a:xfrm>
                <a:off x="3984169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7" name="箭头: 左右 56">
                <a:extLst>
                  <a:ext uri="{FF2B5EF4-FFF2-40B4-BE49-F238E27FC236}">
                    <a16:creationId xmlns:a16="http://schemas.microsoft.com/office/drawing/2014/main" id="{6E83A48B-33F9-C5F2-6808-EB86053ED306}"/>
                  </a:ext>
                </a:extLst>
              </p:cNvPr>
              <p:cNvSpPr/>
              <p:nvPr/>
            </p:nvSpPr>
            <p:spPr>
              <a:xfrm>
                <a:off x="4572602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8" name="箭头: 左右 57">
                <a:extLst>
                  <a:ext uri="{FF2B5EF4-FFF2-40B4-BE49-F238E27FC236}">
                    <a16:creationId xmlns:a16="http://schemas.microsoft.com/office/drawing/2014/main" id="{62A909FE-5FE9-0703-F909-BC1AB3A8FCBE}"/>
                  </a:ext>
                </a:extLst>
              </p:cNvPr>
              <p:cNvSpPr/>
              <p:nvPr/>
            </p:nvSpPr>
            <p:spPr>
              <a:xfrm>
                <a:off x="3395736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9" name="箭头: 左右 58">
                <a:extLst>
                  <a:ext uri="{FF2B5EF4-FFF2-40B4-BE49-F238E27FC236}">
                    <a16:creationId xmlns:a16="http://schemas.microsoft.com/office/drawing/2014/main" id="{96D6FD9E-DC9F-D4D6-DE41-49E6E9AC95DE}"/>
                  </a:ext>
                </a:extLst>
              </p:cNvPr>
              <p:cNvSpPr/>
              <p:nvPr/>
            </p:nvSpPr>
            <p:spPr>
              <a:xfrm>
                <a:off x="3984169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0" name="箭头: 左右 59">
                <a:extLst>
                  <a:ext uri="{FF2B5EF4-FFF2-40B4-BE49-F238E27FC236}">
                    <a16:creationId xmlns:a16="http://schemas.microsoft.com/office/drawing/2014/main" id="{AD2953EC-D968-1A7E-4EBF-F249310BA658}"/>
                  </a:ext>
                </a:extLst>
              </p:cNvPr>
              <p:cNvSpPr/>
              <p:nvPr/>
            </p:nvSpPr>
            <p:spPr>
              <a:xfrm>
                <a:off x="4572602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1" name="箭头: 左右 60">
                <a:extLst>
                  <a:ext uri="{FF2B5EF4-FFF2-40B4-BE49-F238E27FC236}">
                    <a16:creationId xmlns:a16="http://schemas.microsoft.com/office/drawing/2014/main" id="{95B75636-D4A5-78C4-47C9-2A2321B9611A}"/>
                  </a:ext>
                </a:extLst>
              </p:cNvPr>
              <p:cNvSpPr/>
              <p:nvPr/>
            </p:nvSpPr>
            <p:spPr>
              <a:xfrm rot="5400000">
                <a:off x="3143869" y="271840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2" name="箭头: 左右 61">
                <a:extLst>
                  <a:ext uri="{FF2B5EF4-FFF2-40B4-BE49-F238E27FC236}">
                    <a16:creationId xmlns:a16="http://schemas.microsoft.com/office/drawing/2014/main" id="{1579ABE5-1D6B-9425-D9EB-D6022F30A19C}"/>
                  </a:ext>
                </a:extLst>
              </p:cNvPr>
              <p:cNvSpPr/>
              <p:nvPr/>
            </p:nvSpPr>
            <p:spPr>
              <a:xfrm rot="5400000">
                <a:off x="3730186" y="271840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3" name="箭头: 左右 62">
                <a:extLst>
                  <a:ext uri="{FF2B5EF4-FFF2-40B4-BE49-F238E27FC236}">
                    <a16:creationId xmlns:a16="http://schemas.microsoft.com/office/drawing/2014/main" id="{C040F0CC-7D2A-74D3-D0AC-91AE6242CE0C}"/>
                  </a:ext>
                </a:extLst>
              </p:cNvPr>
              <p:cNvSpPr/>
              <p:nvPr/>
            </p:nvSpPr>
            <p:spPr>
              <a:xfrm rot="5400000">
                <a:off x="4316503" y="2718404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4" name="箭头: 左右 63">
                <a:extLst>
                  <a:ext uri="{FF2B5EF4-FFF2-40B4-BE49-F238E27FC236}">
                    <a16:creationId xmlns:a16="http://schemas.microsoft.com/office/drawing/2014/main" id="{B6AE12E5-F521-3DF1-32CD-DF647BB1C7A4}"/>
                  </a:ext>
                </a:extLst>
              </p:cNvPr>
              <p:cNvSpPr/>
              <p:nvPr/>
            </p:nvSpPr>
            <p:spPr>
              <a:xfrm rot="5400000">
                <a:off x="4902820" y="2718405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5" name="箭头: 左右 64">
                <a:extLst>
                  <a:ext uri="{FF2B5EF4-FFF2-40B4-BE49-F238E27FC236}">
                    <a16:creationId xmlns:a16="http://schemas.microsoft.com/office/drawing/2014/main" id="{EB0DD7B8-4E23-4FE1-9442-64E9BE4C4911}"/>
                  </a:ext>
                </a:extLst>
              </p:cNvPr>
              <p:cNvSpPr/>
              <p:nvPr/>
            </p:nvSpPr>
            <p:spPr>
              <a:xfrm rot="5400000">
                <a:off x="3143869" y="332762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7" name="箭头: 左右 65">
                <a:extLst>
                  <a:ext uri="{FF2B5EF4-FFF2-40B4-BE49-F238E27FC236}">
                    <a16:creationId xmlns:a16="http://schemas.microsoft.com/office/drawing/2014/main" id="{80443D0B-E6B6-AEF5-CE8C-5C02121D2065}"/>
                  </a:ext>
                </a:extLst>
              </p:cNvPr>
              <p:cNvSpPr/>
              <p:nvPr/>
            </p:nvSpPr>
            <p:spPr>
              <a:xfrm rot="5400000">
                <a:off x="3730186" y="332762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8" name="箭头: 左右 66">
                <a:extLst>
                  <a:ext uri="{FF2B5EF4-FFF2-40B4-BE49-F238E27FC236}">
                    <a16:creationId xmlns:a16="http://schemas.microsoft.com/office/drawing/2014/main" id="{6DBE7AF1-8713-0CDD-86FF-AC6A2E33808C}"/>
                  </a:ext>
                </a:extLst>
              </p:cNvPr>
              <p:cNvSpPr/>
              <p:nvPr/>
            </p:nvSpPr>
            <p:spPr>
              <a:xfrm rot="5400000">
                <a:off x="4316503" y="332762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9" name="箭头: 左右 67">
                <a:extLst>
                  <a:ext uri="{FF2B5EF4-FFF2-40B4-BE49-F238E27FC236}">
                    <a16:creationId xmlns:a16="http://schemas.microsoft.com/office/drawing/2014/main" id="{31C3241B-9B29-5D10-8D6B-5B67C2EF854D}"/>
                  </a:ext>
                </a:extLst>
              </p:cNvPr>
              <p:cNvSpPr/>
              <p:nvPr/>
            </p:nvSpPr>
            <p:spPr>
              <a:xfrm rot="5400000">
                <a:off x="4902820" y="3324449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0" name="箭头: 左右 68">
                <a:extLst>
                  <a:ext uri="{FF2B5EF4-FFF2-40B4-BE49-F238E27FC236}">
                    <a16:creationId xmlns:a16="http://schemas.microsoft.com/office/drawing/2014/main" id="{23AF68A4-185A-16CC-726A-D335C9385145}"/>
                  </a:ext>
                </a:extLst>
              </p:cNvPr>
              <p:cNvSpPr/>
              <p:nvPr/>
            </p:nvSpPr>
            <p:spPr>
              <a:xfrm rot="5400000">
                <a:off x="3143869" y="3936840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1" name="箭头: 左右 69">
                <a:extLst>
                  <a:ext uri="{FF2B5EF4-FFF2-40B4-BE49-F238E27FC236}">
                    <a16:creationId xmlns:a16="http://schemas.microsoft.com/office/drawing/2014/main" id="{D566EC28-AC17-F9BC-CF87-0DE3B4A2F748}"/>
                  </a:ext>
                </a:extLst>
              </p:cNvPr>
              <p:cNvSpPr/>
              <p:nvPr/>
            </p:nvSpPr>
            <p:spPr>
              <a:xfrm rot="5400000">
                <a:off x="3730186" y="393684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3" name="箭头: 左右 70">
                <a:extLst>
                  <a:ext uri="{FF2B5EF4-FFF2-40B4-BE49-F238E27FC236}">
                    <a16:creationId xmlns:a16="http://schemas.microsoft.com/office/drawing/2014/main" id="{14012D29-315D-ADB9-F13F-58B97CEDF2A6}"/>
                  </a:ext>
                </a:extLst>
              </p:cNvPr>
              <p:cNvSpPr/>
              <p:nvPr/>
            </p:nvSpPr>
            <p:spPr>
              <a:xfrm rot="5400000">
                <a:off x="4316503" y="393684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4" name="箭头: 左右 71">
                <a:extLst>
                  <a:ext uri="{FF2B5EF4-FFF2-40B4-BE49-F238E27FC236}">
                    <a16:creationId xmlns:a16="http://schemas.microsoft.com/office/drawing/2014/main" id="{41FB76EA-657B-C641-0E98-4FFAB22D67CF}"/>
                  </a:ext>
                </a:extLst>
              </p:cNvPr>
              <p:cNvSpPr/>
              <p:nvPr/>
            </p:nvSpPr>
            <p:spPr>
              <a:xfrm rot="5400000">
                <a:off x="4902820" y="393684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grpSp>
            <p:nvGrpSpPr>
              <p:cNvPr id="95" name="组合 72">
                <a:extLst>
                  <a:ext uri="{FF2B5EF4-FFF2-40B4-BE49-F238E27FC236}">
                    <a16:creationId xmlns:a16="http://schemas.microsoft.com/office/drawing/2014/main" id="{92D93A8C-EE5A-F1F4-34FE-9F061EA98F4B}"/>
                  </a:ext>
                </a:extLst>
              </p:cNvPr>
              <p:cNvGrpSpPr/>
              <p:nvPr/>
            </p:nvGrpSpPr>
            <p:grpSpPr>
              <a:xfrm>
                <a:off x="3213445" y="1935087"/>
                <a:ext cx="1868370" cy="429342"/>
                <a:chOff x="6685631" y="835025"/>
                <a:chExt cx="1868370" cy="429342"/>
              </a:xfrm>
            </p:grpSpPr>
            <p:sp>
              <p:nvSpPr>
                <p:cNvPr id="111" name="箭头: 左右 88">
                  <a:extLst>
                    <a:ext uri="{FF2B5EF4-FFF2-40B4-BE49-F238E27FC236}">
                      <a16:creationId xmlns:a16="http://schemas.microsoft.com/office/drawing/2014/main" id="{5FA2D135-FA41-8725-D498-637000A944C0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2" name="箭头: 左右 89">
                  <a:extLst>
                    <a:ext uri="{FF2B5EF4-FFF2-40B4-BE49-F238E27FC236}">
                      <a16:creationId xmlns:a16="http://schemas.microsoft.com/office/drawing/2014/main" id="{556877EF-5249-89A8-E39E-87A401002A5E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3" name="箭头: 左右 90">
                  <a:extLst>
                    <a:ext uri="{FF2B5EF4-FFF2-40B4-BE49-F238E27FC236}">
                      <a16:creationId xmlns:a16="http://schemas.microsoft.com/office/drawing/2014/main" id="{B7DD1D17-25CE-B6A7-F22D-F0AA2E1807D7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4" name="箭头: 左右 91">
                  <a:extLst>
                    <a:ext uri="{FF2B5EF4-FFF2-40B4-BE49-F238E27FC236}">
                      <a16:creationId xmlns:a16="http://schemas.microsoft.com/office/drawing/2014/main" id="{7170D874-E4FB-00A1-672E-24DF1F79EC0E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6" name="组合 73">
                <a:extLst>
                  <a:ext uri="{FF2B5EF4-FFF2-40B4-BE49-F238E27FC236}">
                    <a16:creationId xmlns:a16="http://schemas.microsoft.com/office/drawing/2014/main" id="{F4305B3E-81B2-55D3-EB8D-30C67D583C4C}"/>
                  </a:ext>
                </a:extLst>
              </p:cNvPr>
              <p:cNvGrpSpPr/>
              <p:nvPr/>
            </p:nvGrpSpPr>
            <p:grpSpPr>
              <a:xfrm>
                <a:off x="3213445" y="4339124"/>
                <a:ext cx="1868370" cy="130049"/>
                <a:chOff x="6685631" y="3273987"/>
                <a:chExt cx="1868370" cy="429342"/>
              </a:xfrm>
            </p:grpSpPr>
            <p:sp>
              <p:nvSpPr>
                <p:cNvPr id="107" name="箭头: 左右 84">
                  <a:extLst>
                    <a:ext uri="{FF2B5EF4-FFF2-40B4-BE49-F238E27FC236}">
                      <a16:creationId xmlns:a16="http://schemas.microsoft.com/office/drawing/2014/main" id="{2F5DA4B9-996E-7B49-F0C8-7C961296DD31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8" name="箭头: 左右 85">
                  <a:extLst>
                    <a:ext uri="{FF2B5EF4-FFF2-40B4-BE49-F238E27FC236}">
                      <a16:creationId xmlns:a16="http://schemas.microsoft.com/office/drawing/2014/main" id="{B8A680FE-D774-55B6-48FD-B0819CD632C7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9" name="箭头: 左右 86">
                  <a:extLst>
                    <a:ext uri="{FF2B5EF4-FFF2-40B4-BE49-F238E27FC236}">
                      <a16:creationId xmlns:a16="http://schemas.microsoft.com/office/drawing/2014/main" id="{80A8EEAB-999B-FECB-3C5B-E5278314CE24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0" name="箭头: 左右 87">
                  <a:extLst>
                    <a:ext uri="{FF2B5EF4-FFF2-40B4-BE49-F238E27FC236}">
                      <a16:creationId xmlns:a16="http://schemas.microsoft.com/office/drawing/2014/main" id="{4F4BA48A-1B67-7B4C-041C-9C0E0377293C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7" name="组合 74">
                <a:extLst>
                  <a:ext uri="{FF2B5EF4-FFF2-40B4-BE49-F238E27FC236}">
                    <a16:creationId xmlns:a16="http://schemas.microsoft.com/office/drawing/2014/main" id="{606C92A8-82C3-E4D5-8B47-A7883D59D9C1}"/>
                  </a:ext>
                </a:extLst>
              </p:cNvPr>
              <p:cNvGrpSpPr/>
              <p:nvPr/>
            </p:nvGrpSpPr>
            <p:grpSpPr>
              <a:xfrm rot="5400000">
                <a:off x="2196894" y="3301106"/>
                <a:ext cx="1932604" cy="145316"/>
                <a:chOff x="6685631" y="3273987"/>
                <a:chExt cx="1868370" cy="429342"/>
              </a:xfrm>
            </p:grpSpPr>
            <p:sp>
              <p:nvSpPr>
                <p:cNvPr id="103" name="箭头: 左右 80">
                  <a:extLst>
                    <a:ext uri="{FF2B5EF4-FFF2-40B4-BE49-F238E27FC236}">
                      <a16:creationId xmlns:a16="http://schemas.microsoft.com/office/drawing/2014/main" id="{390B0FC1-3C85-C883-9E85-8E2598550CD6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4" name="箭头: 左右 81">
                  <a:extLst>
                    <a:ext uri="{FF2B5EF4-FFF2-40B4-BE49-F238E27FC236}">
                      <a16:creationId xmlns:a16="http://schemas.microsoft.com/office/drawing/2014/main" id="{9109A53C-7647-A433-C9A2-54097DEB9CDE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5" name="箭头: 左右 82">
                  <a:extLst>
                    <a:ext uri="{FF2B5EF4-FFF2-40B4-BE49-F238E27FC236}">
                      <a16:creationId xmlns:a16="http://schemas.microsoft.com/office/drawing/2014/main" id="{C318148C-C136-0D30-43FD-9FD08CF5EF7A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6" name="箭头: 左右 83">
                  <a:extLst>
                    <a:ext uri="{FF2B5EF4-FFF2-40B4-BE49-F238E27FC236}">
                      <a16:creationId xmlns:a16="http://schemas.microsoft.com/office/drawing/2014/main" id="{D676B44F-7280-8DB5-0829-11B5B2EBA07E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8" name="组合 75">
                <a:extLst>
                  <a:ext uri="{FF2B5EF4-FFF2-40B4-BE49-F238E27FC236}">
                    <a16:creationId xmlns:a16="http://schemas.microsoft.com/office/drawing/2014/main" id="{C3B4DC23-2877-1A78-8FC4-6745A339EDFA}"/>
                  </a:ext>
                </a:extLst>
              </p:cNvPr>
              <p:cNvGrpSpPr/>
              <p:nvPr/>
            </p:nvGrpSpPr>
            <p:grpSpPr>
              <a:xfrm rot="5400000">
                <a:off x="4362579" y="3176085"/>
                <a:ext cx="1966592" cy="429342"/>
                <a:chOff x="6685631" y="835025"/>
                <a:chExt cx="1868370" cy="429342"/>
              </a:xfrm>
            </p:grpSpPr>
            <p:sp>
              <p:nvSpPr>
                <p:cNvPr id="99" name="箭头: 左右 76">
                  <a:extLst>
                    <a:ext uri="{FF2B5EF4-FFF2-40B4-BE49-F238E27FC236}">
                      <a16:creationId xmlns:a16="http://schemas.microsoft.com/office/drawing/2014/main" id="{AF8967FE-C898-2733-D70A-451F4931348E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0" name="箭头: 左右 77">
                  <a:extLst>
                    <a:ext uri="{FF2B5EF4-FFF2-40B4-BE49-F238E27FC236}">
                      <a16:creationId xmlns:a16="http://schemas.microsoft.com/office/drawing/2014/main" id="{3E250586-777F-A575-298B-9B791EA7C402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1" name="箭头: 左右 78">
                  <a:extLst>
                    <a:ext uri="{FF2B5EF4-FFF2-40B4-BE49-F238E27FC236}">
                      <a16:creationId xmlns:a16="http://schemas.microsoft.com/office/drawing/2014/main" id="{D2571151-7846-460C-A37B-7CF4523198E2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2" name="箭头: 左右 79">
                  <a:extLst>
                    <a:ext uri="{FF2B5EF4-FFF2-40B4-BE49-F238E27FC236}">
                      <a16:creationId xmlns:a16="http://schemas.microsoft.com/office/drawing/2014/main" id="{D5A773ED-9180-7634-2499-38BFF5C97988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</p:grpSp>
        <p:grpSp>
          <p:nvGrpSpPr>
            <p:cNvPr id="6" name="组合 108">
              <a:extLst>
                <a:ext uri="{FF2B5EF4-FFF2-40B4-BE49-F238E27FC236}">
                  <a16:creationId xmlns:a16="http://schemas.microsoft.com/office/drawing/2014/main" id="{D7E204EC-9A11-1CE2-4A5B-BC07B1CEB6D0}"/>
                </a:ext>
              </a:extLst>
            </p:cNvPr>
            <p:cNvGrpSpPr/>
            <p:nvPr/>
          </p:nvGrpSpPr>
          <p:grpSpPr>
            <a:xfrm>
              <a:off x="5639205" y="2423467"/>
              <a:ext cx="854588" cy="3706129"/>
              <a:chOff x="2862668" y="2193494"/>
              <a:chExt cx="1055914" cy="3706129"/>
            </a:xfrm>
            <a:solidFill>
              <a:schemeClr val="bg2"/>
            </a:solidFill>
          </p:grpSpPr>
          <p:sp>
            <p:nvSpPr>
              <p:cNvPr id="20" name="矩形 109">
                <a:extLst>
                  <a:ext uri="{FF2B5EF4-FFF2-40B4-BE49-F238E27FC236}">
                    <a16:creationId xmlns:a16="http://schemas.microsoft.com/office/drawing/2014/main" id="{5B9F7B5F-F92D-2C10-B6F1-D6C2F14F0C37}"/>
                  </a:ext>
                </a:extLst>
              </p:cNvPr>
              <p:cNvSpPr/>
              <p:nvPr/>
            </p:nvSpPr>
            <p:spPr>
              <a:xfrm>
                <a:off x="2862668" y="2193494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" name="矩形 110">
                <a:extLst>
                  <a:ext uri="{FF2B5EF4-FFF2-40B4-BE49-F238E27FC236}">
                    <a16:creationId xmlns:a16="http://schemas.microsoft.com/office/drawing/2014/main" id="{BB6D4976-C06E-0950-6A53-B8E630037C4D}"/>
                  </a:ext>
                </a:extLst>
              </p:cNvPr>
              <p:cNvSpPr/>
              <p:nvPr/>
            </p:nvSpPr>
            <p:spPr>
              <a:xfrm>
                <a:off x="2862668" y="3338156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矩形 111">
                <a:extLst>
                  <a:ext uri="{FF2B5EF4-FFF2-40B4-BE49-F238E27FC236}">
                    <a16:creationId xmlns:a16="http://schemas.microsoft.com/office/drawing/2014/main" id="{AAA05EC0-9B72-EC1E-1492-3A03C0D762EA}"/>
                  </a:ext>
                </a:extLst>
              </p:cNvPr>
              <p:cNvSpPr/>
              <p:nvPr/>
            </p:nvSpPr>
            <p:spPr>
              <a:xfrm>
                <a:off x="2862668" y="4482818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矩形 112">
                <a:extLst>
                  <a:ext uri="{FF2B5EF4-FFF2-40B4-BE49-F238E27FC236}">
                    <a16:creationId xmlns:a16="http://schemas.microsoft.com/office/drawing/2014/main" id="{B720EFD6-34BC-EC6C-9169-1D9C34C008BB}"/>
                  </a:ext>
                </a:extLst>
              </p:cNvPr>
              <p:cNvSpPr/>
              <p:nvPr/>
            </p:nvSpPr>
            <p:spPr>
              <a:xfrm>
                <a:off x="2862668" y="5627480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" name="矩形 113">
              <a:extLst>
                <a:ext uri="{FF2B5EF4-FFF2-40B4-BE49-F238E27FC236}">
                  <a16:creationId xmlns:a16="http://schemas.microsoft.com/office/drawing/2014/main" id="{53E86986-405F-A189-F06A-D574102B62E5}"/>
                </a:ext>
              </a:extLst>
            </p:cNvPr>
            <p:cNvSpPr/>
            <p:nvPr/>
          </p:nvSpPr>
          <p:spPr>
            <a:xfrm>
              <a:off x="4518251" y="2423467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9" name="矩形 114">
              <a:extLst>
                <a:ext uri="{FF2B5EF4-FFF2-40B4-BE49-F238E27FC236}">
                  <a16:creationId xmlns:a16="http://schemas.microsoft.com/office/drawing/2014/main" id="{9A36FF74-1D73-872C-E8BE-340647C20E61}"/>
                </a:ext>
              </a:extLst>
            </p:cNvPr>
            <p:cNvSpPr/>
            <p:nvPr/>
          </p:nvSpPr>
          <p:spPr>
            <a:xfrm>
              <a:off x="4518251" y="3568129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0" name="矩形 115">
              <a:extLst>
                <a:ext uri="{FF2B5EF4-FFF2-40B4-BE49-F238E27FC236}">
                  <a16:creationId xmlns:a16="http://schemas.microsoft.com/office/drawing/2014/main" id="{DD976AEC-3B4A-CB77-3888-43BA1F121007}"/>
                </a:ext>
              </a:extLst>
            </p:cNvPr>
            <p:cNvSpPr/>
            <p:nvPr/>
          </p:nvSpPr>
          <p:spPr>
            <a:xfrm>
              <a:off x="4518251" y="4712791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" name="矩形 116">
              <a:extLst>
                <a:ext uri="{FF2B5EF4-FFF2-40B4-BE49-F238E27FC236}">
                  <a16:creationId xmlns:a16="http://schemas.microsoft.com/office/drawing/2014/main" id="{FAA51BE0-2BC8-630A-F1A4-A7466848816C}"/>
                </a:ext>
              </a:extLst>
            </p:cNvPr>
            <p:cNvSpPr/>
            <p:nvPr/>
          </p:nvSpPr>
          <p:spPr>
            <a:xfrm>
              <a:off x="4518251" y="5857453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2" name="矩形 117">
              <a:extLst>
                <a:ext uri="{FF2B5EF4-FFF2-40B4-BE49-F238E27FC236}">
                  <a16:creationId xmlns:a16="http://schemas.microsoft.com/office/drawing/2014/main" id="{0D60072D-ED29-5FAE-447A-7AEC82434C46}"/>
                </a:ext>
              </a:extLst>
            </p:cNvPr>
            <p:cNvSpPr/>
            <p:nvPr/>
          </p:nvSpPr>
          <p:spPr>
            <a:xfrm>
              <a:off x="6685685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3" name="矩形 118">
              <a:extLst>
                <a:ext uri="{FF2B5EF4-FFF2-40B4-BE49-F238E27FC236}">
                  <a16:creationId xmlns:a16="http://schemas.microsoft.com/office/drawing/2014/main" id="{36D82BFD-FB10-BAF1-850C-2E133C5110FE}"/>
                </a:ext>
              </a:extLst>
            </p:cNvPr>
            <p:cNvSpPr/>
            <p:nvPr/>
          </p:nvSpPr>
          <p:spPr>
            <a:xfrm>
              <a:off x="7769998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4" name="矩形 119">
              <a:extLst>
                <a:ext uri="{FF2B5EF4-FFF2-40B4-BE49-F238E27FC236}">
                  <a16:creationId xmlns:a16="http://schemas.microsoft.com/office/drawing/2014/main" id="{39A13440-8261-CB80-013F-238252A30D6D}"/>
                </a:ext>
              </a:extLst>
            </p:cNvPr>
            <p:cNvSpPr/>
            <p:nvPr/>
          </p:nvSpPr>
          <p:spPr>
            <a:xfrm>
              <a:off x="8854311" y="6267410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5" name="矩形 120">
              <a:extLst>
                <a:ext uri="{FF2B5EF4-FFF2-40B4-BE49-F238E27FC236}">
                  <a16:creationId xmlns:a16="http://schemas.microsoft.com/office/drawing/2014/main" id="{B0AD7D91-61B2-F950-FC56-FC20E253F784}"/>
                </a:ext>
              </a:extLst>
            </p:cNvPr>
            <p:cNvSpPr/>
            <p:nvPr/>
          </p:nvSpPr>
          <p:spPr>
            <a:xfrm>
              <a:off x="9938623" y="6267409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6" name="矩形 121">
              <a:extLst>
                <a:ext uri="{FF2B5EF4-FFF2-40B4-BE49-F238E27FC236}">
                  <a16:creationId xmlns:a16="http://schemas.microsoft.com/office/drawing/2014/main" id="{912339D2-3434-6858-9E5D-209196694ACC}"/>
                </a:ext>
              </a:extLst>
            </p:cNvPr>
            <p:cNvSpPr/>
            <p:nvPr/>
          </p:nvSpPr>
          <p:spPr>
            <a:xfrm>
              <a:off x="6685685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7" name="矩形 122">
              <a:extLst>
                <a:ext uri="{FF2B5EF4-FFF2-40B4-BE49-F238E27FC236}">
                  <a16:creationId xmlns:a16="http://schemas.microsoft.com/office/drawing/2014/main" id="{913C47F9-D8AD-FE85-1DC8-EC32A3235A5E}"/>
                </a:ext>
              </a:extLst>
            </p:cNvPr>
            <p:cNvSpPr/>
            <p:nvPr/>
          </p:nvSpPr>
          <p:spPr>
            <a:xfrm>
              <a:off x="7769998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8" name="矩形 123">
              <a:extLst>
                <a:ext uri="{FF2B5EF4-FFF2-40B4-BE49-F238E27FC236}">
                  <a16:creationId xmlns:a16="http://schemas.microsoft.com/office/drawing/2014/main" id="{64176AAA-35D1-D6B5-8A3F-80DF951B49A5}"/>
                </a:ext>
              </a:extLst>
            </p:cNvPr>
            <p:cNvSpPr/>
            <p:nvPr/>
          </p:nvSpPr>
          <p:spPr>
            <a:xfrm>
              <a:off x="8854311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9" name="矩形 124">
              <a:extLst>
                <a:ext uri="{FF2B5EF4-FFF2-40B4-BE49-F238E27FC236}">
                  <a16:creationId xmlns:a16="http://schemas.microsoft.com/office/drawing/2014/main" id="{B2838DAC-27BF-10EE-15D1-26A9579B7C29}"/>
                </a:ext>
              </a:extLst>
            </p:cNvPr>
            <p:cNvSpPr/>
            <p:nvPr/>
          </p:nvSpPr>
          <p:spPr>
            <a:xfrm>
              <a:off x="9938624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E24CF43-3220-922C-C4C4-F854880F2263}"/>
              </a:ext>
            </a:extLst>
          </p:cNvPr>
          <p:cNvSpPr/>
          <p:nvPr/>
        </p:nvSpPr>
        <p:spPr>
          <a:xfrm>
            <a:off x="4809067" y="935703"/>
            <a:ext cx="5172331" cy="387692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4BA914B2-7D36-1798-BF4D-BA754ADFD9AE}"/>
              </a:ext>
            </a:extLst>
          </p:cNvPr>
          <p:cNvGrpSpPr/>
          <p:nvPr/>
        </p:nvGrpSpPr>
        <p:grpSpPr>
          <a:xfrm rot="5400000">
            <a:off x="8982888" y="3390445"/>
            <a:ext cx="744052" cy="790331"/>
            <a:chOff x="6702575" y="3390445"/>
            <a:chExt cx="744052" cy="790331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D646402-AB96-9825-4E7C-EF017D06FE68}"/>
                </a:ext>
              </a:extLst>
            </p:cNvPr>
            <p:cNvSpPr/>
            <p:nvPr/>
          </p:nvSpPr>
          <p:spPr>
            <a:xfrm>
              <a:off x="6702575" y="3390446"/>
              <a:ext cx="559753" cy="7903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100" baseline="30000" dirty="0">
                <a:solidFill>
                  <a:schemeClr val="tx2"/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D08D436F-55BE-713E-8087-F1EED07DB5E0}"/>
                </a:ext>
              </a:extLst>
            </p:cNvPr>
            <p:cNvSpPr/>
            <p:nvPr/>
          </p:nvSpPr>
          <p:spPr>
            <a:xfrm>
              <a:off x="7247637" y="3390445"/>
              <a:ext cx="198990" cy="7903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00" baseline="30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38E9457-53EF-77BB-7FC7-64175B8107AA}"/>
              </a:ext>
            </a:extLst>
          </p:cNvPr>
          <p:cNvGrpSpPr/>
          <p:nvPr/>
        </p:nvGrpSpPr>
        <p:grpSpPr>
          <a:xfrm rot="5400000">
            <a:off x="8244326" y="2603353"/>
            <a:ext cx="744052" cy="790331"/>
            <a:chOff x="6702575" y="2603353"/>
            <a:chExt cx="744052" cy="790331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9594D0F-6971-6F61-A522-19046AE8114E}"/>
                </a:ext>
              </a:extLst>
            </p:cNvPr>
            <p:cNvSpPr/>
            <p:nvPr/>
          </p:nvSpPr>
          <p:spPr>
            <a:xfrm>
              <a:off x="6702575" y="2603354"/>
              <a:ext cx="559753" cy="7903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100" baseline="30000" dirty="0">
                <a:solidFill>
                  <a:schemeClr val="tx2"/>
                </a:solidFill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084242EE-69C3-CD59-5055-684BE1A51C9D}"/>
                </a:ext>
              </a:extLst>
            </p:cNvPr>
            <p:cNvSpPr/>
            <p:nvPr/>
          </p:nvSpPr>
          <p:spPr>
            <a:xfrm>
              <a:off x="7247637" y="2603353"/>
              <a:ext cx="198990" cy="7903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00" baseline="30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CE841D1-C395-3CDD-B632-D82AE2CF87AE}"/>
              </a:ext>
            </a:extLst>
          </p:cNvPr>
          <p:cNvGrpSpPr/>
          <p:nvPr/>
        </p:nvGrpSpPr>
        <p:grpSpPr>
          <a:xfrm rot="5400000">
            <a:off x="7457456" y="1810734"/>
            <a:ext cx="744052" cy="790331"/>
            <a:chOff x="6702575" y="1810734"/>
            <a:chExt cx="744052" cy="790331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2C6D36C-0586-1E0A-BF98-2D4CF128D7B6}"/>
                </a:ext>
              </a:extLst>
            </p:cNvPr>
            <p:cNvSpPr/>
            <p:nvPr/>
          </p:nvSpPr>
          <p:spPr>
            <a:xfrm>
              <a:off x="6702575" y="1810735"/>
              <a:ext cx="559753" cy="7903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100" baseline="30000" dirty="0">
                <a:solidFill>
                  <a:schemeClr val="tx2"/>
                </a:solidFill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1C73EE-E586-D070-21F7-23B975D81826}"/>
                </a:ext>
              </a:extLst>
            </p:cNvPr>
            <p:cNvSpPr/>
            <p:nvPr/>
          </p:nvSpPr>
          <p:spPr>
            <a:xfrm>
              <a:off x="7247637" y="1810734"/>
              <a:ext cx="198990" cy="7903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00" baseline="30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297B17D-F307-6948-5728-8E357C09BDFB}"/>
              </a:ext>
            </a:extLst>
          </p:cNvPr>
          <p:cNvGrpSpPr/>
          <p:nvPr/>
        </p:nvGrpSpPr>
        <p:grpSpPr>
          <a:xfrm rot="5400000">
            <a:off x="6702575" y="1033032"/>
            <a:ext cx="744052" cy="790331"/>
            <a:chOff x="6702575" y="1033032"/>
            <a:chExt cx="744052" cy="790331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6E8041AA-64BF-28A2-234E-5AE355D26C62}"/>
                </a:ext>
              </a:extLst>
            </p:cNvPr>
            <p:cNvSpPr/>
            <p:nvPr/>
          </p:nvSpPr>
          <p:spPr>
            <a:xfrm>
              <a:off x="6702575" y="1033033"/>
              <a:ext cx="559753" cy="7903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100" baseline="30000" dirty="0">
                <a:solidFill>
                  <a:schemeClr val="tx2"/>
                </a:solidFill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5000C0EA-5309-1FA2-9591-FA9A77A89FCE}"/>
                </a:ext>
              </a:extLst>
            </p:cNvPr>
            <p:cNvSpPr/>
            <p:nvPr/>
          </p:nvSpPr>
          <p:spPr>
            <a:xfrm>
              <a:off x="7247637" y="1033032"/>
              <a:ext cx="198990" cy="7903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00" baseline="300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5313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5B4D-6C23-4F05-26BB-B56CC3062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53C0CC-A45E-2D33-68B9-474CBFF490B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Decompression + </a:t>
            </a:r>
            <a:r>
              <a:rPr kumimoji="0" lang="en-US" altLang="zh-CN" sz="3600" b="0" i="0" u="none" strike="noStrike" kern="1200" cap="none" spc="-100" normalizeH="0" baseline="0" noProof="0" dirty="0" err="1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RoPE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 -&gt; Forming K</a:t>
            </a:r>
            <a:r>
              <a:rPr kumimoji="0" lang="en-US" altLang="zh-CN" sz="3600" b="0" i="0" u="none" strike="noStrike" kern="1200" cap="none" spc="-100" normalizeH="0" baseline="3000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T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E2570C-3476-57FE-ED15-7AD238B7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grpSp>
        <p:nvGrpSpPr>
          <p:cNvPr id="3" name="组合 125">
            <a:extLst>
              <a:ext uri="{FF2B5EF4-FFF2-40B4-BE49-F238E27FC236}">
                <a16:creationId xmlns:a16="http://schemas.microsoft.com/office/drawing/2014/main" id="{6C0E97F7-7C4F-ABD5-0DD1-30EF1E8359DD}"/>
              </a:ext>
            </a:extLst>
          </p:cNvPr>
          <p:cNvGrpSpPr/>
          <p:nvPr/>
        </p:nvGrpSpPr>
        <p:grpSpPr>
          <a:xfrm>
            <a:off x="5170713" y="952787"/>
            <a:ext cx="4638449" cy="3706566"/>
            <a:chOff x="4518251" y="1601932"/>
            <a:chExt cx="6554979" cy="5238058"/>
          </a:xfrm>
        </p:grpSpPr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73EB7264-D7D7-F47F-39EA-49CB98E7BF31}"/>
                </a:ext>
              </a:extLst>
            </p:cNvPr>
            <p:cNvGrpSpPr/>
            <p:nvPr/>
          </p:nvGrpSpPr>
          <p:grpSpPr>
            <a:xfrm>
              <a:off x="6498911" y="1601932"/>
              <a:ext cx="4574319" cy="4692987"/>
              <a:chOff x="3090538" y="1935087"/>
              <a:chExt cx="2470008" cy="2534086"/>
            </a:xfrm>
          </p:grpSpPr>
          <p:grpSp>
            <p:nvGrpSpPr>
              <p:cNvPr id="24" name="组合 7">
                <a:extLst>
                  <a:ext uri="{FF2B5EF4-FFF2-40B4-BE49-F238E27FC236}">
                    <a16:creationId xmlns:a16="http://schemas.microsoft.com/office/drawing/2014/main" id="{84190F9B-5AE2-4676-D457-8E0055C6DD2A}"/>
                  </a:ext>
                </a:extLst>
              </p:cNvPr>
              <p:cNvGrpSpPr/>
              <p:nvPr/>
            </p:nvGrpSpPr>
            <p:grpSpPr>
              <a:xfrm>
                <a:off x="3190281" y="1986644"/>
                <a:ext cx="2304308" cy="2399530"/>
                <a:chOff x="3770120" y="903514"/>
                <a:chExt cx="2304308" cy="2399530"/>
              </a:xfrm>
            </p:grpSpPr>
            <p:sp>
              <p:nvSpPr>
                <p:cNvPr id="115" name="矩形 92">
                  <a:extLst>
                    <a:ext uri="{FF2B5EF4-FFF2-40B4-BE49-F238E27FC236}">
                      <a16:creationId xmlns:a16="http://schemas.microsoft.com/office/drawing/2014/main" id="{5693210A-AAF5-DCB6-B151-6B89BC1E6EC0}"/>
                    </a:ext>
                  </a:extLst>
                </p:cNvPr>
                <p:cNvSpPr/>
                <p:nvPr/>
              </p:nvSpPr>
              <p:spPr>
                <a:xfrm>
                  <a:off x="3770120" y="903514"/>
                  <a:ext cx="549234" cy="5753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6" name="矩形 93">
                  <a:extLst>
                    <a:ext uri="{FF2B5EF4-FFF2-40B4-BE49-F238E27FC236}">
                      <a16:creationId xmlns:a16="http://schemas.microsoft.com/office/drawing/2014/main" id="{9A12A115-BDD2-E3D1-4A74-AFF1BA15A3AF}"/>
                    </a:ext>
                  </a:extLst>
                </p:cNvPr>
                <p:cNvSpPr/>
                <p:nvPr/>
              </p:nvSpPr>
              <p:spPr>
                <a:xfrm>
                  <a:off x="4353001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7" name="矩形 94">
                  <a:extLst>
                    <a:ext uri="{FF2B5EF4-FFF2-40B4-BE49-F238E27FC236}">
                      <a16:creationId xmlns:a16="http://schemas.microsoft.com/office/drawing/2014/main" id="{43427F7D-BAB6-92D0-9D30-745A85744FED}"/>
                    </a:ext>
                  </a:extLst>
                </p:cNvPr>
                <p:cNvSpPr/>
                <p:nvPr/>
              </p:nvSpPr>
              <p:spPr>
                <a:xfrm>
                  <a:off x="4942313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8" name="矩形 95">
                  <a:extLst>
                    <a:ext uri="{FF2B5EF4-FFF2-40B4-BE49-F238E27FC236}">
                      <a16:creationId xmlns:a16="http://schemas.microsoft.com/office/drawing/2014/main" id="{8221FEB1-EC58-488B-32D6-5E917C9C7FE9}"/>
                    </a:ext>
                  </a:extLst>
                </p:cNvPr>
                <p:cNvSpPr/>
                <p:nvPr/>
              </p:nvSpPr>
              <p:spPr>
                <a:xfrm>
                  <a:off x="5525194" y="903514"/>
                  <a:ext cx="549234" cy="5753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9" name="矩形 96">
                  <a:extLst>
                    <a:ext uri="{FF2B5EF4-FFF2-40B4-BE49-F238E27FC236}">
                      <a16:creationId xmlns:a16="http://schemas.microsoft.com/office/drawing/2014/main" id="{A193DABF-E185-2247-8120-6F54A71DF42D}"/>
                    </a:ext>
                  </a:extLst>
                </p:cNvPr>
                <p:cNvSpPr/>
                <p:nvPr/>
              </p:nvSpPr>
              <p:spPr>
                <a:xfrm>
                  <a:off x="3770120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0" name="矩形 97">
                  <a:extLst>
                    <a:ext uri="{FF2B5EF4-FFF2-40B4-BE49-F238E27FC236}">
                      <a16:creationId xmlns:a16="http://schemas.microsoft.com/office/drawing/2014/main" id="{5D8CFC5B-04C8-F52B-1BC3-F418AF46DAAE}"/>
                    </a:ext>
                  </a:extLst>
                </p:cNvPr>
                <p:cNvSpPr/>
                <p:nvPr/>
              </p:nvSpPr>
              <p:spPr>
                <a:xfrm>
                  <a:off x="4353001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1" name="矩形 98">
                  <a:extLst>
                    <a:ext uri="{FF2B5EF4-FFF2-40B4-BE49-F238E27FC236}">
                      <a16:creationId xmlns:a16="http://schemas.microsoft.com/office/drawing/2014/main" id="{79B2AC79-2E09-7433-8F4A-938E72C65F85}"/>
                    </a:ext>
                  </a:extLst>
                </p:cNvPr>
                <p:cNvSpPr/>
                <p:nvPr/>
              </p:nvSpPr>
              <p:spPr>
                <a:xfrm>
                  <a:off x="4942313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2" name="矩形 99">
                  <a:extLst>
                    <a:ext uri="{FF2B5EF4-FFF2-40B4-BE49-F238E27FC236}">
                      <a16:creationId xmlns:a16="http://schemas.microsoft.com/office/drawing/2014/main" id="{6690C980-55DD-BCDC-6D94-590CEE992258}"/>
                    </a:ext>
                  </a:extLst>
                </p:cNvPr>
                <p:cNvSpPr/>
                <p:nvPr/>
              </p:nvSpPr>
              <p:spPr>
                <a:xfrm>
                  <a:off x="5525194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3" name="矩形 100">
                  <a:extLst>
                    <a:ext uri="{FF2B5EF4-FFF2-40B4-BE49-F238E27FC236}">
                      <a16:creationId xmlns:a16="http://schemas.microsoft.com/office/drawing/2014/main" id="{1758F843-4B4D-4134-201F-4FDE4A83407A}"/>
                    </a:ext>
                  </a:extLst>
                </p:cNvPr>
                <p:cNvSpPr/>
                <p:nvPr/>
              </p:nvSpPr>
              <p:spPr>
                <a:xfrm>
                  <a:off x="3770120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4" name="矩形 101">
                  <a:extLst>
                    <a:ext uri="{FF2B5EF4-FFF2-40B4-BE49-F238E27FC236}">
                      <a16:creationId xmlns:a16="http://schemas.microsoft.com/office/drawing/2014/main" id="{60D9BEAC-B9F3-4708-0CEE-9461E9CE2215}"/>
                    </a:ext>
                  </a:extLst>
                </p:cNvPr>
                <p:cNvSpPr/>
                <p:nvPr/>
              </p:nvSpPr>
              <p:spPr>
                <a:xfrm>
                  <a:off x="4353001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6" name="矩形 102">
                  <a:extLst>
                    <a:ext uri="{FF2B5EF4-FFF2-40B4-BE49-F238E27FC236}">
                      <a16:creationId xmlns:a16="http://schemas.microsoft.com/office/drawing/2014/main" id="{3E3F6A32-2B4B-98A9-0F62-4718CBD016EC}"/>
                    </a:ext>
                  </a:extLst>
                </p:cNvPr>
                <p:cNvSpPr/>
                <p:nvPr/>
              </p:nvSpPr>
              <p:spPr>
                <a:xfrm>
                  <a:off x="4942313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7" name="矩形 103">
                  <a:extLst>
                    <a:ext uri="{FF2B5EF4-FFF2-40B4-BE49-F238E27FC236}">
                      <a16:creationId xmlns:a16="http://schemas.microsoft.com/office/drawing/2014/main" id="{D52577C4-05D1-C829-E14D-9373BF97AA85}"/>
                    </a:ext>
                  </a:extLst>
                </p:cNvPr>
                <p:cNvSpPr/>
                <p:nvPr/>
              </p:nvSpPr>
              <p:spPr>
                <a:xfrm>
                  <a:off x="5525194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8" name="矩形 104">
                  <a:extLst>
                    <a:ext uri="{FF2B5EF4-FFF2-40B4-BE49-F238E27FC236}">
                      <a16:creationId xmlns:a16="http://schemas.microsoft.com/office/drawing/2014/main" id="{0B3B0B68-658E-711C-90E4-E3C0BFFB4BA9}"/>
                    </a:ext>
                  </a:extLst>
                </p:cNvPr>
                <p:cNvSpPr/>
                <p:nvPr/>
              </p:nvSpPr>
              <p:spPr>
                <a:xfrm>
                  <a:off x="3770120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0" name="矩形 105">
                  <a:extLst>
                    <a:ext uri="{FF2B5EF4-FFF2-40B4-BE49-F238E27FC236}">
                      <a16:creationId xmlns:a16="http://schemas.microsoft.com/office/drawing/2014/main" id="{1DBF1DB7-B137-701F-219D-9FDC40341F02}"/>
                    </a:ext>
                  </a:extLst>
                </p:cNvPr>
                <p:cNvSpPr/>
                <p:nvPr/>
              </p:nvSpPr>
              <p:spPr>
                <a:xfrm>
                  <a:off x="4353001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1" name="矩形 106">
                  <a:extLst>
                    <a:ext uri="{FF2B5EF4-FFF2-40B4-BE49-F238E27FC236}">
                      <a16:creationId xmlns:a16="http://schemas.microsoft.com/office/drawing/2014/main" id="{BDF07B38-F2A6-23E3-3266-4014096FE27A}"/>
                    </a:ext>
                  </a:extLst>
                </p:cNvPr>
                <p:cNvSpPr/>
                <p:nvPr/>
              </p:nvSpPr>
              <p:spPr>
                <a:xfrm>
                  <a:off x="4942313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3" name="矩形 107">
                  <a:extLst>
                    <a:ext uri="{FF2B5EF4-FFF2-40B4-BE49-F238E27FC236}">
                      <a16:creationId xmlns:a16="http://schemas.microsoft.com/office/drawing/2014/main" id="{7EC1540F-5197-C6E8-056B-ECD5B5DE90E5}"/>
                    </a:ext>
                  </a:extLst>
                </p:cNvPr>
                <p:cNvSpPr/>
                <p:nvPr/>
              </p:nvSpPr>
              <p:spPr>
                <a:xfrm>
                  <a:off x="5525194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sp>
            <p:nvSpPr>
              <p:cNvPr id="25" name="矩形 8">
                <a:extLst>
                  <a:ext uri="{FF2B5EF4-FFF2-40B4-BE49-F238E27FC236}">
                    <a16:creationId xmlns:a16="http://schemas.microsoft.com/office/drawing/2014/main" id="{FFFA8DAD-AEE1-C5F7-660B-AA96B085E17A}"/>
                  </a:ext>
                </a:extLst>
              </p:cNvPr>
              <p:cNvSpPr/>
              <p:nvPr/>
            </p:nvSpPr>
            <p:spPr>
              <a:xfrm>
                <a:off x="3189970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6" name="矩形 9">
                <a:extLst>
                  <a:ext uri="{FF2B5EF4-FFF2-40B4-BE49-F238E27FC236}">
                    <a16:creationId xmlns:a16="http://schemas.microsoft.com/office/drawing/2014/main" id="{3520F580-D929-E649-D35A-B80821409B5D}"/>
                  </a:ext>
                </a:extLst>
              </p:cNvPr>
              <p:cNvSpPr/>
              <p:nvPr/>
            </p:nvSpPr>
            <p:spPr>
              <a:xfrm>
                <a:off x="3777138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8" name="矩形 10">
                <a:extLst>
                  <a:ext uri="{FF2B5EF4-FFF2-40B4-BE49-F238E27FC236}">
                    <a16:creationId xmlns:a16="http://schemas.microsoft.com/office/drawing/2014/main" id="{9D622638-F2D6-518A-C72B-0DC8107D5D71}"/>
                  </a:ext>
                </a:extLst>
              </p:cNvPr>
              <p:cNvSpPr/>
              <p:nvPr/>
            </p:nvSpPr>
            <p:spPr>
              <a:xfrm>
                <a:off x="4364306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9" name="矩形 11">
                <a:extLst>
                  <a:ext uri="{FF2B5EF4-FFF2-40B4-BE49-F238E27FC236}">
                    <a16:creationId xmlns:a16="http://schemas.microsoft.com/office/drawing/2014/main" id="{F7CC8DFC-9A1A-CEED-E4EB-7A522158438F}"/>
                  </a:ext>
                </a:extLst>
              </p:cNvPr>
              <p:cNvSpPr/>
              <p:nvPr/>
            </p:nvSpPr>
            <p:spPr>
              <a:xfrm>
                <a:off x="4951475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2" name="矩形 12">
                <a:extLst>
                  <a:ext uri="{FF2B5EF4-FFF2-40B4-BE49-F238E27FC236}">
                    <a16:creationId xmlns:a16="http://schemas.microsoft.com/office/drawing/2014/main" id="{61B34F00-EAA8-DE89-4085-5384B84CEC03}"/>
                  </a:ext>
                </a:extLst>
              </p:cNvPr>
              <p:cNvSpPr/>
              <p:nvPr/>
            </p:nvSpPr>
            <p:spPr>
              <a:xfrm>
                <a:off x="3189970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3" name="矩形 13">
                <a:extLst>
                  <a:ext uri="{FF2B5EF4-FFF2-40B4-BE49-F238E27FC236}">
                    <a16:creationId xmlns:a16="http://schemas.microsoft.com/office/drawing/2014/main" id="{75CABBB7-744C-A8A6-0E7C-A62230C23005}"/>
                  </a:ext>
                </a:extLst>
              </p:cNvPr>
              <p:cNvSpPr/>
              <p:nvPr/>
            </p:nvSpPr>
            <p:spPr>
              <a:xfrm>
                <a:off x="3777138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4" name="矩形 14">
                <a:extLst>
                  <a:ext uri="{FF2B5EF4-FFF2-40B4-BE49-F238E27FC236}">
                    <a16:creationId xmlns:a16="http://schemas.microsoft.com/office/drawing/2014/main" id="{E567AD55-2B70-E1D7-B76F-71B9BF4CE68B}"/>
                  </a:ext>
                </a:extLst>
              </p:cNvPr>
              <p:cNvSpPr/>
              <p:nvPr/>
            </p:nvSpPr>
            <p:spPr>
              <a:xfrm>
                <a:off x="4364306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5" name="矩形 15">
                <a:extLst>
                  <a:ext uri="{FF2B5EF4-FFF2-40B4-BE49-F238E27FC236}">
                    <a16:creationId xmlns:a16="http://schemas.microsoft.com/office/drawing/2014/main" id="{4A96C701-B602-C82D-90ED-A3DC6FD8089C}"/>
                  </a:ext>
                </a:extLst>
              </p:cNvPr>
              <p:cNvSpPr/>
              <p:nvPr/>
            </p:nvSpPr>
            <p:spPr>
              <a:xfrm>
                <a:off x="4951475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6" name="矩形 16">
                <a:extLst>
                  <a:ext uri="{FF2B5EF4-FFF2-40B4-BE49-F238E27FC236}">
                    <a16:creationId xmlns:a16="http://schemas.microsoft.com/office/drawing/2014/main" id="{F66EDAB1-2089-3293-818C-5E59BB7344D4}"/>
                  </a:ext>
                </a:extLst>
              </p:cNvPr>
              <p:cNvSpPr/>
              <p:nvPr/>
            </p:nvSpPr>
            <p:spPr>
              <a:xfrm>
                <a:off x="3189970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7" name="矩形 17">
                <a:extLst>
                  <a:ext uri="{FF2B5EF4-FFF2-40B4-BE49-F238E27FC236}">
                    <a16:creationId xmlns:a16="http://schemas.microsoft.com/office/drawing/2014/main" id="{90B69615-54F6-A0AD-BB28-EE3CF04F7358}"/>
                  </a:ext>
                </a:extLst>
              </p:cNvPr>
              <p:cNvSpPr/>
              <p:nvPr/>
            </p:nvSpPr>
            <p:spPr>
              <a:xfrm>
                <a:off x="3777138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8" name="矩形 18">
                <a:extLst>
                  <a:ext uri="{FF2B5EF4-FFF2-40B4-BE49-F238E27FC236}">
                    <a16:creationId xmlns:a16="http://schemas.microsoft.com/office/drawing/2014/main" id="{70663793-CEC7-53D9-6189-01C0A32E4C8B}"/>
                  </a:ext>
                </a:extLst>
              </p:cNvPr>
              <p:cNvSpPr/>
              <p:nvPr/>
            </p:nvSpPr>
            <p:spPr>
              <a:xfrm>
                <a:off x="4364306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9" name="矩形 19">
                <a:extLst>
                  <a:ext uri="{FF2B5EF4-FFF2-40B4-BE49-F238E27FC236}">
                    <a16:creationId xmlns:a16="http://schemas.microsoft.com/office/drawing/2014/main" id="{F0FA339F-5DE4-7AAA-1C35-67BA7D4FBFB2}"/>
                  </a:ext>
                </a:extLst>
              </p:cNvPr>
              <p:cNvSpPr/>
              <p:nvPr/>
            </p:nvSpPr>
            <p:spPr>
              <a:xfrm>
                <a:off x="4951475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0" name="矩形 20">
                <a:extLst>
                  <a:ext uri="{FF2B5EF4-FFF2-40B4-BE49-F238E27FC236}">
                    <a16:creationId xmlns:a16="http://schemas.microsoft.com/office/drawing/2014/main" id="{E7D47990-88C8-5C0A-52ED-F61B5B239DDA}"/>
                  </a:ext>
                </a:extLst>
              </p:cNvPr>
              <p:cNvSpPr/>
              <p:nvPr/>
            </p:nvSpPr>
            <p:spPr>
              <a:xfrm>
                <a:off x="3189970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1" name="矩形 21">
                <a:extLst>
                  <a:ext uri="{FF2B5EF4-FFF2-40B4-BE49-F238E27FC236}">
                    <a16:creationId xmlns:a16="http://schemas.microsoft.com/office/drawing/2014/main" id="{F84E5CAD-E8E1-0439-B661-0FFD3C06BE9F}"/>
                  </a:ext>
                </a:extLst>
              </p:cNvPr>
              <p:cNvSpPr/>
              <p:nvPr/>
            </p:nvSpPr>
            <p:spPr>
              <a:xfrm>
                <a:off x="3777138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2" name="矩形 22">
                <a:extLst>
                  <a:ext uri="{FF2B5EF4-FFF2-40B4-BE49-F238E27FC236}">
                    <a16:creationId xmlns:a16="http://schemas.microsoft.com/office/drawing/2014/main" id="{C4E4AC62-024F-13A0-C3F1-95224C4533AB}"/>
                  </a:ext>
                </a:extLst>
              </p:cNvPr>
              <p:cNvSpPr/>
              <p:nvPr/>
            </p:nvSpPr>
            <p:spPr>
              <a:xfrm>
                <a:off x="4364306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3" name="矩形 23">
                <a:extLst>
                  <a:ext uri="{FF2B5EF4-FFF2-40B4-BE49-F238E27FC236}">
                    <a16:creationId xmlns:a16="http://schemas.microsoft.com/office/drawing/2014/main" id="{B80226F5-3BBB-FE2E-E5A9-92107E824CA0}"/>
                  </a:ext>
                </a:extLst>
              </p:cNvPr>
              <p:cNvSpPr/>
              <p:nvPr/>
            </p:nvSpPr>
            <p:spPr>
              <a:xfrm>
                <a:off x="4951475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4" name="箭头: 左右 24">
                <a:extLst>
                  <a:ext uri="{FF2B5EF4-FFF2-40B4-BE49-F238E27FC236}">
                    <a16:creationId xmlns:a16="http://schemas.microsoft.com/office/drawing/2014/main" id="{F74DC3A3-C20B-E2A9-2926-AF276FE841B3}"/>
                  </a:ext>
                </a:extLst>
              </p:cNvPr>
              <p:cNvSpPr/>
              <p:nvPr/>
            </p:nvSpPr>
            <p:spPr>
              <a:xfrm>
                <a:off x="3395736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5" name="箭头: 左右 25">
                <a:extLst>
                  <a:ext uri="{FF2B5EF4-FFF2-40B4-BE49-F238E27FC236}">
                    <a16:creationId xmlns:a16="http://schemas.microsoft.com/office/drawing/2014/main" id="{34E5075A-5283-F028-7130-0BA0D8503D4A}"/>
                  </a:ext>
                </a:extLst>
              </p:cNvPr>
              <p:cNvSpPr/>
              <p:nvPr/>
            </p:nvSpPr>
            <p:spPr>
              <a:xfrm>
                <a:off x="3982904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7" name="箭头: 左右 26">
                <a:extLst>
                  <a:ext uri="{FF2B5EF4-FFF2-40B4-BE49-F238E27FC236}">
                    <a16:creationId xmlns:a16="http://schemas.microsoft.com/office/drawing/2014/main" id="{78DDC6DC-0184-6B36-EB07-BB477BD82F7C}"/>
                  </a:ext>
                </a:extLst>
              </p:cNvPr>
              <p:cNvSpPr/>
              <p:nvPr/>
            </p:nvSpPr>
            <p:spPr>
              <a:xfrm>
                <a:off x="4570072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8" name="箭头: 左右 27">
                <a:extLst>
                  <a:ext uri="{FF2B5EF4-FFF2-40B4-BE49-F238E27FC236}">
                    <a16:creationId xmlns:a16="http://schemas.microsoft.com/office/drawing/2014/main" id="{C5EE9028-5B55-188D-EA11-6D01435DFDE3}"/>
                  </a:ext>
                </a:extLst>
              </p:cNvPr>
              <p:cNvSpPr/>
              <p:nvPr/>
            </p:nvSpPr>
            <p:spPr>
              <a:xfrm>
                <a:off x="3390378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9" name="箭头: 左右 28">
                <a:extLst>
                  <a:ext uri="{FF2B5EF4-FFF2-40B4-BE49-F238E27FC236}">
                    <a16:creationId xmlns:a16="http://schemas.microsoft.com/office/drawing/2014/main" id="{B4B714FE-9E96-7213-8EC2-77655D54E60B}"/>
                  </a:ext>
                </a:extLst>
              </p:cNvPr>
              <p:cNvSpPr/>
              <p:nvPr/>
            </p:nvSpPr>
            <p:spPr>
              <a:xfrm>
                <a:off x="3977546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0" name="箭头: 左右 29">
                <a:extLst>
                  <a:ext uri="{FF2B5EF4-FFF2-40B4-BE49-F238E27FC236}">
                    <a16:creationId xmlns:a16="http://schemas.microsoft.com/office/drawing/2014/main" id="{36F65E65-EEEE-508E-A03D-9CB52A044E87}"/>
                  </a:ext>
                </a:extLst>
              </p:cNvPr>
              <p:cNvSpPr/>
              <p:nvPr/>
            </p:nvSpPr>
            <p:spPr>
              <a:xfrm>
                <a:off x="4564714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1" name="箭头: 左右 30">
                <a:extLst>
                  <a:ext uri="{FF2B5EF4-FFF2-40B4-BE49-F238E27FC236}">
                    <a16:creationId xmlns:a16="http://schemas.microsoft.com/office/drawing/2014/main" id="{1C08D4FB-A6C0-4DDE-20FB-ABF38C1F0405}"/>
                  </a:ext>
                </a:extLst>
              </p:cNvPr>
              <p:cNvSpPr/>
              <p:nvPr/>
            </p:nvSpPr>
            <p:spPr>
              <a:xfrm>
                <a:off x="3390378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2" name="箭头: 左右 31">
                <a:extLst>
                  <a:ext uri="{FF2B5EF4-FFF2-40B4-BE49-F238E27FC236}">
                    <a16:creationId xmlns:a16="http://schemas.microsoft.com/office/drawing/2014/main" id="{BF3E84F4-481A-8045-E896-7FB725409C42}"/>
                  </a:ext>
                </a:extLst>
              </p:cNvPr>
              <p:cNvSpPr/>
              <p:nvPr/>
            </p:nvSpPr>
            <p:spPr>
              <a:xfrm>
                <a:off x="3977546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3" name="箭头: 左右 32">
                <a:extLst>
                  <a:ext uri="{FF2B5EF4-FFF2-40B4-BE49-F238E27FC236}">
                    <a16:creationId xmlns:a16="http://schemas.microsoft.com/office/drawing/2014/main" id="{8BB75B14-4DD3-ADCF-890D-C225C01D1298}"/>
                  </a:ext>
                </a:extLst>
              </p:cNvPr>
              <p:cNvSpPr/>
              <p:nvPr/>
            </p:nvSpPr>
            <p:spPr>
              <a:xfrm>
                <a:off x="4564714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4" name="箭头: 左右 33">
                <a:extLst>
                  <a:ext uri="{FF2B5EF4-FFF2-40B4-BE49-F238E27FC236}">
                    <a16:creationId xmlns:a16="http://schemas.microsoft.com/office/drawing/2014/main" id="{5C4FDD94-D787-766C-7F20-BCFA79A044EB}"/>
                  </a:ext>
                </a:extLst>
              </p:cNvPr>
              <p:cNvSpPr/>
              <p:nvPr/>
            </p:nvSpPr>
            <p:spPr>
              <a:xfrm>
                <a:off x="3390378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5" name="箭头: 左右 34">
                <a:extLst>
                  <a:ext uri="{FF2B5EF4-FFF2-40B4-BE49-F238E27FC236}">
                    <a16:creationId xmlns:a16="http://schemas.microsoft.com/office/drawing/2014/main" id="{9FE403FF-F3AB-3656-A92D-8EB5BE368ABE}"/>
                  </a:ext>
                </a:extLst>
              </p:cNvPr>
              <p:cNvSpPr/>
              <p:nvPr/>
            </p:nvSpPr>
            <p:spPr>
              <a:xfrm>
                <a:off x="3977546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6" name="箭头: 左右 35">
                <a:extLst>
                  <a:ext uri="{FF2B5EF4-FFF2-40B4-BE49-F238E27FC236}">
                    <a16:creationId xmlns:a16="http://schemas.microsoft.com/office/drawing/2014/main" id="{B4CB4311-565F-CC3F-2B12-A97E2B427F84}"/>
                  </a:ext>
                </a:extLst>
              </p:cNvPr>
              <p:cNvSpPr/>
              <p:nvPr/>
            </p:nvSpPr>
            <p:spPr>
              <a:xfrm>
                <a:off x="4564714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7" name="箭头: 左右 36">
                <a:extLst>
                  <a:ext uri="{FF2B5EF4-FFF2-40B4-BE49-F238E27FC236}">
                    <a16:creationId xmlns:a16="http://schemas.microsoft.com/office/drawing/2014/main" id="{5F3328CE-F998-9DE0-BF42-FFE9E6D17EAC}"/>
                  </a:ext>
                </a:extLst>
              </p:cNvPr>
              <p:cNvSpPr/>
              <p:nvPr/>
            </p:nvSpPr>
            <p:spPr>
              <a:xfrm rot="5400000">
                <a:off x="304998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8" name="箭头: 左右 37">
                <a:extLst>
                  <a:ext uri="{FF2B5EF4-FFF2-40B4-BE49-F238E27FC236}">
                    <a16:creationId xmlns:a16="http://schemas.microsoft.com/office/drawing/2014/main" id="{C1FFEAB8-08AC-56F3-B204-E086771DB10B}"/>
                  </a:ext>
                </a:extLst>
              </p:cNvPr>
              <p:cNvSpPr/>
              <p:nvPr/>
            </p:nvSpPr>
            <p:spPr>
              <a:xfrm rot="5400000">
                <a:off x="3049982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9" name="箭头: 左右 38">
                <a:extLst>
                  <a:ext uri="{FF2B5EF4-FFF2-40B4-BE49-F238E27FC236}">
                    <a16:creationId xmlns:a16="http://schemas.microsoft.com/office/drawing/2014/main" id="{2AA551B4-C7DB-054F-86CD-BF246190C508}"/>
                  </a:ext>
                </a:extLst>
              </p:cNvPr>
              <p:cNvSpPr/>
              <p:nvPr/>
            </p:nvSpPr>
            <p:spPr>
              <a:xfrm rot="5400000">
                <a:off x="304998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0" name="箭头: 左右 39">
                <a:extLst>
                  <a:ext uri="{FF2B5EF4-FFF2-40B4-BE49-F238E27FC236}">
                    <a16:creationId xmlns:a16="http://schemas.microsoft.com/office/drawing/2014/main" id="{871292C9-2F88-C939-2CD9-FE3F0C8D0E10}"/>
                  </a:ext>
                </a:extLst>
              </p:cNvPr>
              <p:cNvSpPr/>
              <p:nvPr/>
            </p:nvSpPr>
            <p:spPr>
              <a:xfrm rot="5400000">
                <a:off x="3644129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1" name="箭头: 左右 40">
                <a:extLst>
                  <a:ext uri="{FF2B5EF4-FFF2-40B4-BE49-F238E27FC236}">
                    <a16:creationId xmlns:a16="http://schemas.microsoft.com/office/drawing/2014/main" id="{6F79E1AE-7F02-77CE-2AE3-3027FAF1DFB8}"/>
                  </a:ext>
                </a:extLst>
              </p:cNvPr>
              <p:cNvSpPr/>
              <p:nvPr/>
            </p:nvSpPr>
            <p:spPr>
              <a:xfrm rot="5400000">
                <a:off x="3644129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2" name="箭头: 左右 41">
                <a:extLst>
                  <a:ext uri="{FF2B5EF4-FFF2-40B4-BE49-F238E27FC236}">
                    <a16:creationId xmlns:a16="http://schemas.microsoft.com/office/drawing/2014/main" id="{E8AB6472-A7EC-626D-4905-8E5682EEE50C}"/>
                  </a:ext>
                </a:extLst>
              </p:cNvPr>
              <p:cNvSpPr/>
              <p:nvPr/>
            </p:nvSpPr>
            <p:spPr>
              <a:xfrm rot="5400000">
                <a:off x="3644129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3" name="箭头: 左右 42">
                <a:extLst>
                  <a:ext uri="{FF2B5EF4-FFF2-40B4-BE49-F238E27FC236}">
                    <a16:creationId xmlns:a16="http://schemas.microsoft.com/office/drawing/2014/main" id="{DA6C3F42-BAE9-E8D0-424C-A270CE8FAC67}"/>
                  </a:ext>
                </a:extLst>
              </p:cNvPr>
              <p:cNvSpPr/>
              <p:nvPr/>
            </p:nvSpPr>
            <p:spPr>
              <a:xfrm rot="5400000">
                <a:off x="4229398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4" name="箭头: 左右 43">
                <a:extLst>
                  <a:ext uri="{FF2B5EF4-FFF2-40B4-BE49-F238E27FC236}">
                    <a16:creationId xmlns:a16="http://schemas.microsoft.com/office/drawing/2014/main" id="{AC44D855-9667-BE7D-0D65-243F008320F3}"/>
                  </a:ext>
                </a:extLst>
              </p:cNvPr>
              <p:cNvSpPr/>
              <p:nvPr/>
            </p:nvSpPr>
            <p:spPr>
              <a:xfrm rot="5400000">
                <a:off x="4229398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5" name="箭头: 左右 44">
                <a:extLst>
                  <a:ext uri="{FF2B5EF4-FFF2-40B4-BE49-F238E27FC236}">
                    <a16:creationId xmlns:a16="http://schemas.microsoft.com/office/drawing/2014/main" id="{C3D2EBBF-43EB-5331-CFBD-BE79AC751D15}"/>
                  </a:ext>
                </a:extLst>
              </p:cNvPr>
              <p:cNvSpPr/>
              <p:nvPr/>
            </p:nvSpPr>
            <p:spPr>
              <a:xfrm rot="5400000">
                <a:off x="4229398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6" name="箭头: 左右 45">
                <a:extLst>
                  <a:ext uri="{FF2B5EF4-FFF2-40B4-BE49-F238E27FC236}">
                    <a16:creationId xmlns:a16="http://schemas.microsoft.com/office/drawing/2014/main" id="{176E9198-FA06-D05C-8380-6900B6328192}"/>
                  </a:ext>
                </a:extLst>
              </p:cNvPr>
              <p:cNvSpPr/>
              <p:nvPr/>
            </p:nvSpPr>
            <p:spPr>
              <a:xfrm rot="5400000">
                <a:off x="482224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7" name="箭头: 左右 46">
                <a:extLst>
                  <a:ext uri="{FF2B5EF4-FFF2-40B4-BE49-F238E27FC236}">
                    <a16:creationId xmlns:a16="http://schemas.microsoft.com/office/drawing/2014/main" id="{B90EAF52-7413-6DDD-400A-C491E304163D}"/>
                  </a:ext>
                </a:extLst>
              </p:cNvPr>
              <p:cNvSpPr/>
              <p:nvPr/>
            </p:nvSpPr>
            <p:spPr>
              <a:xfrm rot="5400000">
                <a:off x="4822242" y="32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8" name="箭头: 左右 47">
                <a:extLst>
                  <a:ext uri="{FF2B5EF4-FFF2-40B4-BE49-F238E27FC236}">
                    <a16:creationId xmlns:a16="http://schemas.microsoft.com/office/drawing/2014/main" id="{4EF3C8A4-E472-2717-C5C5-E0671A21CED0}"/>
                  </a:ext>
                </a:extLst>
              </p:cNvPr>
              <p:cNvSpPr/>
              <p:nvPr/>
            </p:nvSpPr>
            <p:spPr>
              <a:xfrm rot="5400000">
                <a:off x="482224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9" name="箭头: 左右 48">
                <a:extLst>
                  <a:ext uri="{FF2B5EF4-FFF2-40B4-BE49-F238E27FC236}">
                    <a16:creationId xmlns:a16="http://schemas.microsoft.com/office/drawing/2014/main" id="{E1157832-9723-8054-EDC7-5E39A83041C4}"/>
                  </a:ext>
                </a:extLst>
              </p:cNvPr>
              <p:cNvSpPr/>
              <p:nvPr/>
            </p:nvSpPr>
            <p:spPr>
              <a:xfrm>
                <a:off x="3395736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0" name="箭头: 左右 49">
                <a:extLst>
                  <a:ext uri="{FF2B5EF4-FFF2-40B4-BE49-F238E27FC236}">
                    <a16:creationId xmlns:a16="http://schemas.microsoft.com/office/drawing/2014/main" id="{ED0A383D-4A37-A03E-12D0-A5FF1BAC7B10}"/>
                  </a:ext>
                </a:extLst>
              </p:cNvPr>
              <p:cNvSpPr/>
              <p:nvPr/>
            </p:nvSpPr>
            <p:spPr>
              <a:xfrm>
                <a:off x="3984169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1" name="箭头: 左右 50">
                <a:extLst>
                  <a:ext uri="{FF2B5EF4-FFF2-40B4-BE49-F238E27FC236}">
                    <a16:creationId xmlns:a16="http://schemas.microsoft.com/office/drawing/2014/main" id="{CDD6FF0B-BFF7-B06E-41EF-E7082C052F5C}"/>
                  </a:ext>
                </a:extLst>
              </p:cNvPr>
              <p:cNvSpPr/>
              <p:nvPr/>
            </p:nvSpPr>
            <p:spPr>
              <a:xfrm>
                <a:off x="4572602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2" name="箭头: 左右 51">
                <a:extLst>
                  <a:ext uri="{FF2B5EF4-FFF2-40B4-BE49-F238E27FC236}">
                    <a16:creationId xmlns:a16="http://schemas.microsoft.com/office/drawing/2014/main" id="{5D0DD9D3-FE49-C82C-A845-28B1ECD7BCD0}"/>
                  </a:ext>
                </a:extLst>
              </p:cNvPr>
              <p:cNvSpPr/>
              <p:nvPr/>
            </p:nvSpPr>
            <p:spPr>
              <a:xfrm>
                <a:off x="3395736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3" name="箭头: 左右 52">
                <a:extLst>
                  <a:ext uri="{FF2B5EF4-FFF2-40B4-BE49-F238E27FC236}">
                    <a16:creationId xmlns:a16="http://schemas.microsoft.com/office/drawing/2014/main" id="{E3A5207B-F0E0-F3FC-EF25-8B71317D9E0A}"/>
                  </a:ext>
                </a:extLst>
              </p:cNvPr>
              <p:cNvSpPr/>
              <p:nvPr/>
            </p:nvSpPr>
            <p:spPr>
              <a:xfrm>
                <a:off x="3984169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4" name="箭头: 左右 53">
                <a:extLst>
                  <a:ext uri="{FF2B5EF4-FFF2-40B4-BE49-F238E27FC236}">
                    <a16:creationId xmlns:a16="http://schemas.microsoft.com/office/drawing/2014/main" id="{4F7419E2-86B2-7936-9F6E-45C8E3D4B00E}"/>
                  </a:ext>
                </a:extLst>
              </p:cNvPr>
              <p:cNvSpPr/>
              <p:nvPr/>
            </p:nvSpPr>
            <p:spPr>
              <a:xfrm>
                <a:off x="4572602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5" name="箭头: 左右 54">
                <a:extLst>
                  <a:ext uri="{FF2B5EF4-FFF2-40B4-BE49-F238E27FC236}">
                    <a16:creationId xmlns:a16="http://schemas.microsoft.com/office/drawing/2014/main" id="{18705FD0-7307-137B-8685-FC4B99DA0D9A}"/>
                  </a:ext>
                </a:extLst>
              </p:cNvPr>
              <p:cNvSpPr/>
              <p:nvPr/>
            </p:nvSpPr>
            <p:spPr>
              <a:xfrm>
                <a:off x="3395736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6" name="箭头: 左右 55">
                <a:extLst>
                  <a:ext uri="{FF2B5EF4-FFF2-40B4-BE49-F238E27FC236}">
                    <a16:creationId xmlns:a16="http://schemas.microsoft.com/office/drawing/2014/main" id="{92EE123C-330A-2154-3B1B-D4A712EA1902}"/>
                  </a:ext>
                </a:extLst>
              </p:cNvPr>
              <p:cNvSpPr/>
              <p:nvPr/>
            </p:nvSpPr>
            <p:spPr>
              <a:xfrm>
                <a:off x="3984169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7" name="箭头: 左右 56">
                <a:extLst>
                  <a:ext uri="{FF2B5EF4-FFF2-40B4-BE49-F238E27FC236}">
                    <a16:creationId xmlns:a16="http://schemas.microsoft.com/office/drawing/2014/main" id="{6E83A48B-33F9-C5F2-6808-EB86053ED306}"/>
                  </a:ext>
                </a:extLst>
              </p:cNvPr>
              <p:cNvSpPr/>
              <p:nvPr/>
            </p:nvSpPr>
            <p:spPr>
              <a:xfrm>
                <a:off x="4572602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8" name="箭头: 左右 57">
                <a:extLst>
                  <a:ext uri="{FF2B5EF4-FFF2-40B4-BE49-F238E27FC236}">
                    <a16:creationId xmlns:a16="http://schemas.microsoft.com/office/drawing/2014/main" id="{62A909FE-5FE9-0703-F909-BC1AB3A8FCBE}"/>
                  </a:ext>
                </a:extLst>
              </p:cNvPr>
              <p:cNvSpPr/>
              <p:nvPr/>
            </p:nvSpPr>
            <p:spPr>
              <a:xfrm>
                <a:off x="3395736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9" name="箭头: 左右 58">
                <a:extLst>
                  <a:ext uri="{FF2B5EF4-FFF2-40B4-BE49-F238E27FC236}">
                    <a16:creationId xmlns:a16="http://schemas.microsoft.com/office/drawing/2014/main" id="{96D6FD9E-DC9F-D4D6-DE41-49E6E9AC95DE}"/>
                  </a:ext>
                </a:extLst>
              </p:cNvPr>
              <p:cNvSpPr/>
              <p:nvPr/>
            </p:nvSpPr>
            <p:spPr>
              <a:xfrm>
                <a:off x="3984169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0" name="箭头: 左右 59">
                <a:extLst>
                  <a:ext uri="{FF2B5EF4-FFF2-40B4-BE49-F238E27FC236}">
                    <a16:creationId xmlns:a16="http://schemas.microsoft.com/office/drawing/2014/main" id="{AD2953EC-D968-1A7E-4EBF-F249310BA658}"/>
                  </a:ext>
                </a:extLst>
              </p:cNvPr>
              <p:cNvSpPr/>
              <p:nvPr/>
            </p:nvSpPr>
            <p:spPr>
              <a:xfrm>
                <a:off x="4572602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1" name="箭头: 左右 60">
                <a:extLst>
                  <a:ext uri="{FF2B5EF4-FFF2-40B4-BE49-F238E27FC236}">
                    <a16:creationId xmlns:a16="http://schemas.microsoft.com/office/drawing/2014/main" id="{95B75636-D4A5-78C4-47C9-2A2321B9611A}"/>
                  </a:ext>
                </a:extLst>
              </p:cNvPr>
              <p:cNvSpPr/>
              <p:nvPr/>
            </p:nvSpPr>
            <p:spPr>
              <a:xfrm rot="5400000">
                <a:off x="3143869" y="271840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2" name="箭头: 左右 61">
                <a:extLst>
                  <a:ext uri="{FF2B5EF4-FFF2-40B4-BE49-F238E27FC236}">
                    <a16:creationId xmlns:a16="http://schemas.microsoft.com/office/drawing/2014/main" id="{1579ABE5-1D6B-9425-D9EB-D6022F30A19C}"/>
                  </a:ext>
                </a:extLst>
              </p:cNvPr>
              <p:cNvSpPr/>
              <p:nvPr/>
            </p:nvSpPr>
            <p:spPr>
              <a:xfrm rot="5400000">
                <a:off x="3730186" y="271840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3" name="箭头: 左右 62">
                <a:extLst>
                  <a:ext uri="{FF2B5EF4-FFF2-40B4-BE49-F238E27FC236}">
                    <a16:creationId xmlns:a16="http://schemas.microsoft.com/office/drawing/2014/main" id="{C040F0CC-7D2A-74D3-D0AC-91AE6242CE0C}"/>
                  </a:ext>
                </a:extLst>
              </p:cNvPr>
              <p:cNvSpPr/>
              <p:nvPr/>
            </p:nvSpPr>
            <p:spPr>
              <a:xfrm rot="5400000">
                <a:off x="4316503" y="2718404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4" name="箭头: 左右 63">
                <a:extLst>
                  <a:ext uri="{FF2B5EF4-FFF2-40B4-BE49-F238E27FC236}">
                    <a16:creationId xmlns:a16="http://schemas.microsoft.com/office/drawing/2014/main" id="{B6AE12E5-F521-3DF1-32CD-DF647BB1C7A4}"/>
                  </a:ext>
                </a:extLst>
              </p:cNvPr>
              <p:cNvSpPr/>
              <p:nvPr/>
            </p:nvSpPr>
            <p:spPr>
              <a:xfrm rot="5400000">
                <a:off x="4902820" y="2718405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5" name="箭头: 左右 64">
                <a:extLst>
                  <a:ext uri="{FF2B5EF4-FFF2-40B4-BE49-F238E27FC236}">
                    <a16:creationId xmlns:a16="http://schemas.microsoft.com/office/drawing/2014/main" id="{EB0DD7B8-4E23-4FE1-9442-64E9BE4C4911}"/>
                  </a:ext>
                </a:extLst>
              </p:cNvPr>
              <p:cNvSpPr/>
              <p:nvPr/>
            </p:nvSpPr>
            <p:spPr>
              <a:xfrm rot="5400000">
                <a:off x="3143869" y="332762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7" name="箭头: 左右 65">
                <a:extLst>
                  <a:ext uri="{FF2B5EF4-FFF2-40B4-BE49-F238E27FC236}">
                    <a16:creationId xmlns:a16="http://schemas.microsoft.com/office/drawing/2014/main" id="{80443D0B-E6B6-AEF5-CE8C-5C02121D2065}"/>
                  </a:ext>
                </a:extLst>
              </p:cNvPr>
              <p:cNvSpPr/>
              <p:nvPr/>
            </p:nvSpPr>
            <p:spPr>
              <a:xfrm rot="5400000">
                <a:off x="3730186" y="332762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8" name="箭头: 左右 66">
                <a:extLst>
                  <a:ext uri="{FF2B5EF4-FFF2-40B4-BE49-F238E27FC236}">
                    <a16:creationId xmlns:a16="http://schemas.microsoft.com/office/drawing/2014/main" id="{6DBE7AF1-8713-0CDD-86FF-AC6A2E33808C}"/>
                  </a:ext>
                </a:extLst>
              </p:cNvPr>
              <p:cNvSpPr/>
              <p:nvPr/>
            </p:nvSpPr>
            <p:spPr>
              <a:xfrm rot="5400000">
                <a:off x="4316503" y="332762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9" name="箭头: 左右 67">
                <a:extLst>
                  <a:ext uri="{FF2B5EF4-FFF2-40B4-BE49-F238E27FC236}">
                    <a16:creationId xmlns:a16="http://schemas.microsoft.com/office/drawing/2014/main" id="{31C3241B-9B29-5D10-8D6B-5B67C2EF854D}"/>
                  </a:ext>
                </a:extLst>
              </p:cNvPr>
              <p:cNvSpPr/>
              <p:nvPr/>
            </p:nvSpPr>
            <p:spPr>
              <a:xfrm rot="5400000">
                <a:off x="4902820" y="3324449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0" name="箭头: 左右 68">
                <a:extLst>
                  <a:ext uri="{FF2B5EF4-FFF2-40B4-BE49-F238E27FC236}">
                    <a16:creationId xmlns:a16="http://schemas.microsoft.com/office/drawing/2014/main" id="{23AF68A4-185A-16CC-726A-D335C9385145}"/>
                  </a:ext>
                </a:extLst>
              </p:cNvPr>
              <p:cNvSpPr/>
              <p:nvPr/>
            </p:nvSpPr>
            <p:spPr>
              <a:xfrm rot="5400000">
                <a:off x="3143869" y="3936840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1" name="箭头: 左右 69">
                <a:extLst>
                  <a:ext uri="{FF2B5EF4-FFF2-40B4-BE49-F238E27FC236}">
                    <a16:creationId xmlns:a16="http://schemas.microsoft.com/office/drawing/2014/main" id="{D566EC28-AC17-F9BC-CF87-0DE3B4A2F748}"/>
                  </a:ext>
                </a:extLst>
              </p:cNvPr>
              <p:cNvSpPr/>
              <p:nvPr/>
            </p:nvSpPr>
            <p:spPr>
              <a:xfrm rot="5400000">
                <a:off x="3730186" y="393684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3" name="箭头: 左右 70">
                <a:extLst>
                  <a:ext uri="{FF2B5EF4-FFF2-40B4-BE49-F238E27FC236}">
                    <a16:creationId xmlns:a16="http://schemas.microsoft.com/office/drawing/2014/main" id="{14012D29-315D-ADB9-F13F-58B97CEDF2A6}"/>
                  </a:ext>
                </a:extLst>
              </p:cNvPr>
              <p:cNvSpPr/>
              <p:nvPr/>
            </p:nvSpPr>
            <p:spPr>
              <a:xfrm rot="5400000">
                <a:off x="4316503" y="393684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4" name="箭头: 左右 71">
                <a:extLst>
                  <a:ext uri="{FF2B5EF4-FFF2-40B4-BE49-F238E27FC236}">
                    <a16:creationId xmlns:a16="http://schemas.microsoft.com/office/drawing/2014/main" id="{41FB76EA-657B-C641-0E98-4FFAB22D67CF}"/>
                  </a:ext>
                </a:extLst>
              </p:cNvPr>
              <p:cNvSpPr/>
              <p:nvPr/>
            </p:nvSpPr>
            <p:spPr>
              <a:xfrm rot="5400000">
                <a:off x="4902820" y="393684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grpSp>
            <p:nvGrpSpPr>
              <p:cNvPr id="95" name="组合 72">
                <a:extLst>
                  <a:ext uri="{FF2B5EF4-FFF2-40B4-BE49-F238E27FC236}">
                    <a16:creationId xmlns:a16="http://schemas.microsoft.com/office/drawing/2014/main" id="{92D93A8C-EE5A-F1F4-34FE-9F061EA98F4B}"/>
                  </a:ext>
                </a:extLst>
              </p:cNvPr>
              <p:cNvGrpSpPr/>
              <p:nvPr/>
            </p:nvGrpSpPr>
            <p:grpSpPr>
              <a:xfrm>
                <a:off x="3213445" y="1935087"/>
                <a:ext cx="1868370" cy="429342"/>
                <a:chOff x="6685631" y="835025"/>
                <a:chExt cx="1868370" cy="429342"/>
              </a:xfrm>
            </p:grpSpPr>
            <p:sp>
              <p:nvSpPr>
                <p:cNvPr id="111" name="箭头: 左右 88">
                  <a:extLst>
                    <a:ext uri="{FF2B5EF4-FFF2-40B4-BE49-F238E27FC236}">
                      <a16:creationId xmlns:a16="http://schemas.microsoft.com/office/drawing/2014/main" id="{5FA2D135-FA41-8725-D498-637000A944C0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2" name="箭头: 左右 89">
                  <a:extLst>
                    <a:ext uri="{FF2B5EF4-FFF2-40B4-BE49-F238E27FC236}">
                      <a16:creationId xmlns:a16="http://schemas.microsoft.com/office/drawing/2014/main" id="{556877EF-5249-89A8-E39E-87A401002A5E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3" name="箭头: 左右 90">
                  <a:extLst>
                    <a:ext uri="{FF2B5EF4-FFF2-40B4-BE49-F238E27FC236}">
                      <a16:creationId xmlns:a16="http://schemas.microsoft.com/office/drawing/2014/main" id="{B7DD1D17-25CE-B6A7-F22D-F0AA2E1807D7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4" name="箭头: 左右 91">
                  <a:extLst>
                    <a:ext uri="{FF2B5EF4-FFF2-40B4-BE49-F238E27FC236}">
                      <a16:creationId xmlns:a16="http://schemas.microsoft.com/office/drawing/2014/main" id="{7170D874-E4FB-00A1-672E-24DF1F79EC0E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6" name="组合 73">
                <a:extLst>
                  <a:ext uri="{FF2B5EF4-FFF2-40B4-BE49-F238E27FC236}">
                    <a16:creationId xmlns:a16="http://schemas.microsoft.com/office/drawing/2014/main" id="{F4305B3E-81B2-55D3-EB8D-30C67D583C4C}"/>
                  </a:ext>
                </a:extLst>
              </p:cNvPr>
              <p:cNvGrpSpPr/>
              <p:nvPr/>
            </p:nvGrpSpPr>
            <p:grpSpPr>
              <a:xfrm>
                <a:off x="3213445" y="4339124"/>
                <a:ext cx="1868370" cy="130049"/>
                <a:chOff x="6685631" y="3273987"/>
                <a:chExt cx="1868370" cy="429342"/>
              </a:xfrm>
            </p:grpSpPr>
            <p:sp>
              <p:nvSpPr>
                <p:cNvPr id="107" name="箭头: 左右 84">
                  <a:extLst>
                    <a:ext uri="{FF2B5EF4-FFF2-40B4-BE49-F238E27FC236}">
                      <a16:creationId xmlns:a16="http://schemas.microsoft.com/office/drawing/2014/main" id="{2F5DA4B9-996E-7B49-F0C8-7C961296DD31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8" name="箭头: 左右 85">
                  <a:extLst>
                    <a:ext uri="{FF2B5EF4-FFF2-40B4-BE49-F238E27FC236}">
                      <a16:creationId xmlns:a16="http://schemas.microsoft.com/office/drawing/2014/main" id="{B8A680FE-D774-55B6-48FD-B0819CD632C7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9" name="箭头: 左右 86">
                  <a:extLst>
                    <a:ext uri="{FF2B5EF4-FFF2-40B4-BE49-F238E27FC236}">
                      <a16:creationId xmlns:a16="http://schemas.microsoft.com/office/drawing/2014/main" id="{80A8EEAB-999B-FECB-3C5B-E5278314CE24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0" name="箭头: 左右 87">
                  <a:extLst>
                    <a:ext uri="{FF2B5EF4-FFF2-40B4-BE49-F238E27FC236}">
                      <a16:creationId xmlns:a16="http://schemas.microsoft.com/office/drawing/2014/main" id="{4F4BA48A-1B67-7B4C-041C-9C0E0377293C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7" name="组合 74">
                <a:extLst>
                  <a:ext uri="{FF2B5EF4-FFF2-40B4-BE49-F238E27FC236}">
                    <a16:creationId xmlns:a16="http://schemas.microsoft.com/office/drawing/2014/main" id="{606C92A8-82C3-E4D5-8B47-A7883D59D9C1}"/>
                  </a:ext>
                </a:extLst>
              </p:cNvPr>
              <p:cNvGrpSpPr/>
              <p:nvPr/>
            </p:nvGrpSpPr>
            <p:grpSpPr>
              <a:xfrm rot="5400000">
                <a:off x="2196894" y="3301106"/>
                <a:ext cx="1932604" cy="145316"/>
                <a:chOff x="6685631" y="3273987"/>
                <a:chExt cx="1868370" cy="429342"/>
              </a:xfrm>
            </p:grpSpPr>
            <p:sp>
              <p:nvSpPr>
                <p:cNvPr id="103" name="箭头: 左右 80">
                  <a:extLst>
                    <a:ext uri="{FF2B5EF4-FFF2-40B4-BE49-F238E27FC236}">
                      <a16:creationId xmlns:a16="http://schemas.microsoft.com/office/drawing/2014/main" id="{390B0FC1-3C85-C883-9E85-8E2598550CD6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4" name="箭头: 左右 81">
                  <a:extLst>
                    <a:ext uri="{FF2B5EF4-FFF2-40B4-BE49-F238E27FC236}">
                      <a16:creationId xmlns:a16="http://schemas.microsoft.com/office/drawing/2014/main" id="{9109A53C-7647-A433-C9A2-54097DEB9CDE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5" name="箭头: 左右 82">
                  <a:extLst>
                    <a:ext uri="{FF2B5EF4-FFF2-40B4-BE49-F238E27FC236}">
                      <a16:creationId xmlns:a16="http://schemas.microsoft.com/office/drawing/2014/main" id="{C318148C-C136-0D30-43FD-9FD08CF5EF7A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6" name="箭头: 左右 83">
                  <a:extLst>
                    <a:ext uri="{FF2B5EF4-FFF2-40B4-BE49-F238E27FC236}">
                      <a16:creationId xmlns:a16="http://schemas.microsoft.com/office/drawing/2014/main" id="{D676B44F-7280-8DB5-0829-11B5B2EBA07E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8" name="组合 75">
                <a:extLst>
                  <a:ext uri="{FF2B5EF4-FFF2-40B4-BE49-F238E27FC236}">
                    <a16:creationId xmlns:a16="http://schemas.microsoft.com/office/drawing/2014/main" id="{C3B4DC23-2877-1A78-8FC4-6745A339EDFA}"/>
                  </a:ext>
                </a:extLst>
              </p:cNvPr>
              <p:cNvGrpSpPr/>
              <p:nvPr/>
            </p:nvGrpSpPr>
            <p:grpSpPr>
              <a:xfrm rot="5400000">
                <a:off x="4362579" y="3176085"/>
                <a:ext cx="1966592" cy="429342"/>
                <a:chOff x="6685631" y="835025"/>
                <a:chExt cx="1868370" cy="429342"/>
              </a:xfrm>
            </p:grpSpPr>
            <p:sp>
              <p:nvSpPr>
                <p:cNvPr id="99" name="箭头: 左右 76">
                  <a:extLst>
                    <a:ext uri="{FF2B5EF4-FFF2-40B4-BE49-F238E27FC236}">
                      <a16:creationId xmlns:a16="http://schemas.microsoft.com/office/drawing/2014/main" id="{AF8967FE-C898-2733-D70A-451F4931348E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0" name="箭头: 左右 77">
                  <a:extLst>
                    <a:ext uri="{FF2B5EF4-FFF2-40B4-BE49-F238E27FC236}">
                      <a16:creationId xmlns:a16="http://schemas.microsoft.com/office/drawing/2014/main" id="{3E250586-777F-A575-298B-9B791EA7C402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1" name="箭头: 左右 78">
                  <a:extLst>
                    <a:ext uri="{FF2B5EF4-FFF2-40B4-BE49-F238E27FC236}">
                      <a16:creationId xmlns:a16="http://schemas.microsoft.com/office/drawing/2014/main" id="{D2571151-7846-460C-A37B-7CF4523198E2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2" name="箭头: 左右 79">
                  <a:extLst>
                    <a:ext uri="{FF2B5EF4-FFF2-40B4-BE49-F238E27FC236}">
                      <a16:creationId xmlns:a16="http://schemas.microsoft.com/office/drawing/2014/main" id="{D5A773ED-9180-7634-2499-38BFF5C97988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</p:grpSp>
        <p:grpSp>
          <p:nvGrpSpPr>
            <p:cNvPr id="6" name="组合 108">
              <a:extLst>
                <a:ext uri="{FF2B5EF4-FFF2-40B4-BE49-F238E27FC236}">
                  <a16:creationId xmlns:a16="http://schemas.microsoft.com/office/drawing/2014/main" id="{D7E204EC-9A11-1CE2-4A5B-BC07B1CEB6D0}"/>
                </a:ext>
              </a:extLst>
            </p:cNvPr>
            <p:cNvGrpSpPr/>
            <p:nvPr/>
          </p:nvGrpSpPr>
          <p:grpSpPr>
            <a:xfrm>
              <a:off x="5639205" y="2423467"/>
              <a:ext cx="854588" cy="3706129"/>
              <a:chOff x="2862668" y="2193494"/>
              <a:chExt cx="1055914" cy="3706129"/>
            </a:xfrm>
            <a:solidFill>
              <a:schemeClr val="bg2"/>
            </a:solidFill>
          </p:grpSpPr>
          <p:sp>
            <p:nvSpPr>
              <p:cNvPr id="20" name="矩形 109">
                <a:extLst>
                  <a:ext uri="{FF2B5EF4-FFF2-40B4-BE49-F238E27FC236}">
                    <a16:creationId xmlns:a16="http://schemas.microsoft.com/office/drawing/2014/main" id="{5B9F7B5F-F92D-2C10-B6F1-D6C2F14F0C37}"/>
                  </a:ext>
                </a:extLst>
              </p:cNvPr>
              <p:cNvSpPr/>
              <p:nvPr/>
            </p:nvSpPr>
            <p:spPr>
              <a:xfrm>
                <a:off x="2862668" y="2193494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" name="矩形 110">
                <a:extLst>
                  <a:ext uri="{FF2B5EF4-FFF2-40B4-BE49-F238E27FC236}">
                    <a16:creationId xmlns:a16="http://schemas.microsoft.com/office/drawing/2014/main" id="{BB6D4976-C06E-0950-6A53-B8E630037C4D}"/>
                  </a:ext>
                </a:extLst>
              </p:cNvPr>
              <p:cNvSpPr/>
              <p:nvPr/>
            </p:nvSpPr>
            <p:spPr>
              <a:xfrm>
                <a:off x="2862668" y="3338156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矩形 111">
                <a:extLst>
                  <a:ext uri="{FF2B5EF4-FFF2-40B4-BE49-F238E27FC236}">
                    <a16:creationId xmlns:a16="http://schemas.microsoft.com/office/drawing/2014/main" id="{AAA05EC0-9B72-EC1E-1492-3A03C0D762EA}"/>
                  </a:ext>
                </a:extLst>
              </p:cNvPr>
              <p:cNvSpPr/>
              <p:nvPr/>
            </p:nvSpPr>
            <p:spPr>
              <a:xfrm>
                <a:off x="2862668" y="4482818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矩形 112">
                <a:extLst>
                  <a:ext uri="{FF2B5EF4-FFF2-40B4-BE49-F238E27FC236}">
                    <a16:creationId xmlns:a16="http://schemas.microsoft.com/office/drawing/2014/main" id="{B720EFD6-34BC-EC6C-9169-1D9C34C008BB}"/>
                  </a:ext>
                </a:extLst>
              </p:cNvPr>
              <p:cNvSpPr/>
              <p:nvPr/>
            </p:nvSpPr>
            <p:spPr>
              <a:xfrm>
                <a:off x="2862668" y="5627480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" name="矩形 113">
              <a:extLst>
                <a:ext uri="{FF2B5EF4-FFF2-40B4-BE49-F238E27FC236}">
                  <a16:creationId xmlns:a16="http://schemas.microsoft.com/office/drawing/2014/main" id="{53E86986-405F-A189-F06A-D574102B62E5}"/>
                </a:ext>
              </a:extLst>
            </p:cNvPr>
            <p:cNvSpPr/>
            <p:nvPr/>
          </p:nvSpPr>
          <p:spPr>
            <a:xfrm>
              <a:off x="4518251" y="2423467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9" name="矩形 114">
              <a:extLst>
                <a:ext uri="{FF2B5EF4-FFF2-40B4-BE49-F238E27FC236}">
                  <a16:creationId xmlns:a16="http://schemas.microsoft.com/office/drawing/2014/main" id="{9A36FF74-1D73-872C-E8BE-340647C20E61}"/>
                </a:ext>
              </a:extLst>
            </p:cNvPr>
            <p:cNvSpPr/>
            <p:nvPr/>
          </p:nvSpPr>
          <p:spPr>
            <a:xfrm>
              <a:off x="4518251" y="3568129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0" name="矩形 115">
              <a:extLst>
                <a:ext uri="{FF2B5EF4-FFF2-40B4-BE49-F238E27FC236}">
                  <a16:creationId xmlns:a16="http://schemas.microsoft.com/office/drawing/2014/main" id="{DD976AEC-3B4A-CB77-3888-43BA1F121007}"/>
                </a:ext>
              </a:extLst>
            </p:cNvPr>
            <p:cNvSpPr/>
            <p:nvPr/>
          </p:nvSpPr>
          <p:spPr>
            <a:xfrm>
              <a:off x="4518251" y="4712791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" name="矩形 116">
              <a:extLst>
                <a:ext uri="{FF2B5EF4-FFF2-40B4-BE49-F238E27FC236}">
                  <a16:creationId xmlns:a16="http://schemas.microsoft.com/office/drawing/2014/main" id="{FAA51BE0-2BC8-630A-F1A4-A7466848816C}"/>
                </a:ext>
              </a:extLst>
            </p:cNvPr>
            <p:cNvSpPr/>
            <p:nvPr/>
          </p:nvSpPr>
          <p:spPr>
            <a:xfrm>
              <a:off x="4518251" y="5857453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2" name="矩形 117">
              <a:extLst>
                <a:ext uri="{FF2B5EF4-FFF2-40B4-BE49-F238E27FC236}">
                  <a16:creationId xmlns:a16="http://schemas.microsoft.com/office/drawing/2014/main" id="{0D60072D-ED29-5FAE-447A-7AEC82434C46}"/>
                </a:ext>
              </a:extLst>
            </p:cNvPr>
            <p:cNvSpPr/>
            <p:nvPr/>
          </p:nvSpPr>
          <p:spPr>
            <a:xfrm>
              <a:off x="6685685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3" name="矩形 118">
              <a:extLst>
                <a:ext uri="{FF2B5EF4-FFF2-40B4-BE49-F238E27FC236}">
                  <a16:creationId xmlns:a16="http://schemas.microsoft.com/office/drawing/2014/main" id="{36D82BFD-FB10-BAF1-850C-2E133C5110FE}"/>
                </a:ext>
              </a:extLst>
            </p:cNvPr>
            <p:cNvSpPr/>
            <p:nvPr/>
          </p:nvSpPr>
          <p:spPr>
            <a:xfrm>
              <a:off x="7769998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4" name="矩形 119">
              <a:extLst>
                <a:ext uri="{FF2B5EF4-FFF2-40B4-BE49-F238E27FC236}">
                  <a16:creationId xmlns:a16="http://schemas.microsoft.com/office/drawing/2014/main" id="{39A13440-8261-CB80-013F-238252A30D6D}"/>
                </a:ext>
              </a:extLst>
            </p:cNvPr>
            <p:cNvSpPr/>
            <p:nvPr/>
          </p:nvSpPr>
          <p:spPr>
            <a:xfrm>
              <a:off x="8854311" y="6267410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5" name="矩形 120">
              <a:extLst>
                <a:ext uri="{FF2B5EF4-FFF2-40B4-BE49-F238E27FC236}">
                  <a16:creationId xmlns:a16="http://schemas.microsoft.com/office/drawing/2014/main" id="{B0AD7D91-61B2-F950-FC56-FC20E253F784}"/>
                </a:ext>
              </a:extLst>
            </p:cNvPr>
            <p:cNvSpPr/>
            <p:nvPr/>
          </p:nvSpPr>
          <p:spPr>
            <a:xfrm>
              <a:off x="9938623" y="6267409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6" name="矩形 121">
              <a:extLst>
                <a:ext uri="{FF2B5EF4-FFF2-40B4-BE49-F238E27FC236}">
                  <a16:creationId xmlns:a16="http://schemas.microsoft.com/office/drawing/2014/main" id="{912339D2-3434-6858-9E5D-209196694ACC}"/>
                </a:ext>
              </a:extLst>
            </p:cNvPr>
            <p:cNvSpPr/>
            <p:nvPr/>
          </p:nvSpPr>
          <p:spPr>
            <a:xfrm>
              <a:off x="6685685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7" name="矩形 122">
              <a:extLst>
                <a:ext uri="{FF2B5EF4-FFF2-40B4-BE49-F238E27FC236}">
                  <a16:creationId xmlns:a16="http://schemas.microsoft.com/office/drawing/2014/main" id="{913C47F9-D8AD-FE85-1DC8-EC32A3235A5E}"/>
                </a:ext>
              </a:extLst>
            </p:cNvPr>
            <p:cNvSpPr/>
            <p:nvPr/>
          </p:nvSpPr>
          <p:spPr>
            <a:xfrm>
              <a:off x="7769998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8" name="矩形 123">
              <a:extLst>
                <a:ext uri="{FF2B5EF4-FFF2-40B4-BE49-F238E27FC236}">
                  <a16:creationId xmlns:a16="http://schemas.microsoft.com/office/drawing/2014/main" id="{64176AAA-35D1-D6B5-8A3F-80DF951B49A5}"/>
                </a:ext>
              </a:extLst>
            </p:cNvPr>
            <p:cNvSpPr/>
            <p:nvPr/>
          </p:nvSpPr>
          <p:spPr>
            <a:xfrm>
              <a:off x="8854311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9" name="矩形 124">
              <a:extLst>
                <a:ext uri="{FF2B5EF4-FFF2-40B4-BE49-F238E27FC236}">
                  <a16:creationId xmlns:a16="http://schemas.microsoft.com/office/drawing/2014/main" id="{B2838DAC-27BF-10EE-15D1-26A9579B7C29}"/>
                </a:ext>
              </a:extLst>
            </p:cNvPr>
            <p:cNvSpPr/>
            <p:nvPr/>
          </p:nvSpPr>
          <p:spPr>
            <a:xfrm>
              <a:off x="9938624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E24CF43-3220-922C-C4C4-F854880F2263}"/>
              </a:ext>
            </a:extLst>
          </p:cNvPr>
          <p:cNvSpPr/>
          <p:nvPr/>
        </p:nvSpPr>
        <p:spPr>
          <a:xfrm>
            <a:off x="4809067" y="935703"/>
            <a:ext cx="5172331" cy="387692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4BA914B2-7D36-1798-BF4D-BA754ADFD9AE}"/>
              </a:ext>
            </a:extLst>
          </p:cNvPr>
          <p:cNvGrpSpPr/>
          <p:nvPr/>
        </p:nvGrpSpPr>
        <p:grpSpPr>
          <a:xfrm rot="5400000">
            <a:off x="8982888" y="5340963"/>
            <a:ext cx="744052" cy="790331"/>
            <a:chOff x="6702575" y="3390445"/>
            <a:chExt cx="744052" cy="790331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D646402-AB96-9825-4E7C-EF017D06FE68}"/>
                </a:ext>
              </a:extLst>
            </p:cNvPr>
            <p:cNvSpPr/>
            <p:nvPr/>
          </p:nvSpPr>
          <p:spPr>
            <a:xfrm>
              <a:off x="6702575" y="3390446"/>
              <a:ext cx="559753" cy="7903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100" baseline="30000" dirty="0">
                <a:solidFill>
                  <a:schemeClr val="tx2"/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D08D436F-55BE-713E-8087-F1EED07DB5E0}"/>
                </a:ext>
              </a:extLst>
            </p:cNvPr>
            <p:cNvSpPr/>
            <p:nvPr/>
          </p:nvSpPr>
          <p:spPr>
            <a:xfrm>
              <a:off x="7247637" y="3390445"/>
              <a:ext cx="198990" cy="7903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00" baseline="30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38E9457-53EF-77BB-7FC7-64175B8107AA}"/>
              </a:ext>
            </a:extLst>
          </p:cNvPr>
          <p:cNvGrpSpPr/>
          <p:nvPr/>
        </p:nvGrpSpPr>
        <p:grpSpPr>
          <a:xfrm rot="5400000">
            <a:off x="8244326" y="5340963"/>
            <a:ext cx="744052" cy="790331"/>
            <a:chOff x="6702575" y="2603353"/>
            <a:chExt cx="744052" cy="790331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9594D0F-6971-6F61-A522-19046AE8114E}"/>
                </a:ext>
              </a:extLst>
            </p:cNvPr>
            <p:cNvSpPr/>
            <p:nvPr/>
          </p:nvSpPr>
          <p:spPr>
            <a:xfrm>
              <a:off x="6702575" y="2603354"/>
              <a:ext cx="559753" cy="7903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100" baseline="30000" dirty="0">
                <a:solidFill>
                  <a:schemeClr val="tx2"/>
                </a:solidFill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084242EE-69C3-CD59-5055-684BE1A51C9D}"/>
                </a:ext>
              </a:extLst>
            </p:cNvPr>
            <p:cNvSpPr/>
            <p:nvPr/>
          </p:nvSpPr>
          <p:spPr>
            <a:xfrm>
              <a:off x="7247637" y="2603353"/>
              <a:ext cx="198990" cy="7903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00" baseline="30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CE841D1-C395-3CDD-B632-D82AE2CF87AE}"/>
              </a:ext>
            </a:extLst>
          </p:cNvPr>
          <p:cNvGrpSpPr/>
          <p:nvPr/>
        </p:nvGrpSpPr>
        <p:grpSpPr>
          <a:xfrm rot="5400000">
            <a:off x="7457456" y="5340963"/>
            <a:ext cx="744052" cy="790331"/>
            <a:chOff x="6702575" y="1810734"/>
            <a:chExt cx="744052" cy="790331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2C6D36C-0586-1E0A-BF98-2D4CF128D7B6}"/>
                </a:ext>
              </a:extLst>
            </p:cNvPr>
            <p:cNvSpPr/>
            <p:nvPr/>
          </p:nvSpPr>
          <p:spPr>
            <a:xfrm>
              <a:off x="6702575" y="1810735"/>
              <a:ext cx="559753" cy="7903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100" baseline="30000" dirty="0">
                <a:solidFill>
                  <a:schemeClr val="tx2"/>
                </a:solidFill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1C73EE-E586-D070-21F7-23B975D81826}"/>
                </a:ext>
              </a:extLst>
            </p:cNvPr>
            <p:cNvSpPr/>
            <p:nvPr/>
          </p:nvSpPr>
          <p:spPr>
            <a:xfrm>
              <a:off x="7247637" y="1810734"/>
              <a:ext cx="198990" cy="7903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00" baseline="30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297B17D-F307-6948-5728-8E357C09BDFB}"/>
              </a:ext>
            </a:extLst>
          </p:cNvPr>
          <p:cNvGrpSpPr/>
          <p:nvPr/>
        </p:nvGrpSpPr>
        <p:grpSpPr>
          <a:xfrm rot="5400000">
            <a:off x="6702575" y="5340963"/>
            <a:ext cx="744052" cy="790331"/>
            <a:chOff x="6702575" y="1033032"/>
            <a:chExt cx="744052" cy="790331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6E8041AA-64BF-28A2-234E-5AE355D26C62}"/>
                </a:ext>
              </a:extLst>
            </p:cNvPr>
            <p:cNvSpPr/>
            <p:nvPr/>
          </p:nvSpPr>
          <p:spPr>
            <a:xfrm>
              <a:off x="6702575" y="1033033"/>
              <a:ext cx="559753" cy="7903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100" baseline="30000" dirty="0">
                <a:solidFill>
                  <a:schemeClr val="tx2"/>
                </a:solidFill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5000C0EA-5309-1FA2-9591-FA9A77A89FCE}"/>
                </a:ext>
              </a:extLst>
            </p:cNvPr>
            <p:cNvSpPr/>
            <p:nvPr/>
          </p:nvSpPr>
          <p:spPr>
            <a:xfrm>
              <a:off x="7247637" y="1033032"/>
              <a:ext cx="198990" cy="7903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00" baseline="300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2401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5B4D-6C23-4F05-26BB-B56CC3062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53C0CC-A45E-2D33-68B9-474CBFF490B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Preliminary </a:t>
            </a:r>
            <a:r>
              <a:rPr kumimoji="0" lang="en-US" altLang="zh-CN" sz="3600" b="0" i="0" u="none" strike="noStrike" kern="1200" cap="none" spc="-100" normalizeH="0" baseline="0" noProof="0" dirty="0" err="1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DeepSeekMLA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 Runtime 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B</a:t>
            </a:r>
            <a:r>
              <a:rPr kumimoji="0" lang="en-US" altLang="zh-CN" sz="3600" b="0" i="0" u="none" strike="noStrike" kern="1200" cap="none" spc="-100" normalizeH="0" baseline="0" noProof="0" dirty="0" err="1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reakdown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 -- Setup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E2570C-3476-57FE-ED15-7AD238B7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ABF33-259C-01AE-7C29-FDE5E067F64D}"/>
              </a:ext>
            </a:extLst>
          </p:cNvPr>
          <p:cNvSpPr txBox="1">
            <a:spLocks/>
          </p:cNvSpPr>
          <p:nvPr/>
        </p:nvSpPr>
        <p:spPr>
          <a:xfrm>
            <a:off x="316499" y="685801"/>
            <a:ext cx="9883943" cy="5116285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dirty="0" err="1">
                <a:solidFill>
                  <a:srgbClr val="000000"/>
                </a:solidFill>
                <a:latin typeface="Calibri Light"/>
              </a:rPr>
              <a:t>DeepSeekMLA</a:t>
            </a:r>
            <a:endParaRPr lang="en-US" altLang="zh-CN" sz="2400" dirty="0">
              <a:solidFill>
                <a:srgbClr val="000000"/>
              </a:solidFill>
              <a:latin typeface="Calibri Light"/>
            </a:endParaRP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Hyper-parameters using 671B configuration</a:t>
            </a:r>
          </a:p>
          <a:p>
            <a:pPr lvl="2">
              <a:defRPr/>
            </a:pP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128 heads, 128 </a:t>
            </a:r>
            <a:r>
              <a:rPr lang="en-US" altLang="zh-CN" sz="1765" dirty="0" err="1">
                <a:solidFill>
                  <a:srgbClr val="000000"/>
                </a:solidFill>
                <a:latin typeface="Calibri Light"/>
              </a:rPr>
              <a:t>head.dim</a:t>
            </a:r>
            <a:endParaRPr lang="en-US" altLang="zh-CN" sz="1765" dirty="0">
              <a:solidFill>
                <a:srgbClr val="000000"/>
              </a:solidFill>
              <a:latin typeface="Calibri Light"/>
            </a:endParaRP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Sequence length = 4k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We only estimation runtime of one layer’s MLA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For a preliminary analysis, we ignore the ROPE part and the SW hard coded</a:t>
            </a:r>
          </a:p>
          <a:p>
            <a:pPr>
              <a:defRPr/>
            </a:pPr>
            <a:r>
              <a:rPr lang="en-US" altLang="zh-CN" sz="2435" dirty="0">
                <a:solidFill>
                  <a:srgbClr val="000000"/>
                </a:solidFill>
                <a:latin typeface="Calibri Light"/>
              </a:rPr>
              <a:t>SoftHier</a:t>
            </a:r>
          </a:p>
          <a:p>
            <a:pPr lvl="1">
              <a:defRPr/>
            </a:pPr>
            <a:r>
              <a:rPr lang="en-US" altLang="zh-CN" sz="2012" dirty="0">
                <a:solidFill>
                  <a:srgbClr val="000000"/>
                </a:solidFill>
                <a:latin typeface="Calibri Light"/>
              </a:rPr>
              <a:t>32x32 cluster, each 1TFLOPs @FP16, total 1024TFLOPs @FP16</a:t>
            </a:r>
          </a:p>
          <a:p>
            <a:pPr lvl="1">
              <a:defRPr/>
            </a:pPr>
            <a:r>
              <a:rPr lang="en-US" altLang="zh-CN" sz="2012" dirty="0">
                <a:solidFill>
                  <a:srgbClr val="000000"/>
                </a:solidFill>
                <a:latin typeface="Calibri Light"/>
              </a:rPr>
              <a:t>32 HBM2.ch on both west and south die boundary (4TB/s)</a:t>
            </a:r>
          </a:p>
        </p:txBody>
      </p:sp>
    </p:spTree>
    <p:extLst>
      <p:ext uri="{BB962C8B-B14F-4D97-AF65-F5344CB8AC3E}">
        <p14:creationId xmlns:p14="http://schemas.microsoft.com/office/powerpoint/2010/main" val="2524639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C0015-0342-20F9-53A6-BB7BD64E8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FA6171-2EB3-08DC-9982-1D395F52C8DF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Preliminary </a:t>
            </a:r>
            <a:r>
              <a:rPr kumimoji="0" lang="en-US" altLang="zh-CN" sz="3600" b="0" i="0" u="none" strike="noStrike" kern="1200" cap="none" spc="-100" normalizeH="0" baseline="0" noProof="0" dirty="0" err="1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DeepSeekMLA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 Runtime 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B</a:t>
            </a:r>
            <a:r>
              <a:rPr kumimoji="0" lang="en-US" altLang="zh-CN" sz="3600" b="0" i="0" u="none" strike="noStrike" kern="1200" cap="none" spc="-100" normalizeH="0" baseline="0" noProof="0" dirty="0" err="1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reakdown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2C48428-4EF6-8E9F-57ED-E4098C554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CFA5A3D-DED3-18BF-6156-69FE4109A3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5257952"/>
              </p:ext>
            </p:extLst>
          </p:nvPr>
        </p:nvGraphicFramePr>
        <p:xfrm>
          <a:off x="2176272" y="1737360"/>
          <a:ext cx="7882128" cy="4197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0382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A75C0-A5DE-82D0-4F56-CBC462F0F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E09488-CCFB-5FFB-84B0-3A90AE2859AF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Preliminary </a:t>
            </a:r>
            <a:r>
              <a:rPr kumimoji="0" lang="en-US" altLang="zh-CN" sz="3600" b="0" i="0" u="none" strike="noStrike" kern="1200" cap="none" spc="-100" normalizeH="0" baseline="0" noProof="0" dirty="0" err="1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DeepSeekMLA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 Runtime 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B</a:t>
            </a:r>
            <a:r>
              <a:rPr kumimoji="0" lang="en-US" altLang="zh-CN" sz="3600" b="0" i="0" u="none" strike="noStrike" kern="1200" cap="none" spc="-100" normalizeH="0" baseline="0" noProof="0" dirty="0" err="1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reakdown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A399F74-0D90-8831-69EE-3897DC6C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DDBB2C4-F733-40C6-AC27-89812A2491C6}"/>
              </a:ext>
            </a:extLst>
          </p:cNvPr>
          <p:cNvGraphicFramePr>
            <a:graphicFrameLocks/>
          </p:cNvGraphicFramePr>
          <p:nvPr/>
        </p:nvGraphicFramePr>
        <p:xfrm>
          <a:off x="2176272" y="1737360"/>
          <a:ext cx="7882128" cy="4197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E77C3D8-2D6D-8486-179E-2BA60AD60DD5}"/>
              </a:ext>
            </a:extLst>
          </p:cNvPr>
          <p:cNvSpPr/>
          <p:nvPr/>
        </p:nvSpPr>
        <p:spPr>
          <a:xfrm>
            <a:off x="5001768" y="1545336"/>
            <a:ext cx="2084832" cy="450799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D9DF3-A3CE-172E-78AB-0A42D1FA5A0C}"/>
              </a:ext>
            </a:extLst>
          </p:cNvPr>
          <p:cNvSpPr txBox="1"/>
          <p:nvPr/>
        </p:nvSpPr>
        <p:spPr>
          <a:xfrm>
            <a:off x="5442966" y="6059876"/>
            <a:ext cx="17899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Calibri Light"/>
              </a:rPr>
              <a:t>Further Optimization not Needed</a:t>
            </a:r>
            <a:endParaRPr lang="en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47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Physical Implementation of Router with Multicast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Place and route</a:t>
            </a:r>
            <a:r>
              <a:rPr lang="en-US" altLang="zh-CN" dirty="0"/>
              <a:t> for</a:t>
            </a:r>
          </a:p>
          <a:p>
            <a:pPr lvl="1"/>
            <a:r>
              <a:rPr lang="en-US" altLang="zh-CN" dirty="0"/>
              <a:t>A multi-channel 5x5 router module (req &amp; </a:t>
            </a:r>
            <a:r>
              <a:rPr lang="en-US" altLang="zh-CN" dirty="0" err="1"/>
              <a:t>rsp</a:t>
            </a:r>
            <a:r>
              <a:rPr lang="en-US" altLang="zh-CN" dirty="0"/>
              <a:t> &amp; wide)</a:t>
            </a:r>
          </a:p>
          <a:p>
            <a:pPr lvl="1"/>
            <a:r>
              <a:rPr lang="en-US" altLang="zh-CN" dirty="0"/>
              <a:t>A compute tile</a:t>
            </a:r>
          </a:p>
          <a:p>
            <a:pPr lvl="0"/>
            <a:r>
              <a:rPr lang="en-US" altLang="zh-CN" b="1" dirty="0"/>
              <a:t>Setup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b="1" dirty="0"/>
              <a:t>Technology</a:t>
            </a:r>
            <a:r>
              <a:rPr lang="en-US" altLang="zh-CN" dirty="0"/>
              <a:t>: GlobalFoundries’ 12nm </a:t>
            </a:r>
            <a:r>
              <a:rPr lang="en-US" altLang="zh-CN" dirty="0" err="1"/>
              <a:t>FinFet</a:t>
            </a:r>
            <a:r>
              <a:rPr lang="en-US" altLang="zh-CN" dirty="0"/>
              <a:t> technology</a:t>
            </a:r>
          </a:p>
          <a:p>
            <a:pPr lvl="1"/>
            <a:r>
              <a:rPr lang="en-US" altLang="zh-CN" b="1" dirty="0"/>
              <a:t>Tool</a:t>
            </a:r>
            <a:r>
              <a:rPr lang="en-US" altLang="zh-CN" dirty="0"/>
              <a:t>: Synopsys Fusion Compiler 2023.12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7609877" y="3536859"/>
            <a:ext cx="4007887" cy="2756598"/>
            <a:chOff x="2207" y="5555"/>
            <a:chExt cx="4368" cy="3172"/>
          </a:xfrm>
        </p:grpSpPr>
        <p:sp>
          <p:nvSpPr>
            <p:cNvPr id="4" name="剪去单角的矩形 3"/>
            <p:cNvSpPr/>
            <p:nvPr/>
          </p:nvSpPr>
          <p:spPr>
            <a:xfrm flipH="1" flipV="1">
              <a:off x="4875" y="5871"/>
              <a:ext cx="1238" cy="1277"/>
            </a:xfrm>
            <a:prstGeom prst="snip1Rect">
              <a:avLst>
                <a:gd name="adj" fmla="val 2933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82">
                <a:solidFill>
                  <a:schemeClr val="tx2"/>
                </a:solidFill>
              </a:endParaRPr>
            </a:p>
          </p:txBody>
        </p:sp>
        <p:sp>
          <p:nvSpPr>
            <p:cNvPr id="2" name="剪去对角的矩形 1"/>
            <p:cNvSpPr/>
            <p:nvPr/>
          </p:nvSpPr>
          <p:spPr>
            <a:xfrm>
              <a:off x="4081" y="6803"/>
              <a:ext cx="1169" cy="944"/>
            </a:xfrm>
            <a:prstGeom prst="snip2DiagRect">
              <a:avLst>
                <a:gd name="adj1" fmla="val 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17" b="1">
                  <a:solidFill>
                    <a:schemeClr val="tx2"/>
                  </a:solidFill>
                  <a:latin typeface="Arial Bold" panose="020B0604020202020204" charset="0"/>
                  <a:cs typeface="Arial Bold" panose="020B0604020202020204" charset="0"/>
                </a:rPr>
                <a:t>NI</a:t>
              </a:r>
            </a:p>
          </p:txBody>
        </p:sp>
        <p:sp>
          <p:nvSpPr>
            <p:cNvPr id="8" name="剪去单角的矩形 7"/>
            <p:cNvSpPr/>
            <p:nvPr/>
          </p:nvSpPr>
          <p:spPr>
            <a:xfrm>
              <a:off x="2798" y="7323"/>
              <a:ext cx="1818" cy="1173"/>
            </a:xfrm>
            <a:prstGeom prst="snip1Rect">
              <a:avLst>
                <a:gd name="adj" fmla="val 5000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482" b="1">
                <a:solidFill>
                  <a:schemeClr val="tx2"/>
                </a:solidFill>
                <a:latin typeface="Arial Bold" panose="020B0604020202020204" charset="0"/>
                <a:cs typeface="Arial Bold" panose="020B060402020202020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055" y="6192"/>
              <a:ext cx="981" cy="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93" b="1">
                  <a:solidFill>
                    <a:schemeClr val="tx2"/>
                  </a:solidFill>
                  <a:latin typeface="Arial Bold" panose="020B0604020202020204" charset="0"/>
                  <a:cs typeface="Arial Bold" panose="020B0604020202020204" charset="0"/>
                </a:rPr>
                <a:t>router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799" y="7794"/>
              <a:ext cx="1734" cy="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93" b="1">
                  <a:solidFill>
                    <a:schemeClr val="tx2"/>
                  </a:solidFill>
                  <a:latin typeface="Arial Bold" panose="020B0604020202020204" charset="0"/>
                  <a:cs typeface="Arial Bold" panose="020B0604020202020204" charset="0"/>
                </a:rPr>
                <a:t>Snitch</a:t>
              </a:r>
              <a:br>
                <a:rPr lang="en-US" altLang="zh-CN" sz="1693" b="1">
                  <a:solidFill>
                    <a:schemeClr val="tx2"/>
                  </a:solidFill>
                  <a:latin typeface="Arial Bold" panose="020B0604020202020204" charset="0"/>
                  <a:cs typeface="Arial Bold" panose="020B0604020202020204" charset="0"/>
                </a:rPr>
              </a:br>
              <a:r>
                <a:rPr lang="en-US" altLang="zh-CN" sz="1693" b="1">
                  <a:solidFill>
                    <a:schemeClr val="tx2"/>
                  </a:solidFill>
                  <a:latin typeface="Arial Bold" panose="020B0604020202020204" charset="0"/>
                  <a:cs typeface="Arial Bold" panose="020B0604020202020204" charset="0"/>
                </a:rPr>
                <a:t>Cluster</a:t>
              </a:r>
            </a:p>
          </p:txBody>
        </p:sp>
        <p:grpSp>
          <p:nvGrpSpPr>
            <p:cNvPr id="13" name="组合 12"/>
            <p:cNvGrpSpPr/>
            <p:nvPr/>
          </p:nvGrpSpPr>
          <p:grpSpPr>
            <a:xfrm rot="16200000">
              <a:off x="5374" y="5735"/>
              <a:ext cx="568" cy="207"/>
              <a:chOff x="5896" y="6440"/>
              <a:chExt cx="566" cy="207"/>
            </a:xfrm>
          </p:grpSpPr>
          <p:cxnSp>
            <p:nvCxnSpPr>
              <p:cNvPr id="11" name="直接箭头连接符 10"/>
              <p:cNvCxnSpPr/>
              <p:nvPr/>
            </p:nvCxnSpPr>
            <p:spPr>
              <a:xfrm>
                <a:off x="5896" y="6440"/>
                <a:ext cx="567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 flipH="1">
                <a:off x="5896" y="6647"/>
                <a:ext cx="567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/>
            <p:cNvGrpSpPr/>
            <p:nvPr/>
          </p:nvGrpSpPr>
          <p:grpSpPr>
            <a:xfrm>
              <a:off x="2207" y="6284"/>
              <a:ext cx="2830" cy="207"/>
              <a:chOff x="5896" y="6440"/>
              <a:chExt cx="566" cy="207"/>
            </a:xfrm>
          </p:grpSpPr>
          <p:cxnSp>
            <p:nvCxnSpPr>
              <p:cNvPr id="15" name="直接箭头连接符 14"/>
              <p:cNvCxnSpPr/>
              <p:nvPr/>
            </p:nvCxnSpPr>
            <p:spPr>
              <a:xfrm>
                <a:off x="5896" y="6440"/>
                <a:ext cx="567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 flipH="1">
                <a:off x="5896" y="6647"/>
                <a:ext cx="567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/>
            <p:cNvGrpSpPr/>
            <p:nvPr/>
          </p:nvGrpSpPr>
          <p:grpSpPr>
            <a:xfrm>
              <a:off x="6009" y="6284"/>
              <a:ext cx="566" cy="207"/>
              <a:chOff x="5896" y="6440"/>
              <a:chExt cx="566" cy="207"/>
            </a:xfrm>
          </p:grpSpPr>
          <p:cxnSp>
            <p:nvCxnSpPr>
              <p:cNvPr id="18" name="直接箭头连接符 17"/>
              <p:cNvCxnSpPr/>
              <p:nvPr/>
            </p:nvCxnSpPr>
            <p:spPr>
              <a:xfrm>
                <a:off x="5896" y="6440"/>
                <a:ext cx="567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flipH="1">
                <a:off x="5896" y="6647"/>
                <a:ext cx="567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/>
            <p:cNvGrpSpPr/>
            <p:nvPr/>
          </p:nvGrpSpPr>
          <p:grpSpPr>
            <a:xfrm rot="16200000">
              <a:off x="4791" y="7756"/>
              <a:ext cx="1734" cy="207"/>
              <a:chOff x="5896" y="6440"/>
              <a:chExt cx="566" cy="207"/>
            </a:xfrm>
          </p:grpSpPr>
          <p:cxnSp>
            <p:nvCxnSpPr>
              <p:cNvPr id="21" name="直接箭头连接符 20"/>
              <p:cNvCxnSpPr/>
              <p:nvPr/>
            </p:nvCxnSpPr>
            <p:spPr>
              <a:xfrm>
                <a:off x="5896" y="6440"/>
                <a:ext cx="567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 flipH="1">
                <a:off x="5896" y="6647"/>
                <a:ext cx="567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 rot="18780000">
              <a:off x="4808" y="6870"/>
              <a:ext cx="566" cy="207"/>
              <a:chOff x="5896" y="6440"/>
              <a:chExt cx="566" cy="207"/>
            </a:xfrm>
          </p:grpSpPr>
          <p:cxnSp>
            <p:nvCxnSpPr>
              <p:cNvPr id="24" name="直接箭头连接符 23"/>
              <p:cNvCxnSpPr/>
              <p:nvPr/>
            </p:nvCxnSpPr>
            <p:spPr>
              <a:xfrm>
                <a:off x="5896" y="6440"/>
                <a:ext cx="567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>
              <a:xfrm flipH="1">
                <a:off x="5896" y="6647"/>
                <a:ext cx="567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/>
            <p:cNvGrpSpPr/>
            <p:nvPr/>
          </p:nvGrpSpPr>
          <p:grpSpPr>
            <a:xfrm rot="18780000">
              <a:off x="4065" y="7522"/>
              <a:ext cx="566" cy="207"/>
              <a:chOff x="5896" y="6440"/>
              <a:chExt cx="566" cy="207"/>
            </a:xfrm>
          </p:grpSpPr>
          <p:cxnSp>
            <p:nvCxnSpPr>
              <p:cNvPr id="30" name="直接箭头连接符 29"/>
              <p:cNvCxnSpPr/>
              <p:nvPr/>
            </p:nvCxnSpPr>
            <p:spPr>
              <a:xfrm>
                <a:off x="5896" y="6440"/>
                <a:ext cx="567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/>
              <p:nvPr/>
            </p:nvCxnSpPr>
            <p:spPr>
              <a:xfrm flipH="1">
                <a:off x="5896" y="6647"/>
                <a:ext cx="567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096" y="3733759"/>
            <a:ext cx="2885625" cy="2753910"/>
          </a:xfrm>
          <a:prstGeom prst="rect">
            <a:avLst/>
          </a:prstGeom>
        </p:spPr>
      </p:pic>
      <p:sp>
        <p:nvSpPr>
          <p:cNvPr id="28" name="日期占位符 2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B962C8B-B14F-4D97-AF65-F5344CB8AC3E}" type="datetime1">
              <a:rPr lang="zh-CN" altLang="zh-CN"/>
              <a:t>2025/6/9</a:t>
            </a:fld>
            <a:endParaRPr lang="en-US" altLang="zh-CN"/>
          </a:p>
        </p:txBody>
      </p:sp>
      <p:sp>
        <p:nvSpPr>
          <p:cNvPr id="33" name="灯片编号占位符 3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Physical Implementation</a:t>
            </a:r>
          </a:p>
        </p:txBody>
      </p:sp>
      <p:sp>
        <p:nvSpPr>
          <p:cNvPr id="10" name="文本占位符 5"/>
          <p:cNvSpPr/>
          <p:nvPr/>
        </p:nvSpPr>
        <p:spPr>
          <a:xfrm>
            <a:off x="316518" y="989929"/>
            <a:ext cx="5025987" cy="5248423"/>
          </a:xfrm>
          <a:prstGeom prst="rect">
            <a:avLst/>
          </a:prstGeom>
          <a:noFill/>
          <a:ln>
            <a:noFill/>
          </a:ln>
        </p:spPr>
        <p:txBody>
          <a:bodyPr wrap="square" lIns="0" tIns="49528" rIns="0" bIns="4836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576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147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71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14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 panose="020B0604020202020204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CN" sz="2540"/>
              <a:t>Area: Router</a:t>
            </a:r>
          </a:p>
          <a:p>
            <a:pPr lvl="1"/>
            <a:r>
              <a:rPr lang="en-US" altLang="zh-CN" sz="2117"/>
              <a:t>164.2kGE -&gt; 178.8kGE</a:t>
            </a:r>
            <a:br>
              <a:rPr lang="en-US" altLang="zh-CN" sz="2117"/>
            </a:br>
            <a:r>
              <a:rPr lang="en-US" altLang="zh-CN" sz="2963" b="1">
                <a:solidFill>
                  <a:srgbClr val="168638"/>
                </a:solidFill>
              </a:rPr>
              <a:t>~8.9%</a:t>
            </a:r>
            <a:r>
              <a:rPr lang="en-US" altLang="zh-CN" sz="2117"/>
              <a:t> overhead</a:t>
            </a:r>
          </a:p>
          <a:p>
            <a:pPr lvl="1"/>
            <a:r>
              <a:rPr lang="en-US" altLang="zh-CN" sz="2117"/>
              <a:t>Reducing flits needs more area than multicast flits.</a:t>
            </a:r>
          </a:p>
          <a:p>
            <a:pPr lvl="1"/>
            <a:endParaRPr lang="en-US" altLang="zh-CN" sz="2117"/>
          </a:p>
          <a:p>
            <a:pPr lvl="0"/>
            <a:r>
              <a:rPr lang="en-US" altLang="zh-CN" sz="2540"/>
              <a:t>SOA area overhead:</a:t>
            </a:r>
          </a:p>
          <a:p>
            <a:pPr lvl="1"/>
            <a:r>
              <a:rPr lang="en-US" altLang="zh-CN" sz="2117"/>
              <a:t>ESP platform</a:t>
            </a:r>
            <a:r>
              <a:rPr lang="en-US" altLang="zh-CN" sz="2117" baseline="30000"/>
              <a:t>[1]</a:t>
            </a:r>
            <a:r>
              <a:rPr lang="en-US" altLang="zh-CN" sz="2117">
                <a:sym typeface="+mn-ea"/>
              </a:rPr>
              <a:t>(2024):</a:t>
            </a:r>
            <a:r>
              <a:rPr lang="en-US" altLang="zh-CN" sz="2117">
                <a:solidFill>
                  <a:srgbClr val="A8322C"/>
                </a:solidFill>
              </a:rPr>
              <a:t> </a:t>
            </a:r>
            <a:r>
              <a:rPr lang="en-US" altLang="zh-CN" sz="2117" b="1">
                <a:solidFill>
                  <a:srgbClr val="A8322C"/>
                </a:solidFill>
              </a:rPr>
              <a:t>1.7~25%</a:t>
            </a:r>
            <a:endParaRPr lang="en-US" altLang="zh-CN" sz="2117"/>
          </a:p>
          <a:p>
            <a:pPr lvl="1"/>
            <a:r>
              <a:rPr lang="en-US" altLang="zh-CN" sz="2117"/>
              <a:t>MMNNN</a:t>
            </a:r>
            <a:r>
              <a:rPr lang="en-US" altLang="zh-CN" sz="2117" baseline="30000"/>
              <a:t>[2]</a:t>
            </a:r>
            <a:r>
              <a:rPr lang="en-US" altLang="zh-CN" sz="2117"/>
              <a:t>(2021): </a:t>
            </a:r>
            <a:r>
              <a:rPr lang="en-US" altLang="zh-CN" sz="2117" b="1">
                <a:solidFill>
                  <a:srgbClr val="A8322C"/>
                </a:solidFill>
                <a:latin typeface="Arial Bold" panose="020B0604020202020204" charset="0"/>
                <a:cs typeface="Arial Bold" panose="020B0604020202020204" charset="0"/>
              </a:rPr>
              <a:t>32.9%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32907" y="5428576"/>
            <a:ext cx="11021689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70" dirty="0"/>
              <a:t>[4] Zuckerman, Joseph, et al. "Towards Generalized On-Chip Communication for Programmable Accelerators in Heterogeneous Architectures." </a:t>
            </a:r>
            <a:r>
              <a:rPr lang="en-US" altLang="zh-CN" sz="1270" dirty="0" err="1"/>
              <a:t>arXiv</a:t>
            </a:r>
            <a:r>
              <a:rPr lang="en-US" altLang="zh-CN" sz="1270" dirty="0"/>
              <a:t> preprint arXiv:2407.04182 (2024).</a:t>
            </a:r>
            <a:br>
              <a:rPr lang="en-US" altLang="zh-CN" sz="1270" dirty="0"/>
            </a:br>
            <a:r>
              <a:rPr lang="en-US" altLang="zh-CN" sz="1270" dirty="0"/>
              <a:t>[5] Ouyang, Yiming, et al. "</a:t>
            </a:r>
            <a:r>
              <a:rPr lang="en-US" altLang="zh-CN" sz="1270" dirty="0" err="1"/>
              <a:t>Mmnnn</a:t>
            </a:r>
            <a:r>
              <a:rPr lang="en-US" altLang="zh-CN" sz="1270" dirty="0"/>
              <a:t>: A tree-based multicast mechanism for </a:t>
            </a:r>
            <a:r>
              <a:rPr lang="en-US" altLang="zh-CN" sz="1270" dirty="0" err="1"/>
              <a:t>noc</a:t>
            </a:r>
            <a:r>
              <a:rPr lang="en-US" altLang="zh-CN" sz="1270" dirty="0"/>
              <a:t>-based deep neural network accelerators." Microprocessors and Microsystems 85 (2021)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222" y="989929"/>
            <a:ext cx="6657437" cy="4471710"/>
          </a:xfrm>
          <a:prstGeom prst="rect">
            <a:avLst/>
          </a:prstGeom>
        </p:spPr>
      </p:pic>
      <p:sp>
        <p:nvSpPr>
          <p:cNvPr id="30" name="日期占位符 29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B962C8B-B14F-4D97-AF65-F5344CB8AC3E}" type="datetime1">
              <a:rPr lang="zh-CN" altLang="zh-CN"/>
              <a:t>2025/6/9</a:t>
            </a:fld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222" y="837382"/>
            <a:ext cx="6247707" cy="4841855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Physical Implementation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16518" y="3886306"/>
            <a:ext cx="5722865" cy="2069129"/>
          </a:xfrm>
        </p:spPr>
        <p:txBody>
          <a:bodyPr/>
          <a:lstStyle/>
          <a:p>
            <a:r>
              <a:rPr lang="en-US" altLang="zh-CN" b="1"/>
              <a:t>Timing</a:t>
            </a:r>
            <a:r>
              <a:rPr lang="en-US" altLang="zh-CN"/>
              <a:t>:</a:t>
            </a:r>
          </a:p>
          <a:p>
            <a:pPr lvl="1"/>
            <a:r>
              <a:rPr lang="en-US" altLang="zh-CN"/>
              <a:t>Critical path is still </a:t>
            </a:r>
            <a:r>
              <a:rPr lang="en-US" altLang="zh-CN" b="1"/>
              <a:t>inside the </a:t>
            </a:r>
            <a:br>
              <a:rPr lang="en-US" altLang="zh-CN" b="1"/>
            </a:br>
            <a:r>
              <a:rPr lang="en-US" altLang="zh-CN" b="1"/>
              <a:t>snitch cluster</a:t>
            </a:r>
            <a:endParaRPr lang="en-US" altLang="zh-CN"/>
          </a:p>
          <a:p>
            <a:pPr lvl="1"/>
            <a:r>
              <a:rPr lang="en-US" altLang="zh-CN"/>
              <a:t>The timing closes at </a:t>
            </a:r>
            <a:r>
              <a:rPr lang="en-US" altLang="zh-CN" b="1"/>
              <a:t>1.27 GHz</a:t>
            </a:r>
            <a:r>
              <a:rPr lang="en-US" altLang="zh-CN"/>
              <a:t> </a:t>
            </a:r>
            <a:br>
              <a:rPr lang="en-US" altLang="zh-CN"/>
            </a:br>
            <a:r>
              <a:rPr lang="en-US" altLang="zh-CN"/>
              <a:t>in typical conditions (TT, 0.8 V, 25 °C)</a:t>
            </a:r>
          </a:p>
          <a:p>
            <a:pPr lvl="0"/>
            <a:endParaRPr lang="en-US" altLang="zh-CN"/>
          </a:p>
        </p:txBody>
      </p:sp>
      <p:sp>
        <p:nvSpPr>
          <p:cNvPr id="10" name="文本占位符 5"/>
          <p:cNvSpPr/>
          <p:nvPr/>
        </p:nvSpPr>
        <p:spPr>
          <a:xfrm>
            <a:off x="316518" y="913991"/>
            <a:ext cx="5081764" cy="3880204"/>
          </a:xfrm>
          <a:prstGeom prst="rect">
            <a:avLst/>
          </a:prstGeom>
          <a:noFill/>
          <a:ln>
            <a:noFill/>
          </a:ln>
        </p:spPr>
        <p:txBody>
          <a:bodyPr wrap="square" lIns="0" tIns="49528" rIns="0" bIns="4836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576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147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71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14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 panose="020B0604020202020204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CN" sz="2540" b="1">
                <a:sym typeface="+mn-ea"/>
              </a:rPr>
              <a:t>Area</a:t>
            </a:r>
            <a:r>
              <a:rPr lang="en-US" altLang="zh-CN" sz="2540">
                <a:sym typeface="+mn-ea"/>
              </a:rPr>
              <a:t>: Tile</a:t>
            </a:r>
            <a:endParaRPr lang="en-US" altLang="zh-CN" sz="2117">
              <a:sym typeface="+mn-ea"/>
            </a:endParaRPr>
          </a:p>
          <a:p>
            <a:pPr lvl="1"/>
            <a:r>
              <a:rPr lang="en-US" altLang="zh-CN" sz="2117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NI↑ Router↑</a:t>
            </a:r>
          </a:p>
          <a:p>
            <a:pPr lvl="1"/>
            <a:r>
              <a:rPr lang="en-US" altLang="zh-CN" sz="2117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NoC increased by 20kGE</a:t>
            </a:r>
            <a:endParaRPr lang="en-US" altLang="zh-CN" sz="2344">
              <a:sym typeface="+mn-ea"/>
            </a:endParaRPr>
          </a:p>
          <a:p>
            <a:pPr lvl="2"/>
            <a:r>
              <a:rPr lang="en-US" altLang="zh-CN" sz="1905">
                <a:sym typeface="+mn-ea"/>
              </a:rPr>
              <a:t>Compared to the ~5200kGE cluster, </a:t>
            </a:r>
            <a:r>
              <a:rPr lang="en-US" altLang="zh-CN" sz="1905">
                <a:latin typeface="Arial" panose="020B0604020202020204" pitchFamily="34" charset="0"/>
                <a:cs typeface="Arial" panose="020B0604020202020204" pitchFamily="34" charset="0"/>
              </a:rPr>
              <a:t>such overhead is</a:t>
            </a:r>
            <a:br>
              <a:rPr lang="en-US" altLang="zh-CN" sz="1905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905">
                <a:latin typeface="Arial" panose="020B0604020202020204" pitchFamily="34" charset="0"/>
                <a:cs typeface="Arial" panose="020B0604020202020204" pitchFamily="34" charset="0"/>
              </a:rPr>
              <a:t>less than </a:t>
            </a:r>
            <a:r>
              <a:rPr lang="en-US" altLang="zh-CN" sz="2963" b="1">
                <a:solidFill>
                  <a:srgbClr val="168638"/>
                </a:solidFill>
                <a:latin typeface="Arial Bold" panose="020B0604020202020204" charset="0"/>
                <a:cs typeface="Arial Bold" panose="020B0604020202020204" charset="0"/>
              </a:rPr>
              <a:t>0.4%</a:t>
            </a:r>
            <a:r>
              <a:rPr lang="en-US" altLang="zh-CN" sz="1905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4" name="日期占位符 1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B962C8B-B14F-4D97-AF65-F5344CB8AC3E}" type="datetime1">
              <a:rPr lang="zh-CN" altLang="zh-CN"/>
              <a:t>2025/6/9</a:t>
            </a:fld>
            <a:endParaRPr lang="en-US" altLang="zh-CN"/>
          </a:p>
        </p:txBody>
      </p:sp>
      <p:sp>
        <p:nvSpPr>
          <p:cNvPr id="15" name="灯片编号占位符 1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386E4-A771-E967-9263-A1941F945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4D12147-1F14-E9BD-C22D-13625617754D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Journal Plan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0018D60-4B0D-9597-29EB-788A9FFB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27AA90-7891-894B-0971-3F1F547D5FB9}"/>
              </a:ext>
            </a:extLst>
          </p:cNvPr>
          <p:cNvSpPr txBox="1">
            <a:spLocks/>
          </p:cNvSpPr>
          <p:nvPr/>
        </p:nvSpPr>
        <p:spPr>
          <a:xfrm>
            <a:off x="316499" y="685801"/>
            <a:ext cx="9883943" cy="5116285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Scalable accelerator design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The key challenge is how to design the memory system for massive compute tiles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Goal is to:</a:t>
            </a:r>
          </a:p>
          <a:p>
            <a:pPr lvl="2">
              <a:defRPr/>
            </a:pP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achieve high utilization of kernel and end-to-end LLM workload (decode/prefill)</a:t>
            </a:r>
          </a:p>
          <a:p>
            <a:pPr lvl="2">
              <a:defRPr/>
            </a:pP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Save die area</a:t>
            </a:r>
          </a:p>
          <a:p>
            <a:pPr lvl="2">
              <a:defRPr/>
            </a:pP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Save power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Candidate architecture</a:t>
            </a:r>
          </a:p>
          <a:p>
            <a:pPr lvl="2">
              <a:defRPr/>
            </a:pP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Hierarchical cache</a:t>
            </a:r>
          </a:p>
          <a:p>
            <a:pPr lvl="2">
              <a:defRPr/>
            </a:pP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Mesh NoC</a:t>
            </a:r>
          </a:p>
          <a:p>
            <a:pPr lvl="2">
              <a:defRPr/>
            </a:pP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Mesh NoC + Fabric Collectives</a:t>
            </a:r>
          </a:p>
          <a:p>
            <a:pPr lvl="2">
              <a:defRPr/>
            </a:pP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Hierarchical </a:t>
            </a:r>
            <a:r>
              <a:rPr lang="en-US" altLang="zh-CN" sz="1765" dirty="0" err="1">
                <a:solidFill>
                  <a:srgbClr val="000000"/>
                </a:solidFill>
                <a:latin typeface="Calibri Light"/>
              </a:rPr>
              <a:t>Xbar</a:t>
            </a: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 (Optional)</a:t>
            </a:r>
          </a:p>
          <a:p>
            <a:pPr lvl="2">
              <a:defRPr/>
            </a:pP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Hierarchical </a:t>
            </a:r>
            <a:r>
              <a:rPr lang="en-US" altLang="zh-CN" sz="1765" dirty="0" err="1">
                <a:solidFill>
                  <a:srgbClr val="000000"/>
                </a:solidFill>
                <a:latin typeface="Calibri Light"/>
              </a:rPr>
              <a:t>Xbar</a:t>
            </a: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 + Fabric Collectives (Optional)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We want to argue that </a:t>
            </a:r>
            <a:r>
              <a:rPr lang="en-US" altLang="zh-CN" sz="2000" dirty="0">
                <a:solidFill>
                  <a:srgbClr val="000000"/>
                </a:solidFill>
                <a:latin typeface="Calibri Light"/>
              </a:rPr>
              <a:t>Mesh NoC + Fabric Collectives could enable us …</a:t>
            </a:r>
            <a:endParaRPr lang="en-US" altLang="zh-CN" sz="1977" dirty="0">
              <a:solidFill>
                <a:srgbClr val="000000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66895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5B4D-6C23-4F05-26BB-B56CC3062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53C0CC-A45E-2D33-68B9-474CBFF490B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 err="1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DeepSeekMLA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 -- Recap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E2570C-3476-57FE-ED15-7AD238B7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E52C2B-E481-30FF-3845-EA295FF7D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657" y="823127"/>
            <a:ext cx="7213264" cy="5211745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8CB580E-4D6C-4E4F-B196-8015D5499D1B}"/>
              </a:ext>
            </a:extLst>
          </p:cNvPr>
          <p:cNvCxnSpPr/>
          <p:nvPr/>
        </p:nvCxnSpPr>
        <p:spPr>
          <a:xfrm flipV="1">
            <a:off x="11357810" y="1135781"/>
            <a:ext cx="0" cy="4899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48BED31C-BDE6-6F55-E36F-48BB2C2CD58A}"/>
              </a:ext>
            </a:extLst>
          </p:cNvPr>
          <p:cNvGrpSpPr/>
          <p:nvPr/>
        </p:nvGrpSpPr>
        <p:grpSpPr>
          <a:xfrm>
            <a:off x="792014" y="3715352"/>
            <a:ext cx="10415716" cy="2290528"/>
            <a:chOff x="792014" y="3715352"/>
            <a:chExt cx="10415716" cy="2290528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3724832-8969-03DD-25A3-496ACC740BF4}"/>
                </a:ext>
              </a:extLst>
            </p:cNvPr>
            <p:cNvCxnSpPr>
              <a:cxnSpLocks/>
            </p:cNvCxnSpPr>
            <p:nvPr/>
          </p:nvCxnSpPr>
          <p:spPr>
            <a:xfrm>
              <a:off x="918511" y="4749553"/>
              <a:ext cx="6059804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732F580-6B58-AF1C-A74C-896D223BD4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8315" y="3715352"/>
              <a:ext cx="0" cy="103420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A501DC9-32EA-054A-A3CA-2DB71F03D9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8315" y="3715352"/>
              <a:ext cx="962526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1CE148A-74BF-5440-1136-3C9671955D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0466" y="3715352"/>
              <a:ext cx="0" cy="103420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3897BE5-FBFD-EBF0-3B05-AC381CC8CF9B}"/>
                </a:ext>
              </a:extLst>
            </p:cNvPr>
            <p:cNvCxnSpPr>
              <a:cxnSpLocks/>
            </p:cNvCxnSpPr>
            <p:nvPr/>
          </p:nvCxnSpPr>
          <p:spPr>
            <a:xfrm>
              <a:off x="7940841" y="4749553"/>
              <a:ext cx="3266889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51">
              <a:extLst>
                <a:ext uri="{FF2B5EF4-FFF2-40B4-BE49-F238E27FC236}">
                  <a16:creationId xmlns:a16="http://schemas.microsoft.com/office/drawing/2014/main" id="{E1648312-4891-5512-A5B2-A817FAF76695}"/>
                </a:ext>
              </a:extLst>
            </p:cNvPr>
            <p:cNvSpPr txBox="1"/>
            <p:nvPr/>
          </p:nvSpPr>
          <p:spPr>
            <a:xfrm>
              <a:off x="792014" y="5174883"/>
              <a:ext cx="315639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Low-Rank Compression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1" kern="1200" dirty="0">
                  <a:solidFill>
                    <a:schemeClr val="accent1"/>
                  </a:solidFill>
                  <a:latin typeface="Calibri Light"/>
                  <a:ea typeface="+mn-ea"/>
                  <a:cs typeface="+mn-cs"/>
                </a:rPr>
                <a:t>-&gt; Latent matrices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63FAB5B-AB24-B339-88AF-AA538EF45B4E}"/>
              </a:ext>
            </a:extLst>
          </p:cNvPr>
          <p:cNvGrpSpPr/>
          <p:nvPr/>
        </p:nvGrpSpPr>
        <p:grpSpPr>
          <a:xfrm>
            <a:off x="792014" y="2769833"/>
            <a:ext cx="10415716" cy="1479232"/>
            <a:chOff x="792014" y="2769833"/>
            <a:chExt cx="10415716" cy="1479232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34FC63E-F151-EA31-B623-C042F243DBE1}"/>
                </a:ext>
              </a:extLst>
            </p:cNvPr>
            <p:cNvCxnSpPr>
              <a:cxnSpLocks/>
            </p:cNvCxnSpPr>
            <p:nvPr/>
          </p:nvCxnSpPr>
          <p:spPr>
            <a:xfrm>
              <a:off x="918511" y="2769833"/>
              <a:ext cx="10289219" cy="0"/>
            </a:xfrm>
            <a:prstGeom prst="line">
              <a:avLst/>
            </a:prstGeom>
            <a:ln w="2857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51">
              <a:extLst>
                <a:ext uri="{FF2B5EF4-FFF2-40B4-BE49-F238E27FC236}">
                  <a16:creationId xmlns:a16="http://schemas.microsoft.com/office/drawing/2014/main" id="{640753CB-FDD4-1826-8E90-EADED552C552}"/>
                </a:ext>
              </a:extLst>
            </p:cNvPr>
            <p:cNvSpPr txBox="1"/>
            <p:nvPr/>
          </p:nvSpPr>
          <p:spPr>
            <a:xfrm>
              <a:off x="792014" y="3048736"/>
              <a:ext cx="3156399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1" kern="1200" dirty="0">
                  <a:solidFill>
                    <a:schemeClr val="accent5"/>
                  </a:solidFill>
                  <a:latin typeface="Calibri Light"/>
                  <a:ea typeface="+mn-ea"/>
                  <a:cs typeface="+mn-cs"/>
                </a:rPr>
                <a:t>Dec</a:t>
              </a:r>
              <a:r>
                <a:rPr kumimoji="0" lang="en-US" altLang="zh-CN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ompression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+ </a:t>
              </a:r>
              <a:r>
                <a:rPr kumimoji="0" lang="en-US" altLang="zh-CN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RoPE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information appending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-&gt; Forming Q,K,V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230A390-CD30-EBC1-15B3-584E730A5D89}"/>
              </a:ext>
            </a:extLst>
          </p:cNvPr>
          <p:cNvGrpSpPr/>
          <p:nvPr/>
        </p:nvGrpSpPr>
        <p:grpSpPr>
          <a:xfrm>
            <a:off x="792014" y="1571348"/>
            <a:ext cx="10415716" cy="879231"/>
            <a:chOff x="792014" y="1571348"/>
            <a:chExt cx="10415716" cy="87923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0514598-B655-B2B0-9BA4-B7BF60A1E76A}"/>
                </a:ext>
              </a:extLst>
            </p:cNvPr>
            <p:cNvCxnSpPr>
              <a:cxnSpLocks/>
            </p:cNvCxnSpPr>
            <p:nvPr/>
          </p:nvCxnSpPr>
          <p:spPr>
            <a:xfrm>
              <a:off x="918511" y="1571348"/>
              <a:ext cx="10289219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文本框 151">
              <a:extLst>
                <a:ext uri="{FF2B5EF4-FFF2-40B4-BE49-F238E27FC236}">
                  <a16:creationId xmlns:a16="http://schemas.microsoft.com/office/drawing/2014/main" id="{72C1F2D7-5F99-83D4-F0F0-7659D1A85922}"/>
                </a:ext>
              </a:extLst>
            </p:cNvPr>
            <p:cNvSpPr txBox="1"/>
            <p:nvPr/>
          </p:nvSpPr>
          <p:spPr>
            <a:xfrm>
              <a:off x="792014" y="1619582"/>
              <a:ext cx="315639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1" kern="1200" dirty="0">
                  <a:solidFill>
                    <a:schemeClr val="accent3"/>
                  </a:solidFill>
                  <a:latin typeface="Calibri Light"/>
                  <a:ea typeface="+mn-ea"/>
                  <a:cs typeface="+mn-cs"/>
                </a:rPr>
                <a:t>Standard MHA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1" kern="1200" dirty="0">
                  <a:solidFill>
                    <a:schemeClr val="accent3"/>
                  </a:solidFill>
                  <a:latin typeface="Calibri Light"/>
                  <a:ea typeface="+mn-ea"/>
                  <a:cs typeface="+mn-cs"/>
                </a:rPr>
                <a:t>-&gt; FlatAttention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2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BAF9B-E302-6267-1462-5E036158A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2CC99D1-F434-D3B4-4829-ED6B39B0B135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Journal Plan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6C417F6-8C83-3CB4-975F-FFC46625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F8450243-491F-E9DC-5114-203DE0A1DC9F}"/>
              </a:ext>
            </a:extLst>
          </p:cNvPr>
          <p:cNvGrpSpPr/>
          <p:nvPr/>
        </p:nvGrpSpPr>
        <p:grpSpPr>
          <a:xfrm>
            <a:off x="7316816" y="2197100"/>
            <a:ext cx="3556670" cy="3680550"/>
            <a:chOff x="7226397" y="1779217"/>
            <a:chExt cx="3556670" cy="3680550"/>
          </a:xfrm>
        </p:grpSpPr>
        <p:grpSp>
          <p:nvGrpSpPr>
            <p:cNvPr id="178" name="组合 15">
              <a:extLst>
                <a:ext uri="{FF2B5EF4-FFF2-40B4-BE49-F238E27FC236}">
                  <a16:creationId xmlns:a16="http://schemas.microsoft.com/office/drawing/2014/main" id="{E8011EA5-4E6F-36DC-A51E-CA5DAAADFB48}"/>
                </a:ext>
              </a:extLst>
            </p:cNvPr>
            <p:cNvGrpSpPr/>
            <p:nvPr/>
          </p:nvGrpSpPr>
          <p:grpSpPr>
            <a:xfrm>
              <a:off x="7671732" y="1846894"/>
              <a:ext cx="3024756" cy="3149752"/>
              <a:chOff x="3770120" y="903514"/>
              <a:chExt cx="2304308" cy="2399530"/>
            </a:xfrm>
          </p:grpSpPr>
          <p:sp>
            <p:nvSpPr>
              <p:cNvPr id="287" name="矩形 16">
                <a:extLst>
                  <a:ext uri="{FF2B5EF4-FFF2-40B4-BE49-F238E27FC236}">
                    <a16:creationId xmlns:a16="http://schemas.microsoft.com/office/drawing/2014/main" id="{3733187E-01A3-EF29-46BD-C13E1E902B17}"/>
                  </a:ext>
                </a:extLst>
              </p:cNvPr>
              <p:cNvSpPr/>
              <p:nvPr/>
            </p:nvSpPr>
            <p:spPr>
              <a:xfrm>
                <a:off x="3770120" y="903514"/>
                <a:ext cx="549234" cy="57538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Tile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88" name="矩形 17">
                <a:extLst>
                  <a:ext uri="{FF2B5EF4-FFF2-40B4-BE49-F238E27FC236}">
                    <a16:creationId xmlns:a16="http://schemas.microsoft.com/office/drawing/2014/main" id="{49041574-5163-5CB0-1339-E7DC960CA491}"/>
                  </a:ext>
                </a:extLst>
              </p:cNvPr>
              <p:cNvSpPr/>
              <p:nvPr/>
            </p:nvSpPr>
            <p:spPr>
              <a:xfrm>
                <a:off x="4353001" y="903514"/>
                <a:ext cx="549234" cy="57538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Tile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89" name="矩形 18">
                <a:extLst>
                  <a:ext uri="{FF2B5EF4-FFF2-40B4-BE49-F238E27FC236}">
                    <a16:creationId xmlns:a16="http://schemas.microsoft.com/office/drawing/2014/main" id="{C15A1C29-5E94-D7F3-A36A-83B5EE3BB03A}"/>
                  </a:ext>
                </a:extLst>
              </p:cNvPr>
              <p:cNvSpPr/>
              <p:nvPr/>
            </p:nvSpPr>
            <p:spPr>
              <a:xfrm>
                <a:off x="4942313" y="903514"/>
                <a:ext cx="549234" cy="57538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Tile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90" name="矩形 19">
                <a:extLst>
                  <a:ext uri="{FF2B5EF4-FFF2-40B4-BE49-F238E27FC236}">
                    <a16:creationId xmlns:a16="http://schemas.microsoft.com/office/drawing/2014/main" id="{41C56CED-9C76-8AD7-9AC5-6DC4F3FB1C64}"/>
                  </a:ext>
                </a:extLst>
              </p:cNvPr>
              <p:cNvSpPr/>
              <p:nvPr/>
            </p:nvSpPr>
            <p:spPr>
              <a:xfrm>
                <a:off x="5525194" y="903514"/>
                <a:ext cx="549234" cy="575389"/>
              </a:xfrm>
              <a:prstGeom prst="rect">
                <a:avLst/>
              </a:prstGeom>
              <a:solidFill>
                <a:srgbClr val="ABABAB">
                  <a:lumMod val="40000"/>
                  <a:lumOff val="60000"/>
                </a:srgbClr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Tile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91" name="矩形 20">
                <a:extLst>
                  <a:ext uri="{FF2B5EF4-FFF2-40B4-BE49-F238E27FC236}">
                    <a16:creationId xmlns:a16="http://schemas.microsoft.com/office/drawing/2014/main" id="{E8A6831B-F2AC-97A2-37DD-DBD2A5790FE4}"/>
                  </a:ext>
                </a:extLst>
              </p:cNvPr>
              <p:cNvSpPr/>
              <p:nvPr/>
            </p:nvSpPr>
            <p:spPr>
              <a:xfrm>
                <a:off x="3770120" y="1511561"/>
                <a:ext cx="549234" cy="57538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Tile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92" name="矩形 21">
                <a:extLst>
                  <a:ext uri="{FF2B5EF4-FFF2-40B4-BE49-F238E27FC236}">
                    <a16:creationId xmlns:a16="http://schemas.microsoft.com/office/drawing/2014/main" id="{D5D4D614-247F-2AEF-4FC2-8BD960A2F549}"/>
                  </a:ext>
                </a:extLst>
              </p:cNvPr>
              <p:cNvSpPr/>
              <p:nvPr/>
            </p:nvSpPr>
            <p:spPr>
              <a:xfrm>
                <a:off x="4353001" y="1511561"/>
                <a:ext cx="549234" cy="57538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Tile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93" name="矩形 22">
                <a:extLst>
                  <a:ext uri="{FF2B5EF4-FFF2-40B4-BE49-F238E27FC236}">
                    <a16:creationId xmlns:a16="http://schemas.microsoft.com/office/drawing/2014/main" id="{A3FB072E-57F9-57C0-4B7C-9E75CA3C9231}"/>
                  </a:ext>
                </a:extLst>
              </p:cNvPr>
              <p:cNvSpPr/>
              <p:nvPr/>
            </p:nvSpPr>
            <p:spPr>
              <a:xfrm>
                <a:off x="4942313" y="1511561"/>
                <a:ext cx="549234" cy="57538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Tile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94" name="矩形 23">
                <a:extLst>
                  <a:ext uri="{FF2B5EF4-FFF2-40B4-BE49-F238E27FC236}">
                    <a16:creationId xmlns:a16="http://schemas.microsoft.com/office/drawing/2014/main" id="{4B333942-D4F4-E58A-27E3-6CDE8C38FC2D}"/>
                  </a:ext>
                </a:extLst>
              </p:cNvPr>
              <p:cNvSpPr/>
              <p:nvPr/>
            </p:nvSpPr>
            <p:spPr>
              <a:xfrm>
                <a:off x="5525194" y="1511561"/>
                <a:ext cx="549234" cy="57538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Tile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95" name="矩形 24">
                <a:extLst>
                  <a:ext uri="{FF2B5EF4-FFF2-40B4-BE49-F238E27FC236}">
                    <a16:creationId xmlns:a16="http://schemas.microsoft.com/office/drawing/2014/main" id="{4CF9EEB0-C148-14B1-233A-170ACECC3544}"/>
                  </a:ext>
                </a:extLst>
              </p:cNvPr>
              <p:cNvSpPr/>
              <p:nvPr/>
            </p:nvSpPr>
            <p:spPr>
              <a:xfrm>
                <a:off x="3770120" y="2119608"/>
                <a:ext cx="549234" cy="57538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Tile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96" name="矩形 25">
                <a:extLst>
                  <a:ext uri="{FF2B5EF4-FFF2-40B4-BE49-F238E27FC236}">
                    <a16:creationId xmlns:a16="http://schemas.microsoft.com/office/drawing/2014/main" id="{C0560580-945A-B5C1-8499-77343E9F7354}"/>
                  </a:ext>
                </a:extLst>
              </p:cNvPr>
              <p:cNvSpPr/>
              <p:nvPr/>
            </p:nvSpPr>
            <p:spPr>
              <a:xfrm>
                <a:off x="4353001" y="2119608"/>
                <a:ext cx="549234" cy="57538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Tile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97" name="矩形 26">
                <a:extLst>
                  <a:ext uri="{FF2B5EF4-FFF2-40B4-BE49-F238E27FC236}">
                    <a16:creationId xmlns:a16="http://schemas.microsoft.com/office/drawing/2014/main" id="{BA29CC8B-34C0-6C6F-01AA-8C1851EFF1A2}"/>
                  </a:ext>
                </a:extLst>
              </p:cNvPr>
              <p:cNvSpPr/>
              <p:nvPr/>
            </p:nvSpPr>
            <p:spPr>
              <a:xfrm>
                <a:off x="4942313" y="2119608"/>
                <a:ext cx="549234" cy="57538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Tile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98" name="矩形 27">
                <a:extLst>
                  <a:ext uri="{FF2B5EF4-FFF2-40B4-BE49-F238E27FC236}">
                    <a16:creationId xmlns:a16="http://schemas.microsoft.com/office/drawing/2014/main" id="{C3B057D9-5557-EF8C-4D86-5F4EB5881A50}"/>
                  </a:ext>
                </a:extLst>
              </p:cNvPr>
              <p:cNvSpPr/>
              <p:nvPr/>
            </p:nvSpPr>
            <p:spPr>
              <a:xfrm>
                <a:off x="5525194" y="2119608"/>
                <a:ext cx="549234" cy="57538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Tile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99" name="矩形 28">
                <a:extLst>
                  <a:ext uri="{FF2B5EF4-FFF2-40B4-BE49-F238E27FC236}">
                    <a16:creationId xmlns:a16="http://schemas.microsoft.com/office/drawing/2014/main" id="{72C65BD3-2B32-7996-1C9C-9033CF7BACD8}"/>
                  </a:ext>
                </a:extLst>
              </p:cNvPr>
              <p:cNvSpPr/>
              <p:nvPr/>
            </p:nvSpPr>
            <p:spPr>
              <a:xfrm>
                <a:off x="3770120" y="2727655"/>
                <a:ext cx="549234" cy="57538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Tile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00" name="矩形 29">
                <a:extLst>
                  <a:ext uri="{FF2B5EF4-FFF2-40B4-BE49-F238E27FC236}">
                    <a16:creationId xmlns:a16="http://schemas.microsoft.com/office/drawing/2014/main" id="{7296CAD4-31B9-7333-F625-1D71DF02DEDE}"/>
                  </a:ext>
                </a:extLst>
              </p:cNvPr>
              <p:cNvSpPr/>
              <p:nvPr/>
            </p:nvSpPr>
            <p:spPr>
              <a:xfrm>
                <a:off x="4353001" y="2727655"/>
                <a:ext cx="549234" cy="57538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Tile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01" name="矩形 30">
                <a:extLst>
                  <a:ext uri="{FF2B5EF4-FFF2-40B4-BE49-F238E27FC236}">
                    <a16:creationId xmlns:a16="http://schemas.microsoft.com/office/drawing/2014/main" id="{797EF5F5-1C82-6B46-D276-3B9CC831E350}"/>
                  </a:ext>
                </a:extLst>
              </p:cNvPr>
              <p:cNvSpPr/>
              <p:nvPr/>
            </p:nvSpPr>
            <p:spPr>
              <a:xfrm>
                <a:off x="4942313" y="2727655"/>
                <a:ext cx="549234" cy="57538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Tile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02" name="矩形 31">
                <a:extLst>
                  <a:ext uri="{FF2B5EF4-FFF2-40B4-BE49-F238E27FC236}">
                    <a16:creationId xmlns:a16="http://schemas.microsoft.com/office/drawing/2014/main" id="{7A0C66D9-D3BF-3695-9AB5-C73B0C2D9B1A}"/>
                  </a:ext>
                </a:extLst>
              </p:cNvPr>
              <p:cNvSpPr/>
              <p:nvPr/>
            </p:nvSpPr>
            <p:spPr>
              <a:xfrm>
                <a:off x="5525194" y="2727655"/>
                <a:ext cx="549234" cy="57538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Tile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</p:grpSp>
        <p:sp>
          <p:nvSpPr>
            <p:cNvPr id="179" name="矩形 32">
              <a:extLst>
                <a:ext uri="{FF2B5EF4-FFF2-40B4-BE49-F238E27FC236}">
                  <a16:creationId xmlns:a16="http://schemas.microsoft.com/office/drawing/2014/main" id="{90AD2CA7-F340-30F5-87D2-AC3F0CE50148}"/>
                </a:ext>
              </a:extLst>
            </p:cNvPr>
            <p:cNvSpPr/>
            <p:nvPr/>
          </p:nvSpPr>
          <p:spPr>
            <a:xfrm>
              <a:off x="7671324" y="2320209"/>
              <a:ext cx="270100" cy="281615"/>
            </a:xfrm>
            <a:prstGeom prst="rect">
              <a:avLst/>
            </a:prstGeom>
            <a:solidFill>
              <a:srgbClr val="F2954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R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80" name="矩形 33">
              <a:extLst>
                <a:ext uri="{FF2B5EF4-FFF2-40B4-BE49-F238E27FC236}">
                  <a16:creationId xmlns:a16="http://schemas.microsoft.com/office/drawing/2014/main" id="{97AED400-D286-7E83-6E37-BE0C75C41AF5}"/>
                </a:ext>
              </a:extLst>
            </p:cNvPr>
            <p:cNvSpPr/>
            <p:nvPr/>
          </p:nvSpPr>
          <p:spPr>
            <a:xfrm>
              <a:off x="8442071" y="2320209"/>
              <a:ext cx="270100" cy="281615"/>
            </a:xfrm>
            <a:prstGeom prst="rect">
              <a:avLst/>
            </a:prstGeom>
            <a:solidFill>
              <a:srgbClr val="F2954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R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81" name="矩形 34">
              <a:extLst>
                <a:ext uri="{FF2B5EF4-FFF2-40B4-BE49-F238E27FC236}">
                  <a16:creationId xmlns:a16="http://schemas.microsoft.com/office/drawing/2014/main" id="{C1E1C6F4-66B8-BD44-78B7-105C9DD3DCF2}"/>
                </a:ext>
              </a:extLst>
            </p:cNvPr>
            <p:cNvSpPr/>
            <p:nvPr/>
          </p:nvSpPr>
          <p:spPr>
            <a:xfrm>
              <a:off x="9212820" y="2320209"/>
              <a:ext cx="270100" cy="281615"/>
            </a:xfrm>
            <a:prstGeom prst="rect">
              <a:avLst/>
            </a:prstGeom>
            <a:solidFill>
              <a:srgbClr val="F2954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R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82" name="矩形 35">
              <a:extLst>
                <a:ext uri="{FF2B5EF4-FFF2-40B4-BE49-F238E27FC236}">
                  <a16:creationId xmlns:a16="http://schemas.microsoft.com/office/drawing/2014/main" id="{AFD799AB-2105-81BA-77E6-DC972F9C665A}"/>
                </a:ext>
              </a:extLst>
            </p:cNvPr>
            <p:cNvSpPr/>
            <p:nvPr/>
          </p:nvSpPr>
          <p:spPr>
            <a:xfrm>
              <a:off x="9983569" y="2320209"/>
              <a:ext cx="270100" cy="281615"/>
            </a:xfrm>
            <a:prstGeom prst="rect">
              <a:avLst/>
            </a:prstGeom>
            <a:solidFill>
              <a:srgbClr val="F2954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R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83" name="矩形 36">
              <a:extLst>
                <a:ext uri="{FF2B5EF4-FFF2-40B4-BE49-F238E27FC236}">
                  <a16:creationId xmlns:a16="http://schemas.microsoft.com/office/drawing/2014/main" id="{FD8AEDF5-DF8B-A323-7791-27ADBDE7171C}"/>
                </a:ext>
              </a:extLst>
            </p:cNvPr>
            <p:cNvSpPr/>
            <p:nvPr/>
          </p:nvSpPr>
          <p:spPr>
            <a:xfrm>
              <a:off x="7671324" y="3115738"/>
              <a:ext cx="270100" cy="281615"/>
            </a:xfrm>
            <a:prstGeom prst="rect">
              <a:avLst/>
            </a:prstGeom>
            <a:solidFill>
              <a:srgbClr val="F2954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R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84" name="矩形 37">
              <a:extLst>
                <a:ext uri="{FF2B5EF4-FFF2-40B4-BE49-F238E27FC236}">
                  <a16:creationId xmlns:a16="http://schemas.microsoft.com/office/drawing/2014/main" id="{4930D851-1514-236D-AD18-A68C002768DD}"/>
                </a:ext>
              </a:extLst>
            </p:cNvPr>
            <p:cNvSpPr/>
            <p:nvPr/>
          </p:nvSpPr>
          <p:spPr>
            <a:xfrm>
              <a:off x="8442071" y="3115738"/>
              <a:ext cx="270100" cy="281615"/>
            </a:xfrm>
            <a:prstGeom prst="rect">
              <a:avLst/>
            </a:prstGeom>
            <a:solidFill>
              <a:srgbClr val="F2954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R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85" name="矩形 38">
              <a:extLst>
                <a:ext uri="{FF2B5EF4-FFF2-40B4-BE49-F238E27FC236}">
                  <a16:creationId xmlns:a16="http://schemas.microsoft.com/office/drawing/2014/main" id="{88742AE1-8E6A-3875-3FDE-35ACF68ED9A8}"/>
                </a:ext>
              </a:extLst>
            </p:cNvPr>
            <p:cNvSpPr/>
            <p:nvPr/>
          </p:nvSpPr>
          <p:spPr>
            <a:xfrm>
              <a:off x="9212820" y="3115738"/>
              <a:ext cx="270100" cy="281615"/>
            </a:xfrm>
            <a:prstGeom prst="rect">
              <a:avLst/>
            </a:prstGeom>
            <a:solidFill>
              <a:srgbClr val="F2954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R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86" name="矩形 39">
              <a:extLst>
                <a:ext uri="{FF2B5EF4-FFF2-40B4-BE49-F238E27FC236}">
                  <a16:creationId xmlns:a16="http://schemas.microsoft.com/office/drawing/2014/main" id="{70B5665C-E821-7597-9A38-430924D28D63}"/>
                </a:ext>
              </a:extLst>
            </p:cNvPr>
            <p:cNvSpPr/>
            <p:nvPr/>
          </p:nvSpPr>
          <p:spPr>
            <a:xfrm>
              <a:off x="9983569" y="3115738"/>
              <a:ext cx="270100" cy="281615"/>
            </a:xfrm>
            <a:prstGeom prst="rect">
              <a:avLst/>
            </a:prstGeom>
            <a:solidFill>
              <a:srgbClr val="F2954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R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87" name="矩形 40">
              <a:extLst>
                <a:ext uri="{FF2B5EF4-FFF2-40B4-BE49-F238E27FC236}">
                  <a16:creationId xmlns:a16="http://schemas.microsoft.com/office/drawing/2014/main" id="{4EC10596-1639-A918-D59A-80E3EBFE17BF}"/>
                </a:ext>
              </a:extLst>
            </p:cNvPr>
            <p:cNvSpPr/>
            <p:nvPr/>
          </p:nvSpPr>
          <p:spPr>
            <a:xfrm>
              <a:off x="7671324" y="3911268"/>
              <a:ext cx="270100" cy="281615"/>
            </a:xfrm>
            <a:prstGeom prst="rect">
              <a:avLst/>
            </a:prstGeom>
            <a:solidFill>
              <a:srgbClr val="F2954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R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88" name="矩形 41">
              <a:extLst>
                <a:ext uri="{FF2B5EF4-FFF2-40B4-BE49-F238E27FC236}">
                  <a16:creationId xmlns:a16="http://schemas.microsoft.com/office/drawing/2014/main" id="{089310DC-CDF8-7412-1097-C432970A95C0}"/>
                </a:ext>
              </a:extLst>
            </p:cNvPr>
            <p:cNvSpPr/>
            <p:nvPr/>
          </p:nvSpPr>
          <p:spPr>
            <a:xfrm>
              <a:off x="8442071" y="3911268"/>
              <a:ext cx="270100" cy="281615"/>
            </a:xfrm>
            <a:prstGeom prst="rect">
              <a:avLst/>
            </a:prstGeom>
            <a:solidFill>
              <a:srgbClr val="F2954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R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89" name="矩形 42">
              <a:extLst>
                <a:ext uri="{FF2B5EF4-FFF2-40B4-BE49-F238E27FC236}">
                  <a16:creationId xmlns:a16="http://schemas.microsoft.com/office/drawing/2014/main" id="{1338C0E8-DFB5-5136-8153-E46D4F24F5DB}"/>
                </a:ext>
              </a:extLst>
            </p:cNvPr>
            <p:cNvSpPr/>
            <p:nvPr/>
          </p:nvSpPr>
          <p:spPr>
            <a:xfrm>
              <a:off x="9212820" y="3911268"/>
              <a:ext cx="270100" cy="281615"/>
            </a:xfrm>
            <a:prstGeom prst="rect">
              <a:avLst/>
            </a:prstGeom>
            <a:solidFill>
              <a:srgbClr val="F2954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R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90" name="矩形 43">
              <a:extLst>
                <a:ext uri="{FF2B5EF4-FFF2-40B4-BE49-F238E27FC236}">
                  <a16:creationId xmlns:a16="http://schemas.microsoft.com/office/drawing/2014/main" id="{4BD5C274-2345-6E59-B2CD-E8507F3A1D04}"/>
                </a:ext>
              </a:extLst>
            </p:cNvPr>
            <p:cNvSpPr/>
            <p:nvPr/>
          </p:nvSpPr>
          <p:spPr>
            <a:xfrm>
              <a:off x="9983569" y="3911268"/>
              <a:ext cx="270100" cy="281615"/>
            </a:xfrm>
            <a:prstGeom prst="rect">
              <a:avLst/>
            </a:prstGeom>
            <a:solidFill>
              <a:srgbClr val="F2954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R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91" name="矩形 44">
              <a:extLst>
                <a:ext uri="{FF2B5EF4-FFF2-40B4-BE49-F238E27FC236}">
                  <a16:creationId xmlns:a16="http://schemas.microsoft.com/office/drawing/2014/main" id="{0DBF1C23-AD89-60F7-4A33-E2C8910F94A6}"/>
                </a:ext>
              </a:extLst>
            </p:cNvPr>
            <p:cNvSpPr/>
            <p:nvPr/>
          </p:nvSpPr>
          <p:spPr>
            <a:xfrm>
              <a:off x="7671324" y="4706798"/>
              <a:ext cx="270100" cy="281615"/>
            </a:xfrm>
            <a:prstGeom prst="rect">
              <a:avLst/>
            </a:prstGeom>
            <a:solidFill>
              <a:srgbClr val="F2954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R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92" name="矩形 45">
              <a:extLst>
                <a:ext uri="{FF2B5EF4-FFF2-40B4-BE49-F238E27FC236}">
                  <a16:creationId xmlns:a16="http://schemas.microsoft.com/office/drawing/2014/main" id="{4F4770FE-1D12-6E2D-E3AB-27A8C627C6B1}"/>
                </a:ext>
              </a:extLst>
            </p:cNvPr>
            <p:cNvSpPr/>
            <p:nvPr/>
          </p:nvSpPr>
          <p:spPr>
            <a:xfrm>
              <a:off x="8442071" y="4706798"/>
              <a:ext cx="270100" cy="281615"/>
            </a:xfrm>
            <a:prstGeom prst="rect">
              <a:avLst/>
            </a:prstGeom>
            <a:solidFill>
              <a:srgbClr val="F2954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R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93" name="矩形 46">
              <a:extLst>
                <a:ext uri="{FF2B5EF4-FFF2-40B4-BE49-F238E27FC236}">
                  <a16:creationId xmlns:a16="http://schemas.microsoft.com/office/drawing/2014/main" id="{549EC77A-BCE0-0806-7A84-032B18AF4AAE}"/>
                </a:ext>
              </a:extLst>
            </p:cNvPr>
            <p:cNvSpPr/>
            <p:nvPr/>
          </p:nvSpPr>
          <p:spPr>
            <a:xfrm>
              <a:off x="9212820" y="4706798"/>
              <a:ext cx="270100" cy="281615"/>
            </a:xfrm>
            <a:prstGeom prst="rect">
              <a:avLst/>
            </a:prstGeom>
            <a:solidFill>
              <a:srgbClr val="F2954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R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94" name="矩形 47">
              <a:extLst>
                <a:ext uri="{FF2B5EF4-FFF2-40B4-BE49-F238E27FC236}">
                  <a16:creationId xmlns:a16="http://schemas.microsoft.com/office/drawing/2014/main" id="{0DFF9E44-5D98-9C08-5B2A-3D464342C963}"/>
                </a:ext>
              </a:extLst>
            </p:cNvPr>
            <p:cNvSpPr/>
            <p:nvPr/>
          </p:nvSpPr>
          <p:spPr>
            <a:xfrm>
              <a:off x="9983569" y="4706798"/>
              <a:ext cx="270100" cy="281615"/>
            </a:xfrm>
            <a:prstGeom prst="rect">
              <a:avLst/>
            </a:prstGeom>
            <a:solidFill>
              <a:srgbClr val="F2954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R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95" name="箭头: 左右 48">
              <a:extLst>
                <a:ext uri="{FF2B5EF4-FFF2-40B4-BE49-F238E27FC236}">
                  <a16:creationId xmlns:a16="http://schemas.microsoft.com/office/drawing/2014/main" id="{7717BEE6-541D-862D-6B6D-E52244ED5694}"/>
                </a:ext>
              </a:extLst>
            </p:cNvPr>
            <p:cNvSpPr/>
            <p:nvPr/>
          </p:nvSpPr>
          <p:spPr>
            <a:xfrm>
              <a:off x="7941424" y="2351689"/>
              <a:ext cx="503463" cy="168637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96" name="箭头: 左右 49">
              <a:extLst>
                <a:ext uri="{FF2B5EF4-FFF2-40B4-BE49-F238E27FC236}">
                  <a16:creationId xmlns:a16="http://schemas.microsoft.com/office/drawing/2014/main" id="{4BFC92BC-29FF-CEA8-5457-160EA82FEFDD}"/>
                </a:ext>
              </a:extLst>
            </p:cNvPr>
            <p:cNvSpPr/>
            <p:nvPr/>
          </p:nvSpPr>
          <p:spPr>
            <a:xfrm>
              <a:off x="8712171" y="2351689"/>
              <a:ext cx="503463" cy="168637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97" name="箭头: 左右 50">
              <a:extLst>
                <a:ext uri="{FF2B5EF4-FFF2-40B4-BE49-F238E27FC236}">
                  <a16:creationId xmlns:a16="http://schemas.microsoft.com/office/drawing/2014/main" id="{DF7BAA28-EAF9-98F5-23BF-9A5AE5D61859}"/>
                </a:ext>
              </a:extLst>
            </p:cNvPr>
            <p:cNvSpPr/>
            <p:nvPr/>
          </p:nvSpPr>
          <p:spPr>
            <a:xfrm>
              <a:off x="9482919" y="2351689"/>
              <a:ext cx="503463" cy="168637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98" name="箭头: 左右 51">
              <a:extLst>
                <a:ext uri="{FF2B5EF4-FFF2-40B4-BE49-F238E27FC236}">
                  <a16:creationId xmlns:a16="http://schemas.microsoft.com/office/drawing/2014/main" id="{5E00E76B-A04A-7179-F310-BFACB70B0F2E}"/>
                </a:ext>
              </a:extLst>
            </p:cNvPr>
            <p:cNvSpPr/>
            <p:nvPr/>
          </p:nvSpPr>
          <p:spPr>
            <a:xfrm>
              <a:off x="7934389" y="3143912"/>
              <a:ext cx="503463" cy="168637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99" name="箭头: 左右 52">
              <a:extLst>
                <a:ext uri="{FF2B5EF4-FFF2-40B4-BE49-F238E27FC236}">
                  <a16:creationId xmlns:a16="http://schemas.microsoft.com/office/drawing/2014/main" id="{D777F3B9-A3F4-B0BE-A91E-CCCDC4405841}"/>
                </a:ext>
              </a:extLst>
            </p:cNvPr>
            <p:cNvSpPr/>
            <p:nvPr/>
          </p:nvSpPr>
          <p:spPr>
            <a:xfrm>
              <a:off x="8705139" y="3143912"/>
              <a:ext cx="503463" cy="168637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00" name="箭头: 左右 53">
              <a:extLst>
                <a:ext uri="{FF2B5EF4-FFF2-40B4-BE49-F238E27FC236}">
                  <a16:creationId xmlns:a16="http://schemas.microsoft.com/office/drawing/2014/main" id="{D1DCC8BC-779C-C116-7C65-C37E797D69DF}"/>
                </a:ext>
              </a:extLst>
            </p:cNvPr>
            <p:cNvSpPr/>
            <p:nvPr/>
          </p:nvSpPr>
          <p:spPr>
            <a:xfrm>
              <a:off x="9475886" y="3143912"/>
              <a:ext cx="503463" cy="168637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01" name="箭头: 左右 54">
              <a:extLst>
                <a:ext uri="{FF2B5EF4-FFF2-40B4-BE49-F238E27FC236}">
                  <a16:creationId xmlns:a16="http://schemas.microsoft.com/office/drawing/2014/main" id="{A0EF6E47-135E-F9F7-A902-3DD2404C6F92}"/>
                </a:ext>
              </a:extLst>
            </p:cNvPr>
            <p:cNvSpPr/>
            <p:nvPr/>
          </p:nvSpPr>
          <p:spPr>
            <a:xfrm>
              <a:off x="7934389" y="3939308"/>
              <a:ext cx="503463" cy="168637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02" name="箭头: 左右 55">
              <a:extLst>
                <a:ext uri="{FF2B5EF4-FFF2-40B4-BE49-F238E27FC236}">
                  <a16:creationId xmlns:a16="http://schemas.microsoft.com/office/drawing/2014/main" id="{7224803C-F7A9-BEF0-9087-1B8D3DFF6F6B}"/>
                </a:ext>
              </a:extLst>
            </p:cNvPr>
            <p:cNvSpPr/>
            <p:nvPr/>
          </p:nvSpPr>
          <p:spPr>
            <a:xfrm>
              <a:off x="8705139" y="3939308"/>
              <a:ext cx="503463" cy="168637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03" name="箭头: 左右 56">
              <a:extLst>
                <a:ext uri="{FF2B5EF4-FFF2-40B4-BE49-F238E27FC236}">
                  <a16:creationId xmlns:a16="http://schemas.microsoft.com/office/drawing/2014/main" id="{F5C55728-D868-8BF0-F669-299DB8D3FBFB}"/>
                </a:ext>
              </a:extLst>
            </p:cNvPr>
            <p:cNvSpPr/>
            <p:nvPr/>
          </p:nvSpPr>
          <p:spPr>
            <a:xfrm>
              <a:off x="9475886" y="3939308"/>
              <a:ext cx="503463" cy="168637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04" name="箭头: 左右 57">
              <a:extLst>
                <a:ext uri="{FF2B5EF4-FFF2-40B4-BE49-F238E27FC236}">
                  <a16:creationId xmlns:a16="http://schemas.microsoft.com/office/drawing/2014/main" id="{BBAA2681-8BBB-C873-0D99-381F4C106831}"/>
                </a:ext>
              </a:extLst>
            </p:cNvPr>
            <p:cNvSpPr/>
            <p:nvPr/>
          </p:nvSpPr>
          <p:spPr>
            <a:xfrm>
              <a:off x="7934389" y="4736723"/>
              <a:ext cx="503463" cy="168637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05" name="箭头: 左右 58">
              <a:extLst>
                <a:ext uri="{FF2B5EF4-FFF2-40B4-BE49-F238E27FC236}">
                  <a16:creationId xmlns:a16="http://schemas.microsoft.com/office/drawing/2014/main" id="{369413B5-0EAF-F763-5FA7-3F0ED5B40078}"/>
                </a:ext>
              </a:extLst>
            </p:cNvPr>
            <p:cNvSpPr/>
            <p:nvPr/>
          </p:nvSpPr>
          <p:spPr>
            <a:xfrm>
              <a:off x="8705139" y="4736723"/>
              <a:ext cx="503463" cy="168637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06" name="箭头: 左右 59">
              <a:extLst>
                <a:ext uri="{FF2B5EF4-FFF2-40B4-BE49-F238E27FC236}">
                  <a16:creationId xmlns:a16="http://schemas.microsoft.com/office/drawing/2014/main" id="{F79789F8-E4AC-7AE9-7B39-892C18A312CB}"/>
                </a:ext>
              </a:extLst>
            </p:cNvPr>
            <p:cNvSpPr/>
            <p:nvPr/>
          </p:nvSpPr>
          <p:spPr>
            <a:xfrm>
              <a:off x="9475886" y="4736723"/>
              <a:ext cx="503463" cy="168637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07" name="箭头: 左右 60">
              <a:extLst>
                <a:ext uri="{FF2B5EF4-FFF2-40B4-BE49-F238E27FC236}">
                  <a16:creationId xmlns:a16="http://schemas.microsoft.com/office/drawing/2014/main" id="{03106C62-DA66-11D9-73F2-5F52C9015024}"/>
                </a:ext>
              </a:extLst>
            </p:cNvPr>
            <p:cNvSpPr/>
            <p:nvPr/>
          </p:nvSpPr>
          <p:spPr>
            <a:xfrm rot="5400000">
              <a:off x="7487568" y="2759804"/>
              <a:ext cx="503463" cy="168637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08" name="箭头: 左右 61">
              <a:extLst>
                <a:ext uri="{FF2B5EF4-FFF2-40B4-BE49-F238E27FC236}">
                  <a16:creationId xmlns:a16="http://schemas.microsoft.com/office/drawing/2014/main" id="{458EB3CC-95A5-6929-397A-7A6FDF727A1F}"/>
                </a:ext>
              </a:extLst>
            </p:cNvPr>
            <p:cNvSpPr/>
            <p:nvPr/>
          </p:nvSpPr>
          <p:spPr>
            <a:xfrm rot="5400000">
              <a:off x="7487568" y="3567342"/>
              <a:ext cx="503463" cy="168637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09" name="箭头: 左右 62">
              <a:extLst>
                <a:ext uri="{FF2B5EF4-FFF2-40B4-BE49-F238E27FC236}">
                  <a16:creationId xmlns:a16="http://schemas.microsoft.com/office/drawing/2014/main" id="{41FB0C14-D726-3A77-737C-E1B8B1C7B72A}"/>
                </a:ext>
              </a:extLst>
            </p:cNvPr>
            <p:cNvSpPr/>
            <p:nvPr/>
          </p:nvSpPr>
          <p:spPr>
            <a:xfrm rot="5400000">
              <a:off x="7487568" y="4362871"/>
              <a:ext cx="503463" cy="168637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10" name="箭头: 左右 4095">
              <a:extLst>
                <a:ext uri="{FF2B5EF4-FFF2-40B4-BE49-F238E27FC236}">
                  <a16:creationId xmlns:a16="http://schemas.microsoft.com/office/drawing/2014/main" id="{C2F2E5D8-503E-0243-7DC5-92A3E564913F}"/>
                </a:ext>
              </a:extLst>
            </p:cNvPr>
            <p:cNvSpPr/>
            <p:nvPr/>
          </p:nvSpPr>
          <p:spPr>
            <a:xfrm rot="5400000">
              <a:off x="8267478" y="2759804"/>
              <a:ext cx="503463" cy="168637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11" name="箭头: 左右 4096">
              <a:extLst>
                <a:ext uri="{FF2B5EF4-FFF2-40B4-BE49-F238E27FC236}">
                  <a16:creationId xmlns:a16="http://schemas.microsoft.com/office/drawing/2014/main" id="{AEFF8E48-5F37-07EC-68A8-8014B181182E}"/>
                </a:ext>
              </a:extLst>
            </p:cNvPr>
            <p:cNvSpPr/>
            <p:nvPr/>
          </p:nvSpPr>
          <p:spPr>
            <a:xfrm rot="5400000">
              <a:off x="8267478" y="3567342"/>
              <a:ext cx="503463" cy="168637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12" name="箭头: 左右 4098">
              <a:extLst>
                <a:ext uri="{FF2B5EF4-FFF2-40B4-BE49-F238E27FC236}">
                  <a16:creationId xmlns:a16="http://schemas.microsoft.com/office/drawing/2014/main" id="{DD584DDC-2D37-C489-E6C0-84D0FCE2CA73}"/>
                </a:ext>
              </a:extLst>
            </p:cNvPr>
            <p:cNvSpPr/>
            <p:nvPr/>
          </p:nvSpPr>
          <p:spPr>
            <a:xfrm rot="5400000">
              <a:off x="8267478" y="4362871"/>
              <a:ext cx="503463" cy="168637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13" name="箭头: 左右 4099">
              <a:extLst>
                <a:ext uri="{FF2B5EF4-FFF2-40B4-BE49-F238E27FC236}">
                  <a16:creationId xmlns:a16="http://schemas.microsoft.com/office/drawing/2014/main" id="{55BBCEC6-A88C-22DE-AA38-08EDFE405613}"/>
                </a:ext>
              </a:extLst>
            </p:cNvPr>
            <p:cNvSpPr/>
            <p:nvPr/>
          </p:nvSpPr>
          <p:spPr>
            <a:xfrm rot="5400000">
              <a:off x="9035731" y="2759804"/>
              <a:ext cx="503463" cy="168637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14" name="箭头: 左右 4100">
              <a:extLst>
                <a:ext uri="{FF2B5EF4-FFF2-40B4-BE49-F238E27FC236}">
                  <a16:creationId xmlns:a16="http://schemas.microsoft.com/office/drawing/2014/main" id="{3CDA9D6D-515B-A39F-3680-E1ABBF49FDE6}"/>
                </a:ext>
              </a:extLst>
            </p:cNvPr>
            <p:cNvSpPr/>
            <p:nvPr/>
          </p:nvSpPr>
          <p:spPr>
            <a:xfrm rot="5400000">
              <a:off x="9035731" y="3567342"/>
              <a:ext cx="503463" cy="168637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15" name="箭头: 左右 4101">
              <a:extLst>
                <a:ext uri="{FF2B5EF4-FFF2-40B4-BE49-F238E27FC236}">
                  <a16:creationId xmlns:a16="http://schemas.microsoft.com/office/drawing/2014/main" id="{C86C3978-0E3E-5156-F0C4-33420D99EAC0}"/>
                </a:ext>
              </a:extLst>
            </p:cNvPr>
            <p:cNvSpPr/>
            <p:nvPr/>
          </p:nvSpPr>
          <p:spPr>
            <a:xfrm rot="5400000">
              <a:off x="9035731" y="4362871"/>
              <a:ext cx="503463" cy="168637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16" name="箭头: 左右 4102">
              <a:extLst>
                <a:ext uri="{FF2B5EF4-FFF2-40B4-BE49-F238E27FC236}">
                  <a16:creationId xmlns:a16="http://schemas.microsoft.com/office/drawing/2014/main" id="{728B4B8E-151B-C618-F2D3-92961B57E783}"/>
                </a:ext>
              </a:extLst>
            </p:cNvPr>
            <p:cNvSpPr/>
            <p:nvPr/>
          </p:nvSpPr>
          <p:spPr>
            <a:xfrm rot="5400000">
              <a:off x="9813930" y="2759804"/>
              <a:ext cx="503463" cy="168637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17" name="箭头: 左右 4103">
              <a:extLst>
                <a:ext uri="{FF2B5EF4-FFF2-40B4-BE49-F238E27FC236}">
                  <a16:creationId xmlns:a16="http://schemas.microsoft.com/office/drawing/2014/main" id="{9FF9056E-A4C9-3773-CD37-AAA85A9A1B91}"/>
                </a:ext>
              </a:extLst>
            </p:cNvPr>
            <p:cNvSpPr/>
            <p:nvPr/>
          </p:nvSpPr>
          <p:spPr>
            <a:xfrm rot="5400000">
              <a:off x="9813930" y="3555334"/>
              <a:ext cx="503463" cy="168637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18" name="箭头: 左右 4104">
              <a:extLst>
                <a:ext uri="{FF2B5EF4-FFF2-40B4-BE49-F238E27FC236}">
                  <a16:creationId xmlns:a16="http://schemas.microsoft.com/office/drawing/2014/main" id="{0848F835-0E4D-9CD0-0647-AA4C2889DD86}"/>
                </a:ext>
              </a:extLst>
            </p:cNvPr>
            <p:cNvSpPr/>
            <p:nvPr/>
          </p:nvSpPr>
          <p:spPr>
            <a:xfrm rot="5400000">
              <a:off x="9813930" y="4362871"/>
              <a:ext cx="503463" cy="168637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19" name="箭头: 左右 4105">
              <a:extLst>
                <a:ext uri="{FF2B5EF4-FFF2-40B4-BE49-F238E27FC236}">
                  <a16:creationId xmlns:a16="http://schemas.microsoft.com/office/drawing/2014/main" id="{BD0900A9-0096-0236-1AB6-8B6D69F27BEA}"/>
                </a:ext>
              </a:extLst>
            </p:cNvPr>
            <p:cNvSpPr/>
            <p:nvPr/>
          </p:nvSpPr>
          <p:spPr>
            <a:xfrm>
              <a:off x="7941424" y="2516573"/>
              <a:ext cx="503463" cy="60014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20" name="箭头: 左右 4106">
              <a:extLst>
                <a:ext uri="{FF2B5EF4-FFF2-40B4-BE49-F238E27FC236}">
                  <a16:creationId xmlns:a16="http://schemas.microsoft.com/office/drawing/2014/main" id="{7E5930E6-4B96-A631-85E6-5F6748D470EB}"/>
                </a:ext>
              </a:extLst>
            </p:cNvPr>
            <p:cNvSpPr/>
            <p:nvPr/>
          </p:nvSpPr>
          <p:spPr>
            <a:xfrm>
              <a:off x="8713832" y="2516573"/>
              <a:ext cx="503463" cy="60014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21" name="箭头: 左右 4107">
              <a:extLst>
                <a:ext uri="{FF2B5EF4-FFF2-40B4-BE49-F238E27FC236}">
                  <a16:creationId xmlns:a16="http://schemas.microsoft.com/office/drawing/2014/main" id="{49BA198F-3F77-03CF-AB7C-A439BEAF7598}"/>
                </a:ext>
              </a:extLst>
            </p:cNvPr>
            <p:cNvSpPr/>
            <p:nvPr/>
          </p:nvSpPr>
          <p:spPr>
            <a:xfrm>
              <a:off x="9486240" y="2516573"/>
              <a:ext cx="503463" cy="60014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22" name="箭头: 左右 4108">
              <a:extLst>
                <a:ext uri="{FF2B5EF4-FFF2-40B4-BE49-F238E27FC236}">
                  <a16:creationId xmlns:a16="http://schemas.microsoft.com/office/drawing/2014/main" id="{49264A15-26EF-C693-C2F3-663D36666987}"/>
                </a:ext>
              </a:extLst>
            </p:cNvPr>
            <p:cNvSpPr/>
            <p:nvPr/>
          </p:nvSpPr>
          <p:spPr>
            <a:xfrm>
              <a:off x="7941424" y="3305123"/>
              <a:ext cx="503463" cy="60014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23" name="箭头: 左右 4109">
              <a:extLst>
                <a:ext uri="{FF2B5EF4-FFF2-40B4-BE49-F238E27FC236}">
                  <a16:creationId xmlns:a16="http://schemas.microsoft.com/office/drawing/2014/main" id="{AA7CA43C-3B63-A1F5-36B2-271A6810B3DB}"/>
                </a:ext>
              </a:extLst>
            </p:cNvPr>
            <p:cNvSpPr/>
            <p:nvPr/>
          </p:nvSpPr>
          <p:spPr>
            <a:xfrm>
              <a:off x="8713832" y="3305123"/>
              <a:ext cx="503463" cy="60014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24" name="箭头: 左右 4110">
              <a:extLst>
                <a:ext uri="{FF2B5EF4-FFF2-40B4-BE49-F238E27FC236}">
                  <a16:creationId xmlns:a16="http://schemas.microsoft.com/office/drawing/2014/main" id="{116B9113-8425-D718-5903-9919D87C8DA3}"/>
                </a:ext>
              </a:extLst>
            </p:cNvPr>
            <p:cNvSpPr/>
            <p:nvPr/>
          </p:nvSpPr>
          <p:spPr>
            <a:xfrm>
              <a:off x="9486240" y="3305123"/>
              <a:ext cx="503463" cy="60014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25" name="箭头: 左右 4111">
              <a:extLst>
                <a:ext uri="{FF2B5EF4-FFF2-40B4-BE49-F238E27FC236}">
                  <a16:creationId xmlns:a16="http://schemas.microsoft.com/office/drawing/2014/main" id="{DEB18921-FD7B-FA47-5EF2-348D34B91116}"/>
                </a:ext>
              </a:extLst>
            </p:cNvPr>
            <p:cNvSpPr/>
            <p:nvPr/>
          </p:nvSpPr>
          <p:spPr>
            <a:xfrm>
              <a:off x="7941424" y="4102003"/>
              <a:ext cx="503463" cy="60014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26" name="箭头: 左右 4112">
              <a:extLst>
                <a:ext uri="{FF2B5EF4-FFF2-40B4-BE49-F238E27FC236}">
                  <a16:creationId xmlns:a16="http://schemas.microsoft.com/office/drawing/2014/main" id="{A3DB3ACC-E8D3-A4B4-A772-7D16D28A132E}"/>
                </a:ext>
              </a:extLst>
            </p:cNvPr>
            <p:cNvSpPr/>
            <p:nvPr/>
          </p:nvSpPr>
          <p:spPr>
            <a:xfrm>
              <a:off x="8713832" y="4102003"/>
              <a:ext cx="503463" cy="60014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27" name="箭头: 左右 4113">
              <a:extLst>
                <a:ext uri="{FF2B5EF4-FFF2-40B4-BE49-F238E27FC236}">
                  <a16:creationId xmlns:a16="http://schemas.microsoft.com/office/drawing/2014/main" id="{36345E31-FDD1-C373-D532-1BB2E396AE61}"/>
                </a:ext>
              </a:extLst>
            </p:cNvPr>
            <p:cNvSpPr/>
            <p:nvPr/>
          </p:nvSpPr>
          <p:spPr>
            <a:xfrm>
              <a:off x="9486240" y="4102003"/>
              <a:ext cx="503463" cy="60014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28" name="箭头: 左右 4114">
              <a:extLst>
                <a:ext uri="{FF2B5EF4-FFF2-40B4-BE49-F238E27FC236}">
                  <a16:creationId xmlns:a16="http://schemas.microsoft.com/office/drawing/2014/main" id="{B396465A-7E30-EB58-D4F5-684253DCCC37}"/>
                </a:ext>
              </a:extLst>
            </p:cNvPr>
            <p:cNvSpPr/>
            <p:nvPr/>
          </p:nvSpPr>
          <p:spPr>
            <a:xfrm>
              <a:off x="7941424" y="4893328"/>
              <a:ext cx="503463" cy="60014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29" name="箭头: 左右 4115">
              <a:extLst>
                <a:ext uri="{FF2B5EF4-FFF2-40B4-BE49-F238E27FC236}">
                  <a16:creationId xmlns:a16="http://schemas.microsoft.com/office/drawing/2014/main" id="{DE2751AE-B200-8874-CAEB-77406BEF8348}"/>
                </a:ext>
              </a:extLst>
            </p:cNvPr>
            <p:cNvSpPr/>
            <p:nvPr/>
          </p:nvSpPr>
          <p:spPr>
            <a:xfrm>
              <a:off x="8713832" y="4893328"/>
              <a:ext cx="503463" cy="60014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30" name="箭头: 左右 4116">
              <a:extLst>
                <a:ext uri="{FF2B5EF4-FFF2-40B4-BE49-F238E27FC236}">
                  <a16:creationId xmlns:a16="http://schemas.microsoft.com/office/drawing/2014/main" id="{6B7DE9D6-17F8-999E-A81F-68B1923F9CE5}"/>
                </a:ext>
              </a:extLst>
            </p:cNvPr>
            <p:cNvSpPr/>
            <p:nvPr/>
          </p:nvSpPr>
          <p:spPr>
            <a:xfrm>
              <a:off x="9486240" y="4893328"/>
              <a:ext cx="503463" cy="60014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31" name="箭头: 左右 4117">
              <a:extLst>
                <a:ext uri="{FF2B5EF4-FFF2-40B4-BE49-F238E27FC236}">
                  <a16:creationId xmlns:a16="http://schemas.microsoft.com/office/drawing/2014/main" id="{249C7DAA-1171-0EFB-5798-AF57BF9D88B1}"/>
                </a:ext>
              </a:extLst>
            </p:cNvPr>
            <p:cNvSpPr/>
            <p:nvPr/>
          </p:nvSpPr>
          <p:spPr>
            <a:xfrm rot="5400000">
              <a:off x="7610810" y="2807438"/>
              <a:ext cx="503463" cy="73371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32" name="箭头: 左右 4118">
              <a:extLst>
                <a:ext uri="{FF2B5EF4-FFF2-40B4-BE49-F238E27FC236}">
                  <a16:creationId xmlns:a16="http://schemas.microsoft.com/office/drawing/2014/main" id="{0204E15B-5872-C7B7-0FC7-F446BE2B8113}"/>
                </a:ext>
              </a:extLst>
            </p:cNvPr>
            <p:cNvSpPr/>
            <p:nvPr/>
          </p:nvSpPr>
          <p:spPr>
            <a:xfrm rot="5400000">
              <a:off x="8380440" y="2807439"/>
              <a:ext cx="503463" cy="73371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33" name="箭头: 左右 4119">
              <a:extLst>
                <a:ext uri="{FF2B5EF4-FFF2-40B4-BE49-F238E27FC236}">
                  <a16:creationId xmlns:a16="http://schemas.microsoft.com/office/drawing/2014/main" id="{13857C65-6347-DF8B-DBCD-7A50E7FD6C88}"/>
                </a:ext>
              </a:extLst>
            </p:cNvPr>
            <p:cNvSpPr/>
            <p:nvPr/>
          </p:nvSpPr>
          <p:spPr>
            <a:xfrm rot="5400000">
              <a:off x="9150070" y="2807441"/>
              <a:ext cx="503463" cy="73371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34" name="箭头: 左右 4120">
              <a:extLst>
                <a:ext uri="{FF2B5EF4-FFF2-40B4-BE49-F238E27FC236}">
                  <a16:creationId xmlns:a16="http://schemas.microsoft.com/office/drawing/2014/main" id="{9F48887C-582D-64FB-501E-3AE9CB888EF9}"/>
                </a:ext>
              </a:extLst>
            </p:cNvPr>
            <p:cNvSpPr/>
            <p:nvPr/>
          </p:nvSpPr>
          <p:spPr>
            <a:xfrm rot="5400000">
              <a:off x="9919702" y="2807443"/>
              <a:ext cx="503463" cy="73371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35" name="箭头: 左右 4121">
              <a:extLst>
                <a:ext uri="{FF2B5EF4-FFF2-40B4-BE49-F238E27FC236}">
                  <a16:creationId xmlns:a16="http://schemas.microsoft.com/office/drawing/2014/main" id="{D488C165-5D85-BC5A-60E8-800AC5F4007A}"/>
                </a:ext>
              </a:extLst>
            </p:cNvPr>
            <p:cNvSpPr/>
            <p:nvPr/>
          </p:nvSpPr>
          <p:spPr>
            <a:xfrm rot="5400000">
              <a:off x="7610810" y="3607132"/>
              <a:ext cx="503463" cy="73371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36" name="箭头: 左右 4122">
              <a:extLst>
                <a:ext uri="{FF2B5EF4-FFF2-40B4-BE49-F238E27FC236}">
                  <a16:creationId xmlns:a16="http://schemas.microsoft.com/office/drawing/2014/main" id="{CA973EA1-59A3-E932-616C-CF9536CB30FF}"/>
                </a:ext>
              </a:extLst>
            </p:cNvPr>
            <p:cNvSpPr/>
            <p:nvPr/>
          </p:nvSpPr>
          <p:spPr>
            <a:xfrm rot="5400000">
              <a:off x="8380440" y="3607133"/>
              <a:ext cx="503463" cy="73371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37" name="箭头: 左右 4123">
              <a:extLst>
                <a:ext uri="{FF2B5EF4-FFF2-40B4-BE49-F238E27FC236}">
                  <a16:creationId xmlns:a16="http://schemas.microsoft.com/office/drawing/2014/main" id="{9EC266EB-E0E9-FB3E-F22D-0358700C60A0}"/>
                </a:ext>
              </a:extLst>
            </p:cNvPr>
            <p:cNvSpPr/>
            <p:nvPr/>
          </p:nvSpPr>
          <p:spPr>
            <a:xfrm rot="5400000">
              <a:off x="9150070" y="3607133"/>
              <a:ext cx="503463" cy="73371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38" name="箭头: 左右 4124">
              <a:extLst>
                <a:ext uri="{FF2B5EF4-FFF2-40B4-BE49-F238E27FC236}">
                  <a16:creationId xmlns:a16="http://schemas.microsoft.com/office/drawing/2014/main" id="{063627DD-4C69-39F8-98C0-1C82EDF545D4}"/>
                </a:ext>
              </a:extLst>
            </p:cNvPr>
            <p:cNvSpPr/>
            <p:nvPr/>
          </p:nvSpPr>
          <p:spPr>
            <a:xfrm rot="5400000">
              <a:off x="9919702" y="3602968"/>
              <a:ext cx="503463" cy="73371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39" name="箭头: 左右 4125">
              <a:extLst>
                <a:ext uri="{FF2B5EF4-FFF2-40B4-BE49-F238E27FC236}">
                  <a16:creationId xmlns:a16="http://schemas.microsoft.com/office/drawing/2014/main" id="{3F554D4E-DE53-0938-2C4E-699D75E6E208}"/>
                </a:ext>
              </a:extLst>
            </p:cNvPr>
            <p:cNvSpPr/>
            <p:nvPr/>
          </p:nvSpPr>
          <p:spPr>
            <a:xfrm rot="5400000">
              <a:off x="7610810" y="4406826"/>
              <a:ext cx="503463" cy="73371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40" name="箭头: 左右 4126">
              <a:extLst>
                <a:ext uri="{FF2B5EF4-FFF2-40B4-BE49-F238E27FC236}">
                  <a16:creationId xmlns:a16="http://schemas.microsoft.com/office/drawing/2014/main" id="{4D922890-AD9E-50B1-9237-0AC884A95B36}"/>
                </a:ext>
              </a:extLst>
            </p:cNvPr>
            <p:cNvSpPr/>
            <p:nvPr/>
          </p:nvSpPr>
          <p:spPr>
            <a:xfrm rot="5400000">
              <a:off x="8380440" y="4406826"/>
              <a:ext cx="503463" cy="73371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41" name="箭头: 左右 4127">
              <a:extLst>
                <a:ext uri="{FF2B5EF4-FFF2-40B4-BE49-F238E27FC236}">
                  <a16:creationId xmlns:a16="http://schemas.microsoft.com/office/drawing/2014/main" id="{573A1DFF-3F81-AD31-E5E5-B78F1C018973}"/>
                </a:ext>
              </a:extLst>
            </p:cNvPr>
            <p:cNvSpPr/>
            <p:nvPr/>
          </p:nvSpPr>
          <p:spPr>
            <a:xfrm rot="5400000">
              <a:off x="9150070" y="4406827"/>
              <a:ext cx="503463" cy="73371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42" name="箭头: 左右 4128">
              <a:extLst>
                <a:ext uri="{FF2B5EF4-FFF2-40B4-BE49-F238E27FC236}">
                  <a16:creationId xmlns:a16="http://schemas.microsoft.com/office/drawing/2014/main" id="{D2FDF9BC-2290-247F-8D88-E7F863ECD712}"/>
                </a:ext>
              </a:extLst>
            </p:cNvPr>
            <p:cNvSpPr/>
            <p:nvPr/>
          </p:nvSpPr>
          <p:spPr>
            <a:xfrm rot="5400000">
              <a:off x="9919702" y="4406829"/>
              <a:ext cx="503463" cy="73371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grpSp>
          <p:nvGrpSpPr>
            <p:cNvPr id="243" name="组合 4129">
              <a:extLst>
                <a:ext uri="{FF2B5EF4-FFF2-40B4-BE49-F238E27FC236}">
                  <a16:creationId xmlns:a16="http://schemas.microsoft.com/office/drawing/2014/main" id="{E7A1BAD8-C62B-9D6A-FBEF-E673CBE3799B}"/>
                </a:ext>
              </a:extLst>
            </p:cNvPr>
            <p:cNvGrpSpPr/>
            <p:nvPr/>
          </p:nvGrpSpPr>
          <p:grpSpPr>
            <a:xfrm>
              <a:off x="7702139" y="1779217"/>
              <a:ext cx="2452522" cy="563576"/>
              <a:chOff x="6685631" y="835025"/>
              <a:chExt cx="1868370" cy="429342"/>
            </a:xfrm>
          </p:grpSpPr>
          <p:sp>
            <p:nvSpPr>
              <p:cNvPr id="283" name="箭头: 左右 4130">
                <a:extLst>
                  <a:ext uri="{FF2B5EF4-FFF2-40B4-BE49-F238E27FC236}">
                    <a16:creationId xmlns:a16="http://schemas.microsoft.com/office/drawing/2014/main" id="{DEC5EADA-197C-440A-FC55-B6DC9CCB1051}"/>
                  </a:ext>
                </a:extLst>
              </p:cNvPr>
              <p:cNvSpPr/>
              <p:nvPr/>
            </p:nvSpPr>
            <p:spPr>
              <a:xfrm rot="5400000">
                <a:off x="6535196" y="985460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84" name="箭头: 左右 4131">
                <a:extLst>
                  <a:ext uri="{FF2B5EF4-FFF2-40B4-BE49-F238E27FC236}">
                    <a16:creationId xmlns:a16="http://schemas.microsoft.com/office/drawing/2014/main" id="{E56719F0-77D3-B8EC-95D3-0A08F5285B5D}"/>
                  </a:ext>
                </a:extLst>
              </p:cNvPr>
              <p:cNvSpPr/>
              <p:nvPr/>
            </p:nvSpPr>
            <p:spPr>
              <a:xfrm rot="5400000">
                <a:off x="7097171" y="985461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85" name="箭头: 左右 4132">
                <a:extLst>
                  <a:ext uri="{FF2B5EF4-FFF2-40B4-BE49-F238E27FC236}">
                    <a16:creationId xmlns:a16="http://schemas.microsoft.com/office/drawing/2014/main" id="{0430A452-FCC7-CB2F-34E6-019F76E88938}"/>
                  </a:ext>
                </a:extLst>
              </p:cNvPr>
              <p:cNvSpPr/>
              <p:nvPr/>
            </p:nvSpPr>
            <p:spPr>
              <a:xfrm rot="5400000">
                <a:off x="7681371" y="985462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86" name="箭头: 左右 4133">
                <a:extLst>
                  <a:ext uri="{FF2B5EF4-FFF2-40B4-BE49-F238E27FC236}">
                    <a16:creationId xmlns:a16="http://schemas.microsoft.com/office/drawing/2014/main" id="{D9D28DE5-449B-7009-030E-3DCF2AFCAE1D}"/>
                  </a:ext>
                </a:extLst>
              </p:cNvPr>
              <p:cNvSpPr/>
              <p:nvPr/>
            </p:nvSpPr>
            <p:spPr>
              <a:xfrm rot="5400000">
                <a:off x="8275096" y="985463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</p:grpSp>
        <p:grpSp>
          <p:nvGrpSpPr>
            <p:cNvPr id="244" name="组合 4134">
              <a:extLst>
                <a:ext uri="{FF2B5EF4-FFF2-40B4-BE49-F238E27FC236}">
                  <a16:creationId xmlns:a16="http://schemas.microsoft.com/office/drawing/2014/main" id="{E64AD8BE-5FB6-08A2-BBDE-18FE61D3FE9A}"/>
                </a:ext>
              </a:extLst>
            </p:cNvPr>
            <p:cNvGrpSpPr/>
            <p:nvPr/>
          </p:nvGrpSpPr>
          <p:grpSpPr>
            <a:xfrm>
              <a:off x="7702139" y="4934884"/>
              <a:ext cx="2452522" cy="170709"/>
              <a:chOff x="6685631" y="3273987"/>
              <a:chExt cx="1868370" cy="429342"/>
            </a:xfrm>
          </p:grpSpPr>
          <p:sp>
            <p:nvSpPr>
              <p:cNvPr id="279" name="箭头: 左右 4135">
                <a:extLst>
                  <a:ext uri="{FF2B5EF4-FFF2-40B4-BE49-F238E27FC236}">
                    <a16:creationId xmlns:a16="http://schemas.microsoft.com/office/drawing/2014/main" id="{0F6BC124-5373-25F6-8FCE-5B50FD759FAB}"/>
                  </a:ext>
                </a:extLst>
              </p:cNvPr>
              <p:cNvSpPr/>
              <p:nvPr/>
            </p:nvSpPr>
            <p:spPr>
              <a:xfrm rot="5400000">
                <a:off x="6535196" y="3424422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80" name="箭头: 左右 4136">
                <a:extLst>
                  <a:ext uri="{FF2B5EF4-FFF2-40B4-BE49-F238E27FC236}">
                    <a16:creationId xmlns:a16="http://schemas.microsoft.com/office/drawing/2014/main" id="{B25D77B6-7AB4-F9FA-D829-3EA8944E3478}"/>
                  </a:ext>
                </a:extLst>
              </p:cNvPr>
              <p:cNvSpPr/>
              <p:nvPr/>
            </p:nvSpPr>
            <p:spPr>
              <a:xfrm rot="5400000">
                <a:off x="7097171" y="3424423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81" name="箭头: 左右 4137">
                <a:extLst>
                  <a:ext uri="{FF2B5EF4-FFF2-40B4-BE49-F238E27FC236}">
                    <a16:creationId xmlns:a16="http://schemas.microsoft.com/office/drawing/2014/main" id="{5B14DBC1-A776-4339-75E1-25203B709180}"/>
                  </a:ext>
                </a:extLst>
              </p:cNvPr>
              <p:cNvSpPr/>
              <p:nvPr/>
            </p:nvSpPr>
            <p:spPr>
              <a:xfrm rot="5400000">
                <a:off x="7681371" y="3424424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82" name="箭头: 左右 4138">
                <a:extLst>
                  <a:ext uri="{FF2B5EF4-FFF2-40B4-BE49-F238E27FC236}">
                    <a16:creationId xmlns:a16="http://schemas.microsoft.com/office/drawing/2014/main" id="{34B89C04-2BE3-2646-DFDC-06BC029812FF}"/>
                  </a:ext>
                </a:extLst>
              </p:cNvPr>
              <p:cNvSpPr/>
              <p:nvPr/>
            </p:nvSpPr>
            <p:spPr>
              <a:xfrm rot="5400000">
                <a:off x="8275096" y="3424425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</p:grpSp>
        <p:grpSp>
          <p:nvGrpSpPr>
            <p:cNvPr id="246" name="组合 4145">
              <a:extLst>
                <a:ext uri="{FF2B5EF4-FFF2-40B4-BE49-F238E27FC236}">
                  <a16:creationId xmlns:a16="http://schemas.microsoft.com/office/drawing/2014/main" id="{2789DA77-4E95-686A-863C-28B7889A4BAF}"/>
                </a:ext>
              </a:extLst>
            </p:cNvPr>
            <p:cNvGrpSpPr/>
            <p:nvPr/>
          </p:nvGrpSpPr>
          <p:grpSpPr>
            <a:xfrm>
              <a:off x="7670001" y="5092385"/>
              <a:ext cx="3025734" cy="367382"/>
              <a:chOff x="6661148" y="3359049"/>
              <a:chExt cx="2305052" cy="279877"/>
            </a:xfrm>
          </p:grpSpPr>
          <p:sp>
            <p:nvSpPr>
              <p:cNvPr id="269" name="矩形 4146">
                <a:extLst>
                  <a:ext uri="{FF2B5EF4-FFF2-40B4-BE49-F238E27FC236}">
                    <a16:creationId xmlns:a16="http://schemas.microsoft.com/office/drawing/2014/main" id="{6031AC71-FA44-7BDF-FBC5-C4BB29F77930}"/>
                  </a:ext>
                </a:extLst>
              </p:cNvPr>
              <p:cNvSpPr/>
              <p:nvPr/>
            </p:nvSpPr>
            <p:spPr>
              <a:xfrm>
                <a:off x="6661148" y="3359049"/>
                <a:ext cx="2305052" cy="139901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HBM CTRL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70" name="矩形 4147">
                <a:extLst>
                  <a:ext uri="{FF2B5EF4-FFF2-40B4-BE49-F238E27FC236}">
                    <a16:creationId xmlns:a16="http://schemas.microsoft.com/office/drawing/2014/main" id="{C600EDC8-5F3F-D62A-6153-9BE47AF9D920}"/>
                  </a:ext>
                </a:extLst>
              </p:cNvPr>
              <p:cNvSpPr/>
              <p:nvPr/>
            </p:nvSpPr>
            <p:spPr>
              <a:xfrm>
                <a:off x="6919381" y="3518075"/>
                <a:ext cx="421219" cy="120851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CH0</a:t>
                </a:r>
                <a:endParaRPr kumimoji="0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71" name="矩形 4148">
                <a:extLst>
                  <a:ext uri="{FF2B5EF4-FFF2-40B4-BE49-F238E27FC236}">
                    <a16:creationId xmlns:a16="http://schemas.microsoft.com/office/drawing/2014/main" id="{F3580FFF-0B2C-B241-4373-2AF149054CE1}"/>
                  </a:ext>
                </a:extLst>
              </p:cNvPr>
              <p:cNvSpPr/>
              <p:nvPr/>
            </p:nvSpPr>
            <p:spPr>
              <a:xfrm>
                <a:off x="7346948" y="3518075"/>
                <a:ext cx="421219" cy="120851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CH1</a:t>
                </a:r>
                <a:endParaRPr kumimoji="0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72" name="矩形 4149">
                <a:extLst>
                  <a:ext uri="{FF2B5EF4-FFF2-40B4-BE49-F238E27FC236}">
                    <a16:creationId xmlns:a16="http://schemas.microsoft.com/office/drawing/2014/main" id="{33738D08-9C7B-EDB9-666F-843C374DA716}"/>
                  </a:ext>
                </a:extLst>
              </p:cNvPr>
              <p:cNvSpPr/>
              <p:nvPr/>
            </p:nvSpPr>
            <p:spPr>
              <a:xfrm>
                <a:off x="7774515" y="3518075"/>
                <a:ext cx="421219" cy="120851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…</a:t>
                </a:r>
                <a:endParaRPr kumimoji="0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73" name="矩形 4150">
                <a:extLst>
                  <a:ext uri="{FF2B5EF4-FFF2-40B4-BE49-F238E27FC236}">
                    <a16:creationId xmlns:a16="http://schemas.microsoft.com/office/drawing/2014/main" id="{A2D67FF1-51E7-71C4-6AA5-B2DF27AB9F19}"/>
                  </a:ext>
                </a:extLst>
              </p:cNvPr>
              <p:cNvSpPr/>
              <p:nvPr/>
            </p:nvSpPr>
            <p:spPr>
              <a:xfrm>
                <a:off x="8202082" y="3518075"/>
                <a:ext cx="421219" cy="120851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CHn</a:t>
                </a:r>
                <a:endParaRPr kumimoji="0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</p:grpSp>
        <p:grpSp>
          <p:nvGrpSpPr>
            <p:cNvPr id="247" name="组合 4151">
              <a:extLst>
                <a:ext uri="{FF2B5EF4-FFF2-40B4-BE49-F238E27FC236}">
                  <a16:creationId xmlns:a16="http://schemas.microsoft.com/office/drawing/2014/main" id="{ED89060E-8B76-1815-316E-792C83093074}"/>
                </a:ext>
              </a:extLst>
            </p:cNvPr>
            <p:cNvGrpSpPr/>
            <p:nvPr/>
          </p:nvGrpSpPr>
          <p:grpSpPr>
            <a:xfrm rot="16200000">
              <a:off x="5825076" y="3245434"/>
              <a:ext cx="3166881" cy="364239"/>
              <a:chOff x="6661148" y="554567"/>
              <a:chExt cx="2305052" cy="277484"/>
            </a:xfrm>
          </p:grpSpPr>
          <p:sp>
            <p:nvSpPr>
              <p:cNvPr id="264" name="矩形 4152">
                <a:extLst>
                  <a:ext uri="{FF2B5EF4-FFF2-40B4-BE49-F238E27FC236}">
                    <a16:creationId xmlns:a16="http://schemas.microsoft.com/office/drawing/2014/main" id="{B4F51BD5-DDC3-77BB-9094-7AFB18F70D92}"/>
                  </a:ext>
                </a:extLst>
              </p:cNvPr>
              <p:cNvSpPr/>
              <p:nvPr/>
            </p:nvSpPr>
            <p:spPr>
              <a:xfrm>
                <a:off x="6661148" y="692150"/>
                <a:ext cx="2305052" cy="139901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HBM CTRL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65" name="矩形 4153">
                <a:extLst>
                  <a:ext uri="{FF2B5EF4-FFF2-40B4-BE49-F238E27FC236}">
                    <a16:creationId xmlns:a16="http://schemas.microsoft.com/office/drawing/2014/main" id="{DFCA17F4-FC54-BDA8-7FB8-3479F82A7816}"/>
                  </a:ext>
                </a:extLst>
              </p:cNvPr>
              <p:cNvSpPr/>
              <p:nvPr/>
            </p:nvSpPr>
            <p:spPr>
              <a:xfrm>
                <a:off x="6919381" y="554567"/>
                <a:ext cx="421219" cy="120851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CH0</a:t>
                </a:r>
                <a:endParaRPr kumimoji="0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66" name="矩形 4154">
                <a:extLst>
                  <a:ext uri="{FF2B5EF4-FFF2-40B4-BE49-F238E27FC236}">
                    <a16:creationId xmlns:a16="http://schemas.microsoft.com/office/drawing/2014/main" id="{B60ED084-3118-8923-5069-EDBF13C777EC}"/>
                  </a:ext>
                </a:extLst>
              </p:cNvPr>
              <p:cNvSpPr/>
              <p:nvPr/>
            </p:nvSpPr>
            <p:spPr>
              <a:xfrm>
                <a:off x="7346948" y="554567"/>
                <a:ext cx="421219" cy="120851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CH1</a:t>
                </a:r>
                <a:endParaRPr kumimoji="0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67" name="矩形 4155">
                <a:extLst>
                  <a:ext uri="{FF2B5EF4-FFF2-40B4-BE49-F238E27FC236}">
                    <a16:creationId xmlns:a16="http://schemas.microsoft.com/office/drawing/2014/main" id="{6F825F17-FF76-2D25-486E-AC9ACF6C62A5}"/>
                  </a:ext>
                </a:extLst>
              </p:cNvPr>
              <p:cNvSpPr/>
              <p:nvPr/>
            </p:nvSpPr>
            <p:spPr>
              <a:xfrm>
                <a:off x="7774515" y="554567"/>
                <a:ext cx="421219" cy="120851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…</a:t>
                </a:r>
                <a:endParaRPr kumimoji="0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68" name="矩形 4156">
                <a:extLst>
                  <a:ext uri="{FF2B5EF4-FFF2-40B4-BE49-F238E27FC236}">
                    <a16:creationId xmlns:a16="http://schemas.microsoft.com/office/drawing/2014/main" id="{38C96459-2D25-7766-B900-0817FBF35DE7}"/>
                  </a:ext>
                </a:extLst>
              </p:cNvPr>
              <p:cNvSpPr/>
              <p:nvPr/>
            </p:nvSpPr>
            <p:spPr>
              <a:xfrm>
                <a:off x="8202082" y="554567"/>
                <a:ext cx="421219" cy="120851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CHn</a:t>
                </a:r>
                <a:endParaRPr kumimoji="0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</p:grpSp>
        <p:grpSp>
          <p:nvGrpSpPr>
            <p:cNvPr id="248" name="组合 4157">
              <a:extLst>
                <a:ext uri="{FF2B5EF4-FFF2-40B4-BE49-F238E27FC236}">
                  <a16:creationId xmlns:a16="http://schemas.microsoft.com/office/drawing/2014/main" id="{9C51FBCC-2B9E-0603-9026-BBF644C1DCBC}"/>
                </a:ext>
              </a:extLst>
            </p:cNvPr>
            <p:cNvGrpSpPr/>
            <p:nvPr/>
          </p:nvGrpSpPr>
          <p:grpSpPr>
            <a:xfrm rot="5400000">
              <a:off x="6367760" y="3572327"/>
              <a:ext cx="2536840" cy="190749"/>
              <a:chOff x="6685631" y="3273987"/>
              <a:chExt cx="1868370" cy="429342"/>
            </a:xfrm>
          </p:grpSpPr>
          <p:sp>
            <p:nvSpPr>
              <p:cNvPr id="260" name="箭头: 左右 4158">
                <a:extLst>
                  <a:ext uri="{FF2B5EF4-FFF2-40B4-BE49-F238E27FC236}">
                    <a16:creationId xmlns:a16="http://schemas.microsoft.com/office/drawing/2014/main" id="{27244ED5-0920-0725-D791-864875C282A2}"/>
                  </a:ext>
                </a:extLst>
              </p:cNvPr>
              <p:cNvSpPr/>
              <p:nvPr/>
            </p:nvSpPr>
            <p:spPr>
              <a:xfrm rot="5400000">
                <a:off x="6535196" y="3424422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61" name="箭头: 左右 127">
                <a:extLst>
                  <a:ext uri="{FF2B5EF4-FFF2-40B4-BE49-F238E27FC236}">
                    <a16:creationId xmlns:a16="http://schemas.microsoft.com/office/drawing/2014/main" id="{A977F4DD-A34C-DFA4-8FB7-63DA5BE52187}"/>
                  </a:ext>
                </a:extLst>
              </p:cNvPr>
              <p:cNvSpPr/>
              <p:nvPr/>
            </p:nvSpPr>
            <p:spPr>
              <a:xfrm rot="5400000">
                <a:off x="7097171" y="3424423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62" name="箭头: 左右 128">
                <a:extLst>
                  <a:ext uri="{FF2B5EF4-FFF2-40B4-BE49-F238E27FC236}">
                    <a16:creationId xmlns:a16="http://schemas.microsoft.com/office/drawing/2014/main" id="{000CF691-2835-9D07-6D50-1D85156D6763}"/>
                  </a:ext>
                </a:extLst>
              </p:cNvPr>
              <p:cNvSpPr/>
              <p:nvPr/>
            </p:nvSpPr>
            <p:spPr>
              <a:xfrm rot="5400000">
                <a:off x="7681371" y="3424424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63" name="箭头: 左右 129">
                <a:extLst>
                  <a:ext uri="{FF2B5EF4-FFF2-40B4-BE49-F238E27FC236}">
                    <a16:creationId xmlns:a16="http://schemas.microsoft.com/office/drawing/2014/main" id="{CC16AC13-2555-D360-D41C-0BB58C4756F4}"/>
                  </a:ext>
                </a:extLst>
              </p:cNvPr>
              <p:cNvSpPr/>
              <p:nvPr/>
            </p:nvSpPr>
            <p:spPr>
              <a:xfrm rot="5400000">
                <a:off x="8275096" y="3424425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</p:grpSp>
        <p:grpSp>
          <p:nvGrpSpPr>
            <p:cNvPr id="250" name="组合 136">
              <a:extLst>
                <a:ext uri="{FF2B5EF4-FFF2-40B4-BE49-F238E27FC236}">
                  <a16:creationId xmlns:a16="http://schemas.microsoft.com/office/drawing/2014/main" id="{A8BF2E1C-1EA9-D0FB-E438-F08490877E7C}"/>
                </a:ext>
              </a:extLst>
            </p:cNvPr>
            <p:cNvGrpSpPr/>
            <p:nvPr/>
          </p:nvGrpSpPr>
          <p:grpSpPr>
            <a:xfrm rot="5400000">
              <a:off x="9210552" y="3408218"/>
              <a:ext cx="2581454" cy="563576"/>
              <a:chOff x="6685631" y="835025"/>
              <a:chExt cx="1868370" cy="429342"/>
            </a:xfrm>
          </p:grpSpPr>
          <p:sp>
            <p:nvSpPr>
              <p:cNvPr id="251" name="箭头: 左右 137">
                <a:extLst>
                  <a:ext uri="{FF2B5EF4-FFF2-40B4-BE49-F238E27FC236}">
                    <a16:creationId xmlns:a16="http://schemas.microsoft.com/office/drawing/2014/main" id="{F52AB339-E5A3-8650-213A-6B2AABAC4A71}"/>
                  </a:ext>
                </a:extLst>
              </p:cNvPr>
              <p:cNvSpPr/>
              <p:nvPr/>
            </p:nvSpPr>
            <p:spPr>
              <a:xfrm rot="5400000">
                <a:off x="6535196" y="985460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52" name="箭头: 左右 138">
                <a:extLst>
                  <a:ext uri="{FF2B5EF4-FFF2-40B4-BE49-F238E27FC236}">
                    <a16:creationId xmlns:a16="http://schemas.microsoft.com/office/drawing/2014/main" id="{022C2954-2876-466E-F10B-9B012D74B43C}"/>
                  </a:ext>
                </a:extLst>
              </p:cNvPr>
              <p:cNvSpPr/>
              <p:nvPr/>
            </p:nvSpPr>
            <p:spPr>
              <a:xfrm rot="5400000">
                <a:off x="7097171" y="985461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53" name="箭头: 左右 139">
                <a:extLst>
                  <a:ext uri="{FF2B5EF4-FFF2-40B4-BE49-F238E27FC236}">
                    <a16:creationId xmlns:a16="http://schemas.microsoft.com/office/drawing/2014/main" id="{AD442D0F-B44C-36EB-B62D-571C99172C19}"/>
                  </a:ext>
                </a:extLst>
              </p:cNvPr>
              <p:cNvSpPr/>
              <p:nvPr/>
            </p:nvSpPr>
            <p:spPr>
              <a:xfrm rot="5400000">
                <a:off x="7681371" y="985462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54" name="箭头: 左右 140">
                <a:extLst>
                  <a:ext uri="{FF2B5EF4-FFF2-40B4-BE49-F238E27FC236}">
                    <a16:creationId xmlns:a16="http://schemas.microsoft.com/office/drawing/2014/main" id="{A02A5C32-D3FA-4BAB-AE7A-4C5C31D9FDE7}"/>
                  </a:ext>
                </a:extLst>
              </p:cNvPr>
              <p:cNvSpPr/>
              <p:nvPr/>
            </p:nvSpPr>
            <p:spPr>
              <a:xfrm rot="5400000">
                <a:off x="8275096" y="985463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</p:grpSp>
      </p:grpSp>
      <p:grpSp>
        <p:nvGrpSpPr>
          <p:cNvPr id="156" name="组合 2086">
            <a:extLst>
              <a:ext uri="{FF2B5EF4-FFF2-40B4-BE49-F238E27FC236}">
                <a16:creationId xmlns:a16="http://schemas.microsoft.com/office/drawing/2014/main" id="{8F873FAB-91F6-0A23-03E7-6B36DF97B88D}"/>
              </a:ext>
            </a:extLst>
          </p:cNvPr>
          <p:cNvGrpSpPr/>
          <p:nvPr/>
        </p:nvGrpSpPr>
        <p:grpSpPr>
          <a:xfrm>
            <a:off x="8440341" y="1085128"/>
            <a:ext cx="2082266" cy="918177"/>
            <a:chOff x="7661307" y="1744343"/>
            <a:chExt cx="1982227" cy="1382937"/>
          </a:xfrm>
        </p:grpSpPr>
        <p:sp>
          <p:nvSpPr>
            <p:cNvPr id="158" name="矩形 10">
              <a:extLst>
                <a:ext uri="{FF2B5EF4-FFF2-40B4-BE49-F238E27FC236}">
                  <a16:creationId xmlns:a16="http://schemas.microsoft.com/office/drawing/2014/main" id="{D814F589-7B31-2EBE-BFF8-4ED79111A76C}"/>
                </a:ext>
              </a:extLst>
            </p:cNvPr>
            <p:cNvSpPr/>
            <p:nvPr/>
          </p:nvSpPr>
          <p:spPr>
            <a:xfrm>
              <a:off x="7661307" y="1744343"/>
              <a:ext cx="1982227" cy="1268762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59" name="矩形 12">
              <a:extLst>
                <a:ext uri="{FF2B5EF4-FFF2-40B4-BE49-F238E27FC236}">
                  <a16:creationId xmlns:a16="http://schemas.microsoft.com/office/drawing/2014/main" id="{2F836F5D-59D6-F76B-D0F4-962482B5729E}"/>
                </a:ext>
              </a:extLst>
            </p:cNvPr>
            <p:cNvSpPr/>
            <p:nvPr/>
          </p:nvSpPr>
          <p:spPr>
            <a:xfrm>
              <a:off x="7712598" y="2456168"/>
              <a:ext cx="107235" cy="496642"/>
            </a:xfrm>
            <a:prstGeom prst="rect">
              <a:avLst/>
            </a:prstGeom>
            <a:solidFill>
              <a:srgbClr val="1269B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I$</a:t>
              </a:r>
              <a:endPara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60" name="矩形 13">
              <a:extLst>
                <a:ext uri="{FF2B5EF4-FFF2-40B4-BE49-F238E27FC236}">
                  <a16:creationId xmlns:a16="http://schemas.microsoft.com/office/drawing/2014/main" id="{2782AC9C-BD22-5A2C-84F5-310A50C67CBC}"/>
                </a:ext>
              </a:extLst>
            </p:cNvPr>
            <p:cNvSpPr/>
            <p:nvPr/>
          </p:nvSpPr>
          <p:spPr>
            <a:xfrm>
              <a:off x="7715705" y="1818466"/>
              <a:ext cx="900405" cy="304083"/>
            </a:xfrm>
            <a:prstGeom prst="rect">
              <a:avLst/>
            </a:prstGeom>
            <a:solidFill>
              <a:srgbClr val="A8322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Matrix engine</a:t>
              </a:r>
              <a:endPara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cxnSp>
          <p:nvCxnSpPr>
            <p:cNvPr id="161" name="直接箭头连接符 14">
              <a:extLst>
                <a:ext uri="{FF2B5EF4-FFF2-40B4-BE49-F238E27FC236}">
                  <a16:creationId xmlns:a16="http://schemas.microsoft.com/office/drawing/2014/main" id="{7C875B12-B4F4-EADD-F4E3-2D91578F77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1693" y="2021691"/>
              <a:ext cx="0" cy="435012"/>
            </a:xfrm>
            <a:prstGeom prst="straightConnector1">
              <a:avLst/>
            </a:prstGeom>
            <a:noFill/>
            <a:ln w="19050" cap="flat" cmpd="sng" algn="ctr">
              <a:solidFill>
                <a:srgbClr val="A8322C">
                  <a:lumMod val="60000"/>
                  <a:lumOff val="40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2" name="矩形 141">
              <a:extLst>
                <a:ext uri="{FF2B5EF4-FFF2-40B4-BE49-F238E27FC236}">
                  <a16:creationId xmlns:a16="http://schemas.microsoft.com/office/drawing/2014/main" id="{670DA411-D648-F8F0-E004-0D47032DA1F1}"/>
                </a:ext>
              </a:extLst>
            </p:cNvPr>
            <p:cNvSpPr/>
            <p:nvPr/>
          </p:nvSpPr>
          <p:spPr>
            <a:xfrm>
              <a:off x="8827792" y="1811292"/>
              <a:ext cx="796224" cy="1141516"/>
            </a:xfrm>
            <a:prstGeom prst="rect">
              <a:avLst/>
            </a:prstGeom>
            <a:solidFill>
              <a:srgbClr val="1269B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L1 local memory</a:t>
              </a:r>
              <a:endPara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63" name="矩形 142">
              <a:extLst>
                <a:ext uri="{FF2B5EF4-FFF2-40B4-BE49-F238E27FC236}">
                  <a16:creationId xmlns:a16="http://schemas.microsoft.com/office/drawing/2014/main" id="{9E21C2A0-B3FC-768E-28C0-6E701680F174}"/>
                </a:ext>
              </a:extLst>
            </p:cNvPr>
            <p:cNvSpPr/>
            <p:nvPr/>
          </p:nvSpPr>
          <p:spPr>
            <a:xfrm>
              <a:off x="7846785" y="2630876"/>
              <a:ext cx="764662" cy="321934"/>
            </a:xfrm>
            <a:prstGeom prst="rect">
              <a:avLst/>
            </a:prstGeom>
            <a:solidFill>
              <a:srgbClr val="F2954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DMA</a:t>
              </a:r>
              <a:endPara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64" name="矩形 143">
              <a:extLst>
                <a:ext uri="{FF2B5EF4-FFF2-40B4-BE49-F238E27FC236}">
                  <a16:creationId xmlns:a16="http://schemas.microsoft.com/office/drawing/2014/main" id="{6686BCA8-C6AE-29D9-93FB-B34193748687}"/>
                </a:ext>
              </a:extLst>
            </p:cNvPr>
            <p:cNvSpPr/>
            <p:nvPr/>
          </p:nvSpPr>
          <p:spPr>
            <a:xfrm>
              <a:off x="7846785" y="2456703"/>
              <a:ext cx="769324" cy="144875"/>
            </a:xfrm>
            <a:prstGeom prst="rect">
              <a:avLst/>
            </a:prstGeom>
            <a:solidFill>
              <a:srgbClr val="A8322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Scalar core</a:t>
              </a:r>
              <a:endPara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65" name="矩形 144">
              <a:extLst>
                <a:ext uri="{FF2B5EF4-FFF2-40B4-BE49-F238E27FC236}">
                  <a16:creationId xmlns:a16="http://schemas.microsoft.com/office/drawing/2014/main" id="{C8AE5960-07E6-96BB-6A6B-0A0C5C5D8A8F}"/>
                </a:ext>
              </a:extLst>
            </p:cNvPr>
            <p:cNvSpPr/>
            <p:nvPr/>
          </p:nvSpPr>
          <p:spPr>
            <a:xfrm>
              <a:off x="7715704" y="2145097"/>
              <a:ext cx="900406" cy="281624"/>
            </a:xfrm>
            <a:prstGeom prst="rect">
              <a:avLst/>
            </a:prstGeom>
            <a:solidFill>
              <a:srgbClr val="A8322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Vector engine</a:t>
              </a:r>
              <a:endPara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66" name="矩形 145">
              <a:extLst>
                <a:ext uri="{FF2B5EF4-FFF2-40B4-BE49-F238E27FC236}">
                  <a16:creationId xmlns:a16="http://schemas.microsoft.com/office/drawing/2014/main" id="{10F7CE56-53FD-D93D-D7E8-7362191E0667}"/>
                </a:ext>
              </a:extLst>
            </p:cNvPr>
            <p:cNvSpPr/>
            <p:nvPr/>
          </p:nvSpPr>
          <p:spPr>
            <a:xfrm rot="16200000">
              <a:off x="8155613" y="2310095"/>
              <a:ext cx="1134345" cy="151084"/>
            </a:xfrm>
            <a:prstGeom prst="rect">
              <a:avLst/>
            </a:prstGeom>
            <a:solidFill>
              <a:srgbClr val="16863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interconnect</a:t>
              </a:r>
              <a:endPara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67" name="箭头: 左右 146">
              <a:extLst>
                <a:ext uri="{FF2B5EF4-FFF2-40B4-BE49-F238E27FC236}">
                  <a16:creationId xmlns:a16="http://schemas.microsoft.com/office/drawing/2014/main" id="{4B37D746-6E89-0CC5-5B83-0ED67A15F67C}"/>
                </a:ext>
              </a:extLst>
            </p:cNvPr>
            <p:cNvSpPr/>
            <p:nvPr/>
          </p:nvSpPr>
          <p:spPr>
            <a:xfrm rot="10800000">
              <a:off x="8500472" y="1826223"/>
              <a:ext cx="219792" cy="256660"/>
            </a:xfrm>
            <a:prstGeom prst="leftRightArrow">
              <a:avLst>
                <a:gd name="adj1" fmla="val 66955"/>
                <a:gd name="adj2" fmla="val 29411"/>
              </a:avLst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68" name="箭头: 左右 147">
              <a:extLst>
                <a:ext uri="{FF2B5EF4-FFF2-40B4-BE49-F238E27FC236}">
                  <a16:creationId xmlns:a16="http://schemas.microsoft.com/office/drawing/2014/main" id="{F7865BCC-EB05-D0D3-C2DA-82DBCC3B0A53}"/>
                </a:ext>
              </a:extLst>
            </p:cNvPr>
            <p:cNvSpPr/>
            <p:nvPr/>
          </p:nvSpPr>
          <p:spPr>
            <a:xfrm rot="10800000">
              <a:off x="8500472" y="2134396"/>
              <a:ext cx="219792" cy="256660"/>
            </a:xfrm>
            <a:prstGeom prst="leftRightArrow">
              <a:avLst>
                <a:gd name="adj1" fmla="val 66955"/>
                <a:gd name="adj2" fmla="val 29411"/>
              </a:avLst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69" name="箭头: 左右 148">
              <a:extLst>
                <a:ext uri="{FF2B5EF4-FFF2-40B4-BE49-F238E27FC236}">
                  <a16:creationId xmlns:a16="http://schemas.microsoft.com/office/drawing/2014/main" id="{ACAFBB93-B42D-3CDB-35B3-CD5BF6B33FFB}"/>
                </a:ext>
              </a:extLst>
            </p:cNvPr>
            <p:cNvSpPr/>
            <p:nvPr/>
          </p:nvSpPr>
          <p:spPr>
            <a:xfrm rot="10800000">
              <a:off x="8500472" y="2669985"/>
              <a:ext cx="219792" cy="256660"/>
            </a:xfrm>
            <a:prstGeom prst="leftRightArrow">
              <a:avLst>
                <a:gd name="adj1" fmla="val 66955"/>
                <a:gd name="adj2" fmla="val 29411"/>
              </a:avLst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70" name="箭头: 左右 149">
              <a:extLst>
                <a:ext uri="{FF2B5EF4-FFF2-40B4-BE49-F238E27FC236}">
                  <a16:creationId xmlns:a16="http://schemas.microsoft.com/office/drawing/2014/main" id="{134294A6-D91A-0036-5839-BB75D43800F1}"/>
                </a:ext>
              </a:extLst>
            </p:cNvPr>
            <p:cNvSpPr/>
            <p:nvPr/>
          </p:nvSpPr>
          <p:spPr>
            <a:xfrm rot="10800000">
              <a:off x="8767396" y="1959288"/>
              <a:ext cx="219792" cy="281625"/>
            </a:xfrm>
            <a:prstGeom prst="leftRightArrow">
              <a:avLst>
                <a:gd name="adj1" fmla="val 66955"/>
                <a:gd name="adj2" fmla="val 29411"/>
              </a:avLst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cxnSp>
          <p:nvCxnSpPr>
            <p:cNvPr id="171" name="直接箭头连接符 150">
              <a:extLst>
                <a:ext uri="{FF2B5EF4-FFF2-40B4-BE49-F238E27FC236}">
                  <a16:creationId xmlns:a16="http://schemas.microsoft.com/office/drawing/2014/main" id="{42A1C896-D1D5-BE73-CF85-CB0B66F7C920}"/>
                </a:ext>
              </a:extLst>
            </p:cNvPr>
            <p:cNvCxnSpPr>
              <a:cxnSpLocks/>
            </p:cNvCxnSpPr>
            <p:nvPr/>
          </p:nvCxnSpPr>
          <p:spPr>
            <a:xfrm>
              <a:off x="8566375" y="2533796"/>
              <a:ext cx="117589" cy="1855"/>
            </a:xfrm>
            <a:prstGeom prst="straightConnector1">
              <a:avLst/>
            </a:prstGeom>
            <a:noFill/>
            <a:ln w="19050" cap="flat" cmpd="sng" algn="ctr">
              <a:solidFill>
                <a:srgbClr val="48592C">
                  <a:lumMod val="60000"/>
                  <a:lumOff val="40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2" name="直接箭头连接符 151">
              <a:extLst>
                <a:ext uri="{FF2B5EF4-FFF2-40B4-BE49-F238E27FC236}">
                  <a16:creationId xmlns:a16="http://schemas.microsoft.com/office/drawing/2014/main" id="{021E3BDE-2418-71FE-7D45-AA4C7088D032}"/>
                </a:ext>
              </a:extLst>
            </p:cNvPr>
            <p:cNvCxnSpPr>
              <a:cxnSpLocks/>
              <a:stCxn id="164" idx="0"/>
            </p:cNvCxnSpPr>
            <p:nvPr/>
          </p:nvCxnSpPr>
          <p:spPr>
            <a:xfrm flipV="1">
              <a:off x="8231448" y="2333922"/>
              <a:ext cx="0" cy="122781"/>
            </a:xfrm>
            <a:prstGeom prst="straightConnector1">
              <a:avLst/>
            </a:prstGeom>
            <a:noFill/>
            <a:ln w="19050" cap="flat" cmpd="sng" algn="ctr">
              <a:solidFill>
                <a:srgbClr val="A8322C">
                  <a:lumMod val="60000"/>
                  <a:lumOff val="40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3" name="直接箭头连接符 152">
              <a:extLst>
                <a:ext uri="{FF2B5EF4-FFF2-40B4-BE49-F238E27FC236}">
                  <a16:creationId xmlns:a16="http://schemas.microsoft.com/office/drawing/2014/main" id="{8FFBE7F8-9C94-B3D4-27F1-8FF1263B7FDD}"/>
                </a:ext>
              </a:extLst>
            </p:cNvPr>
            <p:cNvCxnSpPr>
              <a:cxnSpLocks/>
            </p:cNvCxnSpPr>
            <p:nvPr/>
          </p:nvCxnSpPr>
          <p:spPr>
            <a:xfrm>
              <a:off x="7787725" y="2533796"/>
              <a:ext cx="117589" cy="1855"/>
            </a:xfrm>
            <a:prstGeom prst="straightConnector1">
              <a:avLst/>
            </a:prstGeom>
            <a:noFill/>
            <a:ln w="19050" cap="flat" cmpd="sng" algn="ctr">
              <a:solidFill>
                <a:srgbClr val="1269B0">
                  <a:lumMod val="60000"/>
                  <a:lumOff val="40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4" name="直接箭头连接符 153">
              <a:extLst>
                <a:ext uri="{FF2B5EF4-FFF2-40B4-BE49-F238E27FC236}">
                  <a16:creationId xmlns:a16="http://schemas.microsoft.com/office/drawing/2014/main" id="{DB5F2B8E-BAAF-CC59-E2B3-6694C1BA6B68}"/>
                </a:ext>
              </a:extLst>
            </p:cNvPr>
            <p:cNvCxnSpPr>
              <a:cxnSpLocks/>
            </p:cNvCxnSpPr>
            <p:nvPr/>
          </p:nvCxnSpPr>
          <p:spPr>
            <a:xfrm>
              <a:off x="7951939" y="2589201"/>
              <a:ext cx="0" cy="105788"/>
            </a:xfrm>
            <a:prstGeom prst="straightConnector1">
              <a:avLst/>
            </a:prstGeom>
            <a:noFill/>
            <a:ln w="19050" cap="flat" cmpd="sng" algn="ctr">
              <a:solidFill>
                <a:srgbClr val="F29545">
                  <a:lumMod val="60000"/>
                  <a:lumOff val="40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75" name="箭头: 左右 154">
              <a:extLst>
                <a:ext uri="{FF2B5EF4-FFF2-40B4-BE49-F238E27FC236}">
                  <a16:creationId xmlns:a16="http://schemas.microsoft.com/office/drawing/2014/main" id="{F8B41CCC-5DAA-343D-4B82-DA404CE28FE7}"/>
                </a:ext>
              </a:extLst>
            </p:cNvPr>
            <p:cNvSpPr/>
            <p:nvPr/>
          </p:nvSpPr>
          <p:spPr>
            <a:xfrm rot="5400000">
              <a:off x="7764098" y="2891651"/>
              <a:ext cx="201409" cy="250969"/>
            </a:xfrm>
            <a:prstGeom prst="leftRightArrow">
              <a:avLst>
                <a:gd name="adj1" fmla="val 72578"/>
                <a:gd name="adj2" fmla="val 20278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76" name="箭头: 左右 155">
              <a:extLst>
                <a:ext uri="{FF2B5EF4-FFF2-40B4-BE49-F238E27FC236}">
                  <a16:creationId xmlns:a16="http://schemas.microsoft.com/office/drawing/2014/main" id="{DFB83C6D-059C-88FC-6149-E1D666B7473F}"/>
                </a:ext>
              </a:extLst>
            </p:cNvPr>
            <p:cNvSpPr/>
            <p:nvPr/>
          </p:nvSpPr>
          <p:spPr>
            <a:xfrm rot="5400000">
              <a:off x="8616244" y="2993391"/>
              <a:ext cx="205007" cy="43888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77" name="文本框 157">
              <a:extLst>
                <a:ext uri="{FF2B5EF4-FFF2-40B4-BE49-F238E27FC236}">
                  <a16:creationId xmlns:a16="http://schemas.microsoft.com/office/drawing/2014/main" id="{89407C67-2D17-2B76-3017-8DEA55918FF4}"/>
                </a:ext>
              </a:extLst>
            </p:cNvPr>
            <p:cNvSpPr txBox="1"/>
            <p:nvPr/>
          </p:nvSpPr>
          <p:spPr>
            <a:xfrm>
              <a:off x="7951693" y="2896448"/>
              <a:ext cx="664416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F29545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To </a:t>
              </a: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highlight>
                    <a:srgbClr val="F5AE73"/>
                  </a:highlight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R</a:t>
              </a: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F29545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outer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29545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  <p:cxnSp>
        <p:nvCxnSpPr>
          <p:cNvPr id="157" name="直接箭头连接符 11">
            <a:extLst>
              <a:ext uri="{FF2B5EF4-FFF2-40B4-BE49-F238E27FC236}">
                <a16:creationId xmlns:a16="http://schemas.microsoft.com/office/drawing/2014/main" id="{19D4FF16-5C2F-0C83-8F64-E55CB27C7EB3}"/>
              </a:ext>
            </a:extLst>
          </p:cNvPr>
          <p:cNvCxnSpPr>
            <a:cxnSpLocks/>
          </p:cNvCxnSpPr>
          <p:nvPr/>
        </p:nvCxnSpPr>
        <p:spPr>
          <a:xfrm>
            <a:off x="10294570" y="1823350"/>
            <a:ext cx="0" cy="601633"/>
          </a:xfrm>
          <a:prstGeom prst="straightConnector1">
            <a:avLst/>
          </a:prstGeom>
          <a:noFill/>
          <a:ln w="28575" cap="flat" cmpd="sng" algn="ctr">
            <a:solidFill>
              <a:srgbClr val="ABABAB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A23DFE6A-6C30-F201-8089-2F99CF1EA786}"/>
              </a:ext>
            </a:extLst>
          </p:cNvPr>
          <p:cNvGrpSpPr/>
          <p:nvPr/>
        </p:nvGrpSpPr>
        <p:grpSpPr>
          <a:xfrm>
            <a:off x="828972" y="1835224"/>
            <a:ext cx="720953" cy="3149752"/>
            <a:chOff x="828972" y="1835224"/>
            <a:chExt cx="720953" cy="3149752"/>
          </a:xfrm>
        </p:grpSpPr>
        <p:sp>
          <p:nvSpPr>
            <p:cNvPr id="304" name="矩形 16">
              <a:extLst>
                <a:ext uri="{FF2B5EF4-FFF2-40B4-BE49-F238E27FC236}">
                  <a16:creationId xmlns:a16="http://schemas.microsoft.com/office/drawing/2014/main" id="{BABD0619-FCEF-0B5C-7461-772345F638AB}"/>
                </a:ext>
              </a:extLst>
            </p:cNvPr>
            <p:cNvSpPr/>
            <p:nvPr/>
          </p:nvSpPr>
          <p:spPr>
            <a:xfrm>
              <a:off x="828972" y="1835224"/>
              <a:ext cx="720953" cy="755287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Tile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08" name="矩形 20">
              <a:extLst>
                <a:ext uri="{FF2B5EF4-FFF2-40B4-BE49-F238E27FC236}">
                  <a16:creationId xmlns:a16="http://schemas.microsoft.com/office/drawing/2014/main" id="{A70D00DF-4206-8AD3-955F-5C11D9CA5EE5}"/>
                </a:ext>
              </a:extLst>
            </p:cNvPr>
            <p:cNvSpPr/>
            <p:nvPr/>
          </p:nvSpPr>
          <p:spPr>
            <a:xfrm>
              <a:off x="828972" y="2633379"/>
              <a:ext cx="720953" cy="755287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Tile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12" name="矩形 24">
              <a:extLst>
                <a:ext uri="{FF2B5EF4-FFF2-40B4-BE49-F238E27FC236}">
                  <a16:creationId xmlns:a16="http://schemas.microsoft.com/office/drawing/2014/main" id="{60F1056C-8CDC-C702-96E1-56437D9C1A27}"/>
                </a:ext>
              </a:extLst>
            </p:cNvPr>
            <p:cNvSpPr/>
            <p:nvPr/>
          </p:nvSpPr>
          <p:spPr>
            <a:xfrm>
              <a:off x="828972" y="3431534"/>
              <a:ext cx="720953" cy="755287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Tile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16" name="矩形 28">
              <a:extLst>
                <a:ext uri="{FF2B5EF4-FFF2-40B4-BE49-F238E27FC236}">
                  <a16:creationId xmlns:a16="http://schemas.microsoft.com/office/drawing/2014/main" id="{D626D80E-8119-5523-21E1-841077EE60A2}"/>
                </a:ext>
              </a:extLst>
            </p:cNvPr>
            <p:cNvSpPr/>
            <p:nvPr/>
          </p:nvSpPr>
          <p:spPr>
            <a:xfrm>
              <a:off x="828972" y="4229689"/>
              <a:ext cx="720953" cy="755287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Tile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29245BFB-0C55-784E-1ECC-1178F83EAEAD}"/>
              </a:ext>
            </a:extLst>
          </p:cNvPr>
          <p:cNvGrpSpPr/>
          <p:nvPr/>
        </p:nvGrpSpPr>
        <p:grpSpPr>
          <a:xfrm>
            <a:off x="2197480" y="1835224"/>
            <a:ext cx="720953" cy="3149752"/>
            <a:chOff x="1594092" y="1835224"/>
            <a:chExt cx="720953" cy="3149752"/>
          </a:xfrm>
        </p:grpSpPr>
        <p:sp>
          <p:nvSpPr>
            <p:cNvPr id="305" name="矩形 17">
              <a:extLst>
                <a:ext uri="{FF2B5EF4-FFF2-40B4-BE49-F238E27FC236}">
                  <a16:creationId xmlns:a16="http://schemas.microsoft.com/office/drawing/2014/main" id="{1EE772FC-4E99-08BE-65BB-F1B5ACD4D6A8}"/>
                </a:ext>
              </a:extLst>
            </p:cNvPr>
            <p:cNvSpPr/>
            <p:nvPr/>
          </p:nvSpPr>
          <p:spPr>
            <a:xfrm>
              <a:off x="1594092" y="1835224"/>
              <a:ext cx="720953" cy="755287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Tile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09" name="矩形 21">
              <a:extLst>
                <a:ext uri="{FF2B5EF4-FFF2-40B4-BE49-F238E27FC236}">
                  <a16:creationId xmlns:a16="http://schemas.microsoft.com/office/drawing/2014/main" id="{2037593A-0BA0-0D21-CEA7-D6B53C3DDE23}"/>
                </a:ext>
              </a:extLst>
            </p:cNvPr>
            <p:cNvSpPr/>
            <p:nvPr/>
          </p:nvSpPr>
          <p:spPr>
            <a:xfrm>
              <a:off x="1594092" y="2633379"/>
              <a:ext cx="720953" cy="755287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Tile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13" name="矩形 25">
              <a:extLst>
                <a:ext uri="{FF2B5EF4-FFF2-40B4-BE49-F238E27FC236}">
                  <a16:creationId xmlns:a16="http://schemas.microsoft.com/office/drawing/2014/main" id="{4A3704F9-5279-2011-B8BA-1BF8728D06BD}"/>
                </a:ext>
              </a:extLst>
            </p:cNvPr>
            <p:cNvSpPr/>
            <p:nvPr/>
          </p:nvSpPr>
          <p:spPr>
            <a:xfrm>
              <a:off x="1594092" y="3431534"/>
              <a:ext cx="720953" cy="755287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Tile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17" name="矩形 29">
              <a:extLst>
                <a:ext uri="{FF2B5EF4-FFF2-40B4-BE49-F238E27FC236}">
                  <a16:creationId xmlns:a16="http://schemas.microsoft.com/office/drawing/2014/main" id="{6E9A1214-C347-D95F-84D7-F48CC9103D17}"/>
                </a:ext>
              </a:extLst>
            </p:cNvPr>
            <p:cNvSpPr/>
            <p:nvPr/>
          </p:nvSpPr>
          <p:spPr>
            <a:xfrm>
              <a:off x="1594092" y="4229689"/>
              <a:ext cx="720953" cy="755287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Tile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D9AFEA89-C8F0-41D4-A794-A834C3026746}"/>
              </a:ext>
            </a:extLst>
          </p:cNvPr>
          <p:cNvGrpSpPr/>
          <p:nvPr/>
        </p:nvGrpSpPr>
        <p:grpSpPr>
          <a:xfrm>
            <a:off x="3565988" y="1835224"/>
            <a:ext cx="720953" cy="3149752"/>
            <a:chOff x="2367654" y="1835224"/>
            <a:chExt cx="720953" cy="3149752"/>
          </a:xfrm>
        </p:grpSpPr>
        <p:sp>
          <p:nvSpPr>
            <p:cNvPr id="306" name="矩形 18">
              <a:extLst>
                <a:ext uri="{FF2B5EF4-FFF2-40B4-BE49-F238E27FC236}">
                  <a16:creationId xmlns:a16="http://schemas.microsoft.com/office/drawing/2014/main" id="{5B2D7877-B141-0A8A-3166-8D2DCB63DE18}"/>
                </a:ext>
              </a:extLst>
            </p:cNvPr>
            <p:cNvSpPr/>
            <p:nvPr/>
          </p:nvSpPr>
          <p:spPr>
            <a:xfrm>
              <a:off x="2367654" y="1835224"/>
              <a:ext cx="720953" cy="755287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Tile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10" name="矩形 22">
              <a:extLst>
                <a:ext uri="{FF2B5EF4-FFF2-40B4-BE49-F238E27FC236}">
                  <a16:creationId xmlns:a16="http://schemas.microsoft.com/office/drawing/2014/main" id="{61FA0184-EAE4-C5ED-2ADE-A1D5CA719824}"/>
                </a:ext>
              </a:extLst>
            </p:cNvPr>
            <p:cNvSpPr/>
            <p:nvPr/>
          </p:nvSpPr>
          <p:spPr>
            <a:xfrm>
              <a:off x="2367654" y="2633379"/>
              <a:ext cx="720953" cy="755287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Tile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14" name="矩形 26">
              <a:extLst>
                <a:ext uri="{FF2B5EF4-FFF2-40B4-BE49-F238E27FC236}">
                  <a16:creationId xmlns:a16="http://schemas.microsoft.com/office/drawing/2014/main" id="{DBBDB060-E8EF-3472-4DC5-B9F5E23715B8}"/>
                </a:ext>
              </a:extLst>
            </p:cNvPr>
            <p:cNvSpPr/>
            <p:nvPr/>
          </p:nvSpPr>
          <p:spPr>
            <a:xfrm>
              <a:off x="2367654" y="3431534"/>
              <a:ext cx="720953" cy="755287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Tile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18" name="矩形 30">
              <a:extLst>
                <a:ext uri="{FF2B5EF4-FFF2-40B4-BE49-F238E27FC236}">
                  <a16:creationId xmlns:a16="http://schemas.microsoft.com/office/drawing/2014/main" id="{52E5F71B-A193-4A3D-88B3-7B3441336775}"/>
                </a:ext>
              </a:extLst>
            </p:cNvPr>
            <p:cNvSpPr/>
            <p:nvPr/>
          </p:nvSpPr>
          <p:spPr>
            <a:xfrm>
              <a:off x="2367654" y="4229689"/>
              <a:ext cx="720953" cy="755287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Tile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7CCCD605-F053-9D4A-CE63-9316DCF28E60}"/>
              </a:ext>
            </a:extLst>
          </p:cNvPr>
          <p:cNvGrpSpPr/>
          <p:nvPr/>
        </p:nvGrpSpPr>
        <p:grpSpPr>
          <a:xfrm>
            <a:off x="4934496" y="1835224"/>
            <a:ext cx="720953" cy="3149752"/>
            <a:chOff x="3132775" y="1835224"/>
            <a:chExt cx="720953" cy="3149752"/>
          </a:xfrm>
        </p:grpSpPr>
        <p:sp>
          <p:nvSpPr>
            <p:cNvPr id="307" name="矩形 19">
              <a:extLst>
                <a:ext uri="{FF2B5EF4-FFF2-40B4-BE49-F238E27FC236}">
                  <a16:creationId xmlns:a16="http://schemas.microsoft.com/office/drawing/2014/main" id="{F686B153-8B17-03BC-5BBD-EDC72070F418}"/>
                </a:ext>
              </a:extLst>
            </p:cNvPr>
            <p:cNvSpPr/>
            <p:nvPr/>
          </p:nvSpPr>
          <p:spPr>
            <a:xfrm>
              <a:off x="3132775" y="1835224"/>
              <a:ext cx="720953" cy="755287"/>
            </a:xfrm>
            <a:prstGeom prst="rect">
              <a:avLst/>
            </a:prstGeom>
            <a:solidFill>
              <a:srgbClr val="ABABAB">
                <a:lumMod val="40000"/>
                <a:lumOff val="60000"/>
              </a:srgbClr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Tile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11" name="矩形 23">
              <a:extLst>
                <a:ext uri="{FF2B5EF4-FFF2-40B4-BE49-F238E27FC236}">
                  <a16:creationId xmlns:a16="http://schemas.microsoft.com/office/drawing/2014/main" id="{69C47AC8-E797-430A-7C68-CF6B2796FFFC}"/>
                </a:ext>
              </a:extLst>
            </p:cNvPr>
            <p:cNvSpPr/>
            <p:nvPr/>
          </p:nvSpPr>
          <p:spPr>
            <a:xfrm>
              <a:off x="3132775" y="2633379"/>
              <a:ext cx="720953" cy="755287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Tile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15" name="矩形 27">
              <a:extLst>
                <a:ext uri="{FF2B5EF4-FFF2-40B4-BE49-F238E27FC236}">
                  <a16:creationId xmlns:a16="http://schemas.microsoft.com/office/drawing/2014/main" id="{5DEAF0EE-37FA-B56C-34F3-06DA87CB6E19}"/>
                </a:ext>
              </a:extLst>
            </p:cNvPr>
            <p:cNvSpPr/>
            <p:nvPr/>
          </p:nvSpPr>
          <p:spPr>
            <a:xfrm>
              <a:off x="3132775" y="3431534"/>
              <a:ext cx="720953" cy="755287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Tile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19" name="矩形 31">
              <a:extLst>
                <a:ext uri="{FF2B5EF4-FFF2-40B4-BE49-F238E27FC236}">
                  <a16:creationId xmlns:a16="http://schemas.microsoft.com/office/drawing/2014/main" id="{52B58DB7-DA03-27FB-1919-C479C8B4978A}"/>
                </a:ext>
              </a:extLst>
            </p:cNvPr>
            <p:cNvSpPr/>
            <p:nvPr/>
          </p:nvSpPr>
          <p:spPr>
            <a:xfrm>
              <a:off x="3132775" y="4229689"/>
              <a:ext cx="720953" cy="755287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Tile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7E4FC1FF-0362-5684-3FCB-C61B773949E9}"/>
              </a:ext>
            </a:extLst>
          </p:cNvPr>
          <p:cNvGrpSpPr/>
          <p:nvPr/>
        </p:nvGrpSpPr>
        <p:grpSpPr>
          <a:xfrm>
            <a:off x="1365250" y="1837944"/>
            <a:ext cx="762000" cy="3150469"/>
            <a:chOff x="1365250" y="1837944"/>
            <a:chExt cx="762000" cy="3150469"/>
          </a:xfrm>
        </p:grpSpPr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9CDF7A79-B040-F3BC-B846-C0F70CEB2C35}"/>
                </a:ext>
              </a:extLst>
            </p:cNvPr>
            <p:cNvSpPr/>
            <p:nvPr/>
          </p:nvSpPr>
          <p:spPr>
            <a:xfrm>
              <a:off x="1618488" y="1837944"/>
              <a:ext cx="508762" cy="3150469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2"/>
                  </a:solidFill>
                </a:rPr>
                <a:t>L2$</a:t>
              </a:r>
              <a:endParaRPr lang="en-CH" dirty="0">
                <a:solidFill>
                  <a:schemeClr val="tx2"/>
                </a:solidFill>
              </a:endParaRPr>
            </a:p>
          </p:txBody>
        </p:sp>
        <p:cxnSp>
          <p:nvCxnSpPr>
            <p:cNvPr id="326" name="Straight Arrow Connector 325">
              <a:extLst>
                <a:ext uri="{FF2B5EF4-FFF2-40B4-BE49-F238E27FC236}">
                  <a16:creationId xmlns:a16="http://schemas.microsoft.com/office/drawing/2014/main" id="{E20035AA-4431-5B14-8671-8FC268FBAF04}"/>
                </a:ext>
              </a:extLst>
            </p:cNvPr>
            <p:cNvCxnSpPr/>
            <p:nvPr/>
          </p:nvCxnSpPr>
          <p:spPr>
            <a:xfrm>
              <a:off x="1365250" y="2197100"/>
              <a:ext cx="393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7" name="Straight Arrow Connector 326">
              <a:extLst>
                <a:ext uri="{FF2B5EF4-FFF2-40B4-BE49-F238E27FC236}">
                  <a16:creationId xmlns:a16="http://schemas.microsoft.com/office/drawing/2014/main" id="{176F8CE8-37D0-91D1-11EC-04E7A83481AF}"/>
                </a:ext>
              </a:extLst>
            </p:cNvPr>
            <p:cNvCxnSpPr/>
            <p:nvPr/>
          </p:nvCxnSpPr>
          <p:spPr>
            <a:xfrm>
              <a:off x="1365250" y="3022600"/>
              <a:ext cx="393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723A77FC-A7EC-E183-1865-43FAEEAC6D9E}"/>
                </a:ext>
              </a:extLst>
            </p:cNvPr>
            <p:cNvCxnSpPr/>
            <p:nvPr/>
          </p:nvCxnSpPr>
          <p:spPr>
            <a:xfrm>
              <a:off x="1365250" y="3848100"/>
              <a:ext cx="393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9" name="Straight Arrow Connector 328">
              <a:extLst>
                <a:ext uri="{FF2B5EF4-FFF2-40B4-BE49-F238E27FC236}">
                  <a16:creationId xmlns:a16="http://schemas.microsoft.com/office/drawing/2014/main" id="{2419B9E3-A55E-9101-62A8-28D5D1340624}"/>
                </a:ext>
              </a:extLst>
            </p:cNvPr>
            <p:cNvCxnSpPr/>
            <p:nvPr/>
          </p:nvCxnSpPr>
          <p:spPr>
            <a:xfrm>
              <a:off x="1365250" y="4673600"/>
              <a:ext cx="393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F0FEB3CB-DFBE-CEE3-0317-60F97D0B1CCD}"/>
              </a:ext>
            </a:extLst>
          </p:cNvPr>
          <p:cNvGrpSpPr/>
          <p:nvPr/>
        </p:nvGrpSpPr>
        <p:grpSpPr>
          <a:xfrm>
            <a:off x="2734463" y="1837944"/>
            <a:ext cx="762000" cy="3150469"/>
            <a:chOff x="1365250" y="1837944"/>
            <a:chExt cx="762000" cy="3150469"/>
          </a:xfrm>
        </p:grpSpPr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54DA635C-B911-24DF-0804-1DF172AC8E3B}"/>
                </a:ext>
              </a:extLst>
            </p:cNvPr>
            <p:cNvSpPr/>
            <p:nvPr/>
          </p:nvSpPr>
          <p:spPr>
            <a:xfrm>
              <a:off x="1618488" y="1837944"/>
              <a:ext cx="508762" cy="3150469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2"/>
                  </a:solidFill>
                </a:rPr>
                <a:t>L2$</a:t>
              </a:r>
              <a:endParaRPr lang="en-CH" dirty="0">
                <a:solidFill>
                  <a:schemeClr val="tx2"/>
                </a:solidFill>
              </a:endParaRPr>
            </a:p>
          </p:txBody>
        </p:sp>
        <p:cxnSp>
          <p:nvCxnSpPr>
            <p:cNvPr id="348" name="Straight Arrow Connector 347">
              <a:extLst>
                <a:ext uri="{FF2B5EF4-FFF2-40B4-BE49-F238E27FC236}">
                  <a16:creationId xmlns:a16="http://schemas.microsoft.com/office/drawing/2014/main" id="{D325883C-FB11-0FB2-0C9C-C7F83A388BDA}"/>
                </a:ext>
              </a:extLst>
            </p:cNvPr>
            <p:cNvCxnSpPr/>
            <p:nvPr/>
          </p:nvCxnSpPr>
          <p:spPr>
            <a:xfrm>
              <a:off x="1365250" y="2197100"/>
              <a:ext cx="393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9" name="Straight Arrow Connector 348">
              <a:extLst>
                <a:ext uri="{FF2B5EF4-FFF2-40B4-BE49-F238E27FC236}">
                  <a16:creationId xmlns:a16="http://schemas.microsoft.com/office/drawing/2014/main" id="{2B06F299-C6FC-075C-61BC-B8D5669397B6}"/>
                </a:ext>
              </a:extLst>
            </p:cNvPr>
            <p:cNvCxnSpPr/>
            <p:nvPr/>
          </p:nvCxnSpPr>
          <p:spPr>
            <a:xfrm>
              <a:off x="1365250" y="3022600"/>
              <a:ext cx="393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0" name="Straight Arrow Connector 349">
              <a:extLst>
                <a:ext uri="{FF2B5EF4-FFF2-40B4-BE49-F238E27FC236}">
                  <a16:creationId xmlns:a16="http://schemas.microsoft.com/office/drawing/2014/main" id="{12C3E0AA-BF0D-C7ED-4102-735A5C828C00}"/>
                </a:ext>
              </a:extLst>
            </p:cNvPr>
            <p:cNvCxnSpPr/>
            <p:nvPr/>
          </p:nvCxnSpPr>
          <p:spPr>
            <a:xfrm>
              <a:off x="1365250" y="3848100"/>
              <a:ext cx="393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1" name="Straight Arrow Connector 350">
              <a:extLst>
                <a:ext uri="{FF2B5EF4-FFF2-40B4-BE49-F238E27FC236}">
                  <a16:creationId xmlns:a16="http://schemas.microsoft.com/office/drawing/2014/main" id="{62341573-9666-55EA-6B85-650CBAF3CBAD}"/>
                </a:ext>
              </a:extLst>
            </p:cNvPr>
            <p:cNvCxnSpPr/>
            <p:nvPr/>
          </p:nvCxnSpPr>
          <p:spPr>
            <a:xfrm>
              <a:off x="1365250" y="4673600"/>
              <a:ext cx="393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CE33AFA0-00F2-6DE7-866F-225D84493953}"/>
              </a:ext>
            </a:extLst>
          </p:cNvPr>
          <p:cNvGrpSpPr/>
          <p:nvPr/>
        </p:nvGrpSpPr>
        <p:grpSpPr>
          <a:xfrm>
            <a:off x="4103676" y="1837944"/>
            <a:ext cx="762000" cy="3150469"/>
            <a:chOff x="1365250" y="1837944"/>
            <a:chExt cx="762000" cy="3150469"/>
          </a:xfrm>
        </p:grpSpPr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36AF6D83-7B3F-4DAD-BC33-996A0E865D22}"/>
                </a:ext>
              </a:extLst>
            </p:cNvPr>
            <p:cNvSpPr/>
            <p:nvPr/>
          </p:nvSpPr>
          <p:spPr>
            <a:xfrm>
              <a:off x="1618488" y="1837944"/>
              <a:ext cx="508762" cy="3150469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2"/>
                  </a:solidFill>
                </a:rPr>
                <a:t>L2$</a:t>
              </a:r>
              <a:endParaRPr lang="en-CH" dirty="0">
                <a:solidFill>
                  <a:schemeClr val="tx2"/>
                </a:solidFill>
              </a:endParaRPr>
            </a:p>
          </p:txBody>
        </p:sp>
        <p:cxnSp>
          <p:nvCxnSpPr>
            <p:cNvPr id="354" name="Straight Arrow Connector 353">
              <a:extLst>
                <a:ext uri="{FF2B5EF4-FFF2-40B4-BE49-F238E27FC236}">
                  <a16:creationId xmlns:a16="http://schemas.microsoft.com/office/drawing/2014/main" id="{A24B0DB4-EA48-1185-6257-5AB8E3BB2DC2}"/>
                </a:ext>
              </a:extLst>
            </p:cNvPr>
            <p:cNvCxnSpPr/>
            <p:nvPr/>
          </p:nvCxnSpPr>
          <p:spPr>
            <a:xfrm>
              <a:off x="1365250" y="2197100"/>
              <a:ext cx="393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5" name="Straight Arrow Connector 354">
              <a:extLst>
                <a:ext uri="{FF2B5EF4-FFF2-40B4-BE49-F238E27FC236}">
                  <a16:creationId xmlns:a16="http://schemas.microsoft.com/office/drawing/2014/main" id="{B773C1AA-0206-588C-5BD5-03373777AAB6}"/>
                </a:ext>
              </a:extLst>
            </p:cNvPr>
            <p:cNvCxnSpPr/>
            <p:nvPr/>
          </p:nvCxnSpPr>
          <p:spPr>
            <a:xfrm>
              <a:off x="1365250" y="3022600"/>
              <a:ext cx="393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6" name="Straight Arrow Connector 355">
              <a:extLst>
                <a:ext uri="{FF2B5EF4-FFF2-40B4-BE49-F238E27FC236}">
                  <a16:creationId xmlns:a16="http://schemas.microsoft.com/office/drawing/2014/main" id="{BD233952-B2D5-412F-F1BA-1EE482B9F800}"/>
                </a:ext>
              </a:extLst>
            </p:cNvPr>
            <p:cNvCxnSpPr/>
            <p:nvPr/>
          </p:nvCxnSpPr>
          <p:spPr>
            <a:xfrm>
              <a:off x="1365250" y="3848100"/>
              <a:ext cx="393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7" name="Straight Arrow Connector 356">
              <a:extLst>
                <a:ext uri="{FF2B5EF4-FFF2-40B4-BE49-F238E27FC236}">
                  <a16:creationId xmlns:a16="http://schemas.microsoft.com/office/drawing/2014/main" id="{32752CD4-B081-8FC5-66CC-AC0F4B1B4DF2}"/>
                </a:ext>
              </a:extLst>
            </p:cNvPr>
            <p:cNvCxnSpPr/>
            <p:nvPr/>
          </p:nvCxnSpPr>
          <p:spPr>
            <a:xfrm>
              <a:off x="1365250" y="4673600"/>
              <a:ext cx="393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002D21E5-2A49-D8F0-53D9-6510679E5573}"/>
              </a:ext>
            </a:extLst>
          </p:cNvPr>
          <p:cNvGrpSpPr/>
          <p:nvPr/>
        </p:nvGrpSpPr>
        <p:grpSpPr>
          <a:xfrm>
            <a:off x="5472889" y="1837944"/>
            <a:ext cx="762000" cy="3150469"/>
            <a:chOff x="1365250" y="1837944"/>
            <a:chExt cx="762000" cy="3150469"/>
          </a:xfrm>
        </p:grpSpPr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A6D818FE-7336-8072-6E20-8E7DEF211D21}"/>
                </a:ext>
              </a:extLst>
            </p:cNvPr>
            <p:cNvSpPr/>
            <p:nvPr/>
          </p:nvSpPr>
          <p:spPr>
            <a:xfrm>
              <a:off x="1618488" y="1837944"/>
              <a:ext cx="508762" cy="3150469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2"/>
                  </a:solidFill>
                </a:rPr>
                <a:t>L2$</a:t>
              </a:r>
              <a:endParaRPr lang="en-CH" dirty="0">
                <a:solidFill>
                  <a:schemeClr val="tx2"/>
                </a:solidFill>
              </a:endParaRPr>
            </a:p>
          </p:txBody>
        </p:sp>
        <p:cxnSp>
          <p:nvCxnSpPr>
            <p:cNvPr id="360" name="Straight Arrow Connector 359">
              <a:extLst>
                <a:ext uri="{FF2B5EF4-FFF2-40B4-BE49-F238E27FC236}">
                  <a16:creationId xmlns:a16="http://schemas.microsoft.com/office/drawing/2014/main" id="{9250603C-5A4B-91B3-320C-0F422EE9198C}"/>
                </a:ext>
              </a:extLst>
            </p:cNvPr>
            <p:cNvCxnSpPr/>
            <p:nvPr/>
          </p:nvCxnSpPr>
          <p:spPr>
            <a:xfrm>
              <a:off x="1365250" y="2197100"/>
              <a:ext cx="393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1" name="Straight Arrow Connector 360">
              <a:extLst>
                <a:ext uri="{FF2B5EF4-FFF2-40B4-BE49-F238E27FC236}">
                  <a16:creationId xmlns:a16="http://schemas.microsoft.com/office/drawing/2014/main" id="{F7F8C9BF-BFE9-342E-5C70-F92978FBC11B}"/>
                </a:ext>
              </a:extLst>
            </p:cNvPr>
            <p:cNvCxnSpPr/>
            <p:nvPr/>
          </p:nvCxnSpPr>
          <p:spPr>
            <a:xfrm>
              <a:off x="1365250" y="3022600"/>
              <a:ext cx="393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2" name="Straight Arrow Connector 361">
              <a:extLst>
                <a:ext uri="{FF2B5EF4-FFF2-40B4-BE49-F238E27FC236}">
                  <a16:creationId xmlns:a16="http://schemas.microsoft.com/office/drawing/2014/main" id="{2539D798-5DA0-C76E-4B77-8D903F1F7401}"/>
                </a:ext>
              </a:extLst>
            </p:cNvPr>
            <p:cNvCxnSpPr/>
            <p:nvPr/>
          </p:nvCxnSpPr>
          <p:spPr>
            <a:xfrm>
              <a:off x="1365250" y="3848100"/>
              <a:ext cx="393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3" name="Straight Arrow Connector 362">
              <a:extLst>
                <a:ext uri="{FF2B5EF4-FFF2-40B4-BE49-F238E27FC236}">
                  <a16:creationId xmlns:a16="http://schemas.microsoft.com/office/drawing/2014/main" id="{8C849CC8-987F-A02E-6FEC-588CB0773F43}"/>
                </a:ext>
              </a:extLst>
            </p:cNvPr>
            <p:cNvCxnSpPr/>
            <p:nvPr/>
          </p:nvCxnSpPr>
          <p:spPr>
            <a:xfrm>
              <a:off x="1365250" y="4673600"/>
              <a:ext cx="393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64" name="Rectangle 363">
            <a:extLst>
              <a:ext uri="{FF2B5EF4-FFF2-40B4-BE49-F238E27FC236}">
                <a16:creationId xmlns:a16="http://schemas.microsoft.com/office/drawing/2014/main" id="{EA62E437-287B-186B-8090-F3BBDC068A0A}"/>
              </a:ext>
            </a:extLst>
          </p:cNvPr>
          <p:cNvSpPr/>
          <p:nvPr/>
        </p:nvSpPr>
        <p:spPr>
          <a:xfrm>
            <a:off x="798897" y="1337912"/>
            <a:ext cx="5438274" cy="423511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L3$</a:t>
            </a:r>
            <a:endParaRPr lang="en-CH" dirty="0">
              <a:solidFill>
                <a:schemeClr val="tx2"/>
              </a:solidFill>
            </a:endParaRP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30DD6E4C-23E2-D63F-6311-1CC85F930B66}"/>
              </a:ext>
            </a:extLst>
          </p:cNvPr>
          <p:cNvSpPr/>
          <p:nvPr/>
        </p:nvSpPr>
        <p:spPr>
          <a:xfrm>
            <a:off x="798897" y="5096578"/>
            <a:ext cx="5438274" cy="423511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L3$</a:t>
            </a:r>
            <a:endParaRPr lang="en-CH" dirty="0">
              <a:solidFill>
                <a:schemeClr val="tx2"/>
              </a:solidFill>
            </a:endParaRPr>
          </a:p>
        </p:txBody>
      </p:sp>
      <p:grpSp>
        <p:nvGrpSpPr>
          <p:cNvPr id="366" name="组合 4145">
            <a:extLst>
              <a:ext uri="{FF2B5EF4-FFF2-40B4-BE49-F238E27FC236}">
                <a16:creationId xmlns:a16="http://schemas.microsoft.com/office/drawing/2014/main" id="{44A03DD7-58F6-28F2-BE68-3F95D16D6B15}"/>
              </a:ext>
            </a:extLst>
          </p:cNvPr>
          <p:cNvGrpSpPr/>
          <p:nvPr/>
        </p:nvGrpSpPr>
        <p:grpSpPr>
          <a:xfrm>
            <a:off x="798897" y="5520088"/>
            <a:ext cx="5438274" cy="367382"/>
            <a:chOff x="6661148" y="3359049"/>
            <a:chExt cx="2305052" cy="279877"/>
          </a:xfrm>
        </p:grpSpPr>
        <p:sp>
          <p:nvSpPr>
            <p:cNvPr id="367" name="矩形 4146">
              <a:extLst>
                <a:ext uri="{FF2B5EF4-FFF2-40B4-BE49-F238E27FC236}">
                  <a16:creationId xmlns:a16="http://schemas.microsoft.com/office/drawing/2014/main" id="{9426000F-E666-18AE-C75F-42EF866ACF5F}"/>
                </a:ext>
              </a:extLst>
            </p:cNvPr>
            <p:cNvSpPr/>
            <p:nvPr/>
          </p:nvSpPr>
          <p:spPr>
            <a:xfrm>
              <a:off x="6661148" y="3359049"/>
              <a:ext cx="2305052" cy="13990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HBM CTRL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68" name="矩形 4147">
              <a:extLst>
                <a:ext uri="{FF2B5EF4-FFF2-40B4-BE49-F238E27FC236}">
                  <a16:creationId xmlns:a16="http://schemas.microsoft.com/office/drawing/2014/main" id="{1A933DC7-28D9-F544-D1BB-948A21932819}"/>
                </a:ext>
              </a:extLst>
            </p:cNvPr>
            <p:cNvSpPr/>
            <p:nvPr/>
          </p:nvSpPr>
          <p:spPr>
            <a:xfrm>
              <a:off x="6919381" y="3518075"/>
              <a:ext cx="421219" cy="12085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CH0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69" name="矩形 4148">
              <a:extLst>
                <a:ext uri="{FF2B5EF4-FFF2-40B4-BE49-F238E27FC236}">
                  <a16:creationId xmlns:a16="http://schemas.microsoft.com/office/drawing/2014/main" id="{402C9A0E-25D8-70A2-4577-5115D4AD6201}"/>
                </a:ext>
              </a:extLst>
            </p:cNvPr>
            <p:cNvSpPr/>
            <p:nvPr/>
          </p:nvSpPr>
          <p:spPr>
            <a:xfrm>
              <a:off x="7346948" y="3518075"/>
              <a:ext cx="421219" cy="12085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CH1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70" name="矩形 4149">
              <a:extLst>
                <a:ext uri="{FF2B5EF4-FFF2-40B4-BE49-F238E27FC236}">
                  <a16:creationId xmlns:a16="http://schemas.microsoft.com/office/drawing/2014/main" id="{2C0D5B77-B5A5-99ED-A83F-905FC5C6DF10}"/>
                </a:ext>
              </a:extLst>
            </p:cNvPr>
            <p:cNvSpPr/>
            <p:nvPr/>
          </p:nvSpPr>
          <p:spPr>
            <a:xfrm>
              <a:off x="7774515" y="3518075"/>
              <a:ext cx="421219" cy="12085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…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71" name="矩形 4150">
              <a:extLst>
                <a:ext uri="{FF2B5EF4-FFF2-40B4-BE49-F238E27FC236}">
                  <a16:creationId xmlns:a16="http://schemas.microsoft.com/office/drawing/2014/main" id="{79262058-15B2-7F03-5C42-29546D31752A}"/>
                </a:ext>
              </a:extLst>
            </p:cNvPr>
            <p:cNvSpPr/>
            <p:nvPr/>
          </p:nvSpPr>
          <p:spPr>
            <a:xfrm>
              <a:off x="8202082" y="3518075"/>
              <a:ext cx="421219" cy="12085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CHn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9925158C-AB1F-B292-21A1-8B166552616E}"/>
              </a:ext>
            </a:extLst>
          </p:cNvPr>
          <p:cNvGrpSpPr/>
          <p:nvPr/>
        </p:nvGrpSpPr>
        <p:grpSpPr>
          <a:xfrm>
            <a:off x="798897" y="959018"/>
            <a:ext cx="5438274" cy="382735"/>
            <a:chOff x="798897" y="673063"/>
            <a:chExt cx="5438274" cy="382735"/>
          </a:xfrm>
        </p:grpSpPr>
        <p:sp>
          <p:nvSpPr>
            <p:cNvPr id="374" name="矩形 4146">
              <a:extLst>
                <a:ext uri="{FF2B5EF4-FFF2-40B4-BE49-F238E27FC236}">
                  <a16:creationId xmlns:a16="http://schemas.microsoft.com/office/drawing/2014/main" id="{740A87CE-EA07-7549-1ACB-C0C6CE9D22D0}"/>
                </a:ext>
              </a:extLst>
            </p:cNvPr>
            <p:cNvSpPr/>
            <p:nvPr/>
          </p:nvSpPr>
          <p:spPr>
            <a:xfrm>
              <a:off x="798897" y="872156"/>
              <a:ext cx="5438274" cy="183642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HBM CTRL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75" name="矩形 4147">
              <a:extLst>
                <a:ext uri="{FF2B5EF4-FFF2-40B4-BE49-F238E27FC236}">
                  <a16:creationId xmlns:a16="http://schemas.microsoft.com/office/drawing/2014/main" id="{982967E4-A22A-19DE-E0DB-2DEE8B1C9ED1}"/>
                </a:ext>
              </a:extLst>
            </p:cNvPr>
            <p:cNvSpPr/>
            <p:nvPr/>
          </p:nvSpPr>
          <p:spPr>
            <a:xfrm>
              <a:off x="1408142" y="673063"/>
              <a:ext cx="993776" cy="15863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CH0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76" name="矩形 4148">
              <a:extLst>
                <a:ext uri="{FF2B5EF4-FFF2-40B4-BE49-F238E27FC236}">
                  <a16:creationId xmlns:a16="http://schemas.microsoft.com/office/drawing/2014/main" id="{1F877F62-D829-3A74-D8A4-2803424C12F6}"/>
                </a:ext>
              </a:extLst>
            </p:cNvPr>
            <p:cNvSpPr/>
            <p:nvPr/>
          </p:nvSpPr>
          <p:spPr>
            <a:xfrm>
              <a:off x="2416894" y="673063"/>
              <a:ext cx="993776" cy="15863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CH1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77" name="矩形 4149">
              <a:extLst>
                <a:ext uri="{FF2B5EF4-FFF2-40B4-BE49-F238E27FC236}">
                  <a16:creationId xmlns:a16="http://schemas.microsoft.com/office/drawing/2014/main" id="{B35FD8CC-2BCB-10FB-E02C-32CEA359C667}"/>
                </a:ext>
              </a:extLst>
            </p:cNvPr>
            <p:cNvSpPr/>
            <p:nvPr/>
          </p:nvSpPr>
          <p:spPr>
            <a:xfrm>
              <a:off x="3425647" y="673063"/>
              <a:ext cx="993776" cy="15863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…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78" name="矩形 4150">
              <a:extLst>
                <a:ext uri="{FF2B5EF4-FFF2-40B4-BE49-F238E27FC236}">
                  <a16:creationId xmlns:a16="http://schemas.microsoft.com/office/drawing/2014/main" id="{E8782769-476A-718E-9CAF-69D424FCC191}"/>
                </a:ext>
              </a:extLst>
            </p:cNvPr>
            <p:cNvSpPr/>
            <p:nvPr/>
          </p:nvSpPr>
          <p:spPr>
            <a:xfrm>
              <a:off x="4434399" y="673063"/>
              <a:ext cx="993776" cy="15863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CHn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669B638F-9FEC-D480-D14A-AD16447959C3}"/>
              </a:ext>
            </a:extLst>
          </p:cNvPr>
          <p:cNvGrpSpPr/>
          <p:nvPr/>
        </p:nvGrpSpPr>
        <p:grpSpPr>
          <a:xfrm>
            <a:off x="1878542" y="1549667"/>
            <a:ext cx="4099560" cy="401900"/>
            <a:chOff x="1878542" y="1549667"/>
            <a:chExt cx="4099560" cy="401900"/>
          </a:xfrm>
        </p:grpSpPr>
        <p:cxnSp>
          <p:nvCxnSpPr>
            <p:cNvPr id="380" name="Straight Arrow Connector 379">
              <a:extLst>
                <a:ext uri="{FF2B5EF4-FFF2-40B4-BE49-F238E27FC236}">
                  <a16:creationId xmlns:a16="http://schemas.microsoft.com/office/drawing/2014/main" id="{B22A4012-D91C-9F66-7783-47969258A5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8542" y="1549667"/>
              <a:ext cx="0" cy="4019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2" name="Straight Arrow Connector 381">
              <a:extLst>
                <a:ext uri="{FF2B5EF4-FFF2-40B4-BE49-F238E27FC236}">
                  <a16:creationId xmlns:a16="http://schemas.microsoft.com/office/drawing/2014/main" id="{FB80FA44-5F93-B13A-87B8-83B3E2D95A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5062" y="1549667"/>
              <a:ext cx="0" cy="4019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3" name="Straight Arrow Connector 382">
              <a:extLst>
                <a:ext uri="{FF2B5EF4-FFF2-40B4-BE49-F238E27FC236}">
                  <a16:creationId xmlns:a16="http://schemas.microsoft.com/office/drawing/2014/main" id="{78106D3D-29B4-BFAD-8DA6-68D5DE3A45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1582" y="1549667"/>
              <a:ext cx="0" cy="4019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4" name="Straight Arrow Connector 383">
              <a:extLst>
                <a:ext uri="{FF2B5EF4-FFF2-40B4-BE49-F238E27FC236}">
                  <a16:creationId xmlns:a16="http://schemas.microsoft.com/office/drawing/2014/main" id="{066F6AD4-73DE-66A1-03BD-4C95FC917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8102" y="1549667"/>
              <a:ext cx="0" cy="4019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5AEA12A5-14B4-1590-ADBA-3E4FCC4DD4CA}"/>
              </a:ext>
            </a:extLst>
          </p:cNvPr>
          <p:cNvGrpSpPr/>
          <p:nvPr/>
        </p:nvGrpSpPr>
        <p:grpSpPr>
          <a:xfrm>
            <a:off x="1878542" y="4770387"/>
            <a:ext cx="4099560" cy="401900"/>
            <a:chOff x="1878542" y="1549667"/>
            <a:chExt cx="4099560" cy="401900"/>
          </a:xfrm>
        </p:grpSpPr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6F69BA07-EBE1-28C6-6781-26C62F8867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8542" y="1549667"/>
              <a:ext cx="0" cy="40190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8" name="Straight Arrow Connector 387">
              <a:extLst>
                <a:ext uri="{FF2B5EF4-FFF2-40B4-BE49-F238E27FC236}">
                  <a16:creationId xmlns:a16="http://schemas.microsoft.com/office/drawing/2014/main" id="{5F486CFB-3112-C9E4-1B95-BD7656AC95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5062" y="1549667"/>
              <a:ext cx="0" cy="40190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9" name="Straight Arrow Connector 388">
              <a:extLst>
                <a:ext uri="{FF2B5EF4-FFF2-40B4-BE49-F238E27FC236}">
                  <a16:creationId xmlns:a16="http://schemas.microsoft.com/office/drawing/2014/main" id="{2F3BEF12-9306-9643-7C43-1B811A75BF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1582" y="1549667"/>
              <a:ext cx="0" cy="40190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0" name="Straight Arrow Connector 389">
              <a:extLst>
                <a:ext uri="{FF2B5EF4-FFF2-40B4-BE49-F238E27FC236}">
                  <a16:creationId xmlns:a16="http://schemas.microsoft.com/office/drawing/2014/main" id="{7BC73C6C-7897-41B2-5232-E9C3F8E26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8102" y="1549667"/>
              <a:ext cx="0" cy="40190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2041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CF29B-589C-618D-0FC7-BE5196E4D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AA8098A-B7E7-20F5-C291-9471839D8DD3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Journal Plan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FF8DB97-1911-5E7D-8867-15E8E903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776B43-857C-92D6-A2C9-EBA13E344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501910"/>
              </p:ext>
            </p:extLst>
          </p:nvPr>
        </p:nvGraphicFramePr>
        <p:xfrm>
          <a:off x="2032000" y="1280160"/>
          <a:ext cx="8128000" cy="4106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719848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693642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330206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99253446"/>
                    </a:ext>
                  </a:extLst>
                </a:gridCol>
              </a:tblGrid>
              <a:tr h="586588">
                <a:tc>
                  <a:txBody>
                    <a:bodyPr/>
                    <a:lstStyle/>
                    <a:p>
                      <a:pPr algn="ctr"/>
                      <a:endParaRPr lang="en-CH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Tile with Hierarchical cache</a:t>
                      </a:r>
                      <a:endParaRPr lang="en-CH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Tile with Mesh NoC + SW collective</a:t>
                      </a:r>
                      <a:endParaRPr lang="en-CH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Tile with Mesh NoC + HW Collective</a:t>
                      </a:r>
                      <a:endParaRPr lang="en-CH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0775522"/>
                  </a:ext>
                </a:extLst>
              </a:tr>
              <a:tr h="58658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MHA - Decode</a:t>
                      </a:r>
                      <a:endParaRPr lang="en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H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67963"/>
                  </a:ext>
                </a:extLst>
              </a:tr>
              <a:tr h="58658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MHA - Prefill</a:t>
                      </a:r>
                      <a:endParaRPr lang="en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H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928848"/>
                  </a:ext>
                </a:extLst>
              </a:tr>
              <a:tr h="58658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MLA - Decode</a:t>
                      </a:r>
                      <a:endParaRPr lang="en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H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291147"/>
                  </a:ext>
                </a:extLst>
              </a:tr>
              <a:tr h="58658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MLA - Prefill</a:t>
                      </a:r>
                      <a:endParaRPr lang="en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H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629038"/>
                  </a:ext>
                </a:extLst>
              </a:tr>
              <a:tr h="58658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GQA - Decode</a:t>
                      </a:r>
                      <a:endParaRPr lang="en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484762"/>
                  </a:ext>
                </a:extLst>
              </a:tr>
              <a:tr h="58658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GQA - Prefill</a:t>
                      </a:r>
                      <a:endParaRPr lang="en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523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31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41793-D675-B8A2-4C0E-1207DC472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8CB159-B69A-562A-6419-966D3F68BC4C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Journal Plan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C887B46-45CD-86D4-289D-A627B12E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A473452-B945-FB01-F454-C2D0D4C6A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143258"/>
              </p:ext>
            </p:extLst>
          </p:nvPr>
        </p:nvGraphicFramePr>
        <p:xfrm>
          <a:off x="2032000" y="1280160"/>
          <a:ext cx="8128000" cy="293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719848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693642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330206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99253446"/>
                    </a:ext>
                  </a:extLst>
                </a:gridCol>
              </a:tblGrid>
              <a:tr h="586588">
                <a:tc>
                  <a:txBody>
                    <a:bodyPr/>
                    <a:lstStyle/>
                    <a:p>
                      <a:pPr algn="ctr"/>
                      <a:endParaRPr lang="en-CH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Tile with Hierarchical cache</a:t>
                      </a:r>
                      <a:endParaRPr lang="en-CH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Tile with Mesh NoC + SW collective</a:t>
                      </a:r>
                      <a:endParaRPr lang="en-CH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Tile with Mesh NoC + HW Collective</a:t>
                      </a:r>
                      <a:endParaRPr lang="en-CH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0775522"/>
                  </a:ext>
                </a:extLst>
              </a:tr>
              <a:tr h="58658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MLP - Decode</a:t>
                      </a:r>
                      <a:endParaRPr lang="en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H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67963"/>
                  </a:ext>
                </a:extLst>
              </a:tr>
              <a:tr h="58658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MLP - Prefill</a:t>
                      </a:r>
                      <a:endParaRPr lang="en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H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928848"/>
                  </a:ext>
                </a:extLst>
              </a:tr>
              <a:tr h="586588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MoE</a:t>
                      </a:r>
                      <a:r>
                        <a:rPr lang="en-GB" dirty="0"/>
                        <a:t> - Decode</a:t>
                      </a:r>
                      <a:endParaRPr lang="en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H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291147"/>
                  </a:ext>
                </a:extLst>
              </a:tr>
              <a:tr h="586588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MoE</a:t>
                      </a:r>
                      <a:r>
                        <a:rPr lang="en-GB" dirty="0"/>
                        <a:t> - Prefill</a:t>
                      </a:r>
                      <a:endParaRPr lang="en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629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511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503E6-2423-F779-A117-968639955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D20AD64-EE3A-25DE-6AB9-685068BCF107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Journal Plan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8EF614-8D38-55FE-2369-8D87B8D4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3E6646-C521-E6CB-B60C-6D2247D4B1F3}"/>
              </a:ext>
            </a:extLst>
          </p:cNvPr>
          <p:cNvSpPr txBox="1">
            <a:spLocks/>
          </p:cNvSpPr>
          <p:nvPr/>
        </p:nvSpPr>
        <p:spPr>
          <a:xfrm>
            <a:off x="316499" y="685801"/>
            <a:ext cx="9883943" cy="5116285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Performance Model to develop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Cache modeling and Hierarchical Connection 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Dataflow developing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Attention part</a:t>
            </a:r>
          </a:p>
          <a:p>
            <a:pPr lvl="2">
              <a:defRPr/>
            </a:pP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MHA (</a:t>
            </a:r>
            <a:r>
              <a:rPr lang="en-US" altLang="zh-CN" sz="1765" dirty="0" err="1">
                <a:solidFill>
                  <a:srgbClr val="000000"/>
                </a:solidFill>
                <a:latin typeface="Calibri Light"/>
              </a:rPr>
              <a:t>FlashAttetnion</a:t>
            </a: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, FlatAttention) – Qwen model</a:t>
            </a:r>
          </a:p>
          <a:p>
            <a:pPr lvl="2">
              <a:defRPr/>
            </a:pP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MLA (</a:t>
            </a:r>
            <a:r>
              <a:rPr lang="en-US" altLang="zh-CN" sz="1765" dirty="0" err="1">
                <a:solidFill>
                  <a:srgbClr val="000000"/>
                </a:solidFill>
                <a:latin typeface="Calibri Light"/>
              </a:rPr>
              <a:t>FlashMLA</a:t>
            </a: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, </a:t>
            </a:r>
            <a:r>
              <a:rPr lang="en-US" altLang="zh-CN" sz="1765" dirty="0" err="1">
                <a:solidFill>
                  <a:srgbClr val="000000"/>
                </a:solidFill>
                <a:latin typeface="Calibri Light"/>
              </a:rPr>
              <a:t>FlatMLA</a:t>
            </a: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) – DeepSeek model</a:t>
            </a:r>
          </a:p>
          <a:p>
            <a:pPr lvl="2">
              <a:defRPr/>
            </a:pP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GQA – Llama3 model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FNN part</a:t>
            </a:r>
          </a:p>
          <a:p>
            <a:pPr lvl="2">
              <a:defRPr/>
            </a:pPr>
            <a:r>
              <a:rPr lang="en-US" altLang="zh-CN" sz="1765" dirty="0" err="1">
                <a:solidFill>
                  <a:srgbClr val="000000"/>
                </a:solidFill>
                <a:latin typeface="Calibri Light"/>
              </a:rPr>
              <a:t>MoE</a:t>
            </a: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 – DeepSeek Model</a:t>
            </a:r>
          </a:p>
          <a:p>
            <a:pPr lvl="2">
              <a:defRPr/>
            </a:pP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Basic MLP – Qwen and Llama3</a:t>
            </a:r>
          </a:p>
        </p:txBody>
      </p:sp>
    </p:spTree>
    <p:extLst>
      <p:ext uri="{BB962C8B-B14F-4D97-AF65-F5344CB8AC3E}">
        <p14:creationId xmlns:p14="http://schemas.microsoft.com/office/powerpoint/2010/main" val="2237911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1CCF5-2C3E-D338-C210-925871520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63B905-7640-4E68-5249-D238F0D6F3A9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Journal Plan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7798688-4CDA-BA20-799A-B60C921D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6CC988-5D87-78F9-9543-329721B767EF}"/>
              </a:ext>
            </a:extLst>
          </p:cNvPr>
          <p:cNvSpPr txBox="1">
            <a:spLocks/>
          </p:cNvSpPr>
          <p:nvPr/>
        </p:nvSpPr>
        <p:spPr>
          <a:xfrm>
            <a:off x="316499" y="685801"/>
            <a:ext cx="9883943" cy="5116285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Performance Model to develop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Nonblocking Cache modeling and Hierarchical Connection 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Dataflow developing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Attention part</a:t>
            </a:r>
          </a:p>
          <a:p>
            <a:pPr lvl="2">
              <a:defRPr/>
            </a:pP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MHA (</a:t>
            </a:r>
            <a:r>
              <a:rPr lang="en-US" altLang="zh-CN" sz="1765" dirty="0" err="1">
                <a:solidFill>
                  <a:srgbClr val="000000"/>
                </a:solidFill>
                <a:latin typeface="Calibri Light"/>
              </a:rPr>
              <a:t>FlashAttetnion</a:t>
            </a: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, FlatAttention) – Qwen model</a:t>
            </a:r>
          </a:p>
          <a:p>
            <a:pPr lvl="2">
              <a:defRPr/>
            </a:pP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MLA (</a:t>
            </a:r>
            <a:r>
              <a:rPr lang="en-US" altLang="zh-CN" sz="1765" dirty="0" err="1">
                <a:solidFill>
                  <a:srgbClr val="000000"/>
                </a:solidFill>
                <a:latin typeface="Calibri Light"/>
              </a:rPr>
              <a:t>FlashMLA</a:t>
            </a: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, </a:t>
            </a:r>
            <a:r>
              <a:rPr lang="en-US" altLang="zh-CN" sz="1765" dirty="0" err="1">
                <a:solidFill>
                  <a:srgbClr val="000000"/>
                </a:solidFill>
                <a:latin typeface="Calibri Light"/>
              </a:rPr>
              <a:t>FlatMLA</a:t>
            </a: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) – DeepSeek model</a:t>
            </a:r>
          </a:p>
          <a:p>
            <a:pPr lvl="2">
              <a:defRPr/>
            </a:pP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GQA – Llama3 model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FNN part</a:t>
            </a:r>
          </a:p>
          <a:p>
            <a:pPr lvl="2">
              <a:defRPr/>
            </a:pPr>
            <a:r>
              <a:rPr lang="en-US" altLang="zh-CN" sz="1765" dirty="0" err="1">
                <a:solidFill>
                  <a:srgbClr val="000000"/>
                </a:solidFill>
                <a:latin typeface="Calibri Light"/>
              </a:rPr>
              <a:t>MoE</a:t>
            </a: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 – DeepSeek Model</a:t>
            </a:r>
          </a:p>
          <a:p>
            <a:pPr lvl="2">
              <a:defRPr/>
            </a:pP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Basic MLP – Qwen and Llama3</a:t>
            </a:r>
          </a:p>
        </p:txBody>
      </p:sp>
    </p:spTree>
    <p:extLst>
      <p:ext uri="{BB962C8B-B14F-4D97-AF65-F5344CB8AC3E}">
        <p14:creationId xmlns:p14="http://schemas.microsoft.com/office/powerpoint/2010/main" val="2792843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6DB24-19F3-FFAD-0655-5FA1334AD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83DF5D-C6E5-C63B-FED9-A642FADD854E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Journal Plan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BE827A1-4738-43DD-ED6A-ED9C2B60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0B38C0-D7AC-E7CC-4421-7D288F09B7C0}"/>
              </a:ext>
            </a:extLst>
          </p:cNvPr>
          <p:cNvSpPr txBox="1">
            <a:spLocks/>
          </p:cNvSpPr>
          <p:nvPr/>
        </p:nvSpPr>
        <p:spPr>
          <a:xfrm>
            <a:off x="316499" y="685801"/>
            <a:ext cx="9883943" cy="5116285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Area model</a:t>
            </a:r>
          </a:p>
          <a:p>
            <a:pPr lvl="1">
              <a:defRPr/>
            </a:pPr>
            <a:r>
              <a:rPr lang="en-US" altLang="zh-CN" sz="1977" dirty="0" err="1">
                <a:solidFill>
                  <a:srgbClr val="000000"/>
                </a:solidFill>
                <a:latin typeface="Calibri Light"/>
              </a:rPr>
              <a:t>Xbar</a:t>
            </a: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 area model (</a:t>
            </a:r>
            <a:r>
              <a:rPr lang="en-US" altLang="zh-CN" sz="1977" dirty="0" err="1">
                <a:solidFill>
                  <a:srgbClr val="000000"/>
                </a:solidFill>
                <a:latin typeface="Calibri Light"/>
              </a:rPr>
              <a:t>N_master</a:t>
            </a: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, </a:t>
            </a:r>
            <a:r>
              <a:rPr lang="en-US" altLang="zh-CN" sz="1977" dirty="0" err="1">
                <a:solidFill>
                  <a:srgbClr val="000000"/>
                </a:solidFill>
                <a:latin typeface="Calibri Light"/>
              </a:rPr>
              <a:t>N_slave</a:t>
            </a: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, </a:t>
            </a:r>
            <a:r>
              <a:rPr lang="en-US" altLang="zh-CN" sz="1977" dirty="0" err="1">
                <a:solidFill>
                  <a:srgbClr val="000000"/>
                </a:solidFill>
                <a:latin typeface="Calibri Light"/>
              </a:rPr>
              <a:t>Bus_width</a:t>
            </a: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 -&gt; mm2)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NoC router area model (link width , multicast enable, reduction enable -&gt; mm2)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Nonblocking cache area model (</a:t>
            </a:r>
            <a:r>
              <a:rPr lang="en-US" altLang="zh-CN" sz="1977" dirty="0" err="1">
                <a:solidFill>
                  <a:srgbClr val="000000"/>
                </a:solidFill>
                <a:latin typeface="Calibri Light"/>
              </a:rPr>
              <a:t>data_width</a:t>
            </a: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, capacity -&gt; mm2) 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Tile area model (mm2)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Power model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Tile Power model</a:t>
            </a:r>
          </a:p>
          <a:p>
            <a:pPr lvl="2">
              <a:defRPr/>
            </a:pPr>
            <a:r>
              <a:rPr lang="en-US" altLang="zh-CN" sz="1553" dirty="0">
                <a:solidFill>
                  <a:srgbClr val="000000"/>
                </a:solidFill>
                <a:latin typeface="Calibri Light"/>
              </a:rPr>
              <a:t>Energy per TCDM access</a:t>
            </a:r>
          </a:p>
          <a:p>
            <a:pPr lvl="2">
              <a:defRPr/>
            </a:pPr>
            <a:r>
              <a:rPr lang="en-US" altLang="zh-CN" sz="1553" dirty="0">
                <a:solidFill>
                  <a:srgbClr val="000000"/>
                </a:solidFill>
                <a:latin typeface="Calibri Light"/>
              </a:rPr>
              <a:t>Energy for </a:t>
            </a:r>
            <a:r>
              <a:rPr lang="en-US" altLang="zh-CN" sz="1553" dirty="0" err="1">
                <a:solidFill>
                  <a:srgbClr val="000000"/>
                </a:solidFill>
                <a:latin typeface="Calibri Light"/>
              </a:rPr>
              <a:t>Redmule</a:t>
            </a:r>
            <a:endParaRPr lang="en-US" altLang="zh-CN" sz="1553" dirty="0">
              <a:solidFill>
                <a:srgbClr val="000000"/>
              </a:solidFill>
              <a:latin typeface="Calibri Light"/>
            </a:endParaRPr>
          </a:p>
          <a:p>
            <a:pPr lvl="2">
              <a:defRPr/>
            </a:pPr>
            <a:endParaRPr lang="en-US" altLang="zh-CN" sz="1553" dirty="0">
              <a:solidFill>
                <a:srgbClr val="000000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898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4E5A5-9A34-4362-E999-9062BA307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67E850-C570-F349-82A8-B36DE38081B0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 err="1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DeepSeekMLA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 -- Recap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6DAFA2D-23E9-E18C-C9C8-B32A09E4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930F91-F464-2678-41DB-FDA1604C8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657" y="823127"/>
            <a:ext cx="7213264" cy="5211745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C9F6350-71CA-23E8-E186-51284D2B5515}"/>
              </a:ext>
            </a:extLst>
          </p:cNvPr>
          <p:cNvCxnSpPr/>
          <p:nvPr/>
        </p:nvCxnSpPr>
        <p:spPr>
          <a:xfrm flipV="1">
            <a:off x="11357810" y="1135781"/>
            <a:ext cx="0" cy="4899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C20D9FE-ADB8-160F-9CD1-4C71E842843C}"/>
              </a:ext>
            </a:extLst>
          </p:cNvPr>
          <p:cNvGrpSpPr/>
          <p:nvPr/>
        </p:nvGrpSpPr>
        <p:grpSpPr>
          <a:xfrm>
            <a:off x="792014" y="3715352"/>
            <a:ext cx="10415716" cy="2290528"/>
            <a:chOff x="792014" y="3715352"/>
            <a:chExt cx="10415716" cy="2290528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02CDCE1-B6CA-2558-FA45-A05C367B51C2}"/>
                </a:ext>
              </a:extLst>
            </p:cNvPr>
            <p:cNvCxnSpPr>
              <a:cxnSpLocks/>
            </p:cNvCxnSpPr>
            <p:nvPr/>
          </p:nvCxnSpPr>
          <p:spPr>
            <a:xfrm>
              <a:off x="918511" y="4749553"/>
              <a:ext cx="6059804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6EE857D-13EA-C4AF-E7D1-21BE392E6F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8315" y="3715352"/>
              <a:ext cx="0" cy="103420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AB35EF7-1CB1-B343-164A-B20FC76E99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8315" y="3715352"/>
              <a:ext cx="962526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4AA3863-2040-7165-9B95-EF4ADF8311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0466" y="3715352"/>
              <a:ext cx="0" cy="103420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6B427B7-9193-9689-FA5F-1FAA9E1DF555}"/>
                </a:ext>
              </a:extLst>
            </p:cNvPr>
            <p:cNvCxnSpPr>
              <a:cxnSpLocks/>
            </p:cNvCxnSpPr>
            <p:nvPr/>
          </p:nvCxnSpPr>
          <p:spPr>
            <a:xfrm>
              <a:off x="7940841" y="4749553"/>
              <a:ext cx="3266889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51">
              <a:extLst>
                <a:ext uri="{FF2B5EF4-FFF2-40B4-BE49-F238E27FC236}">
                  <a16:creationId xmlns:a16="http://schemas.microsoft.com/office/drawing/2014/main" id="{BDA95FA6-94A7-3C25-1047-C38521CCA11F}"/>
                </a:ext>
              </a:extLst>
            </p:cNvPr>
            <p:cNvSpPr txBox="1"/>
            <p:nvPr/>
          </p:nvSpPr>
          <p:spPr>
            <a:xfrm>
              <a:off x="792014" y="5174883"/>
              <a:ext cx="315639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Low-Rank Compression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1" kern="1200" dirty="0">
                  <a:solidFill>
                    <a:schemeClr val="accent1"/>
                  </a:solidFill>
                  <a:latin typeface="Calibri Light"/>
                  <a:ea typeface="+mn-ea"/>
                  <a:cs typeface="+mn-cs"/>
                </a:rPr>
                <a:t>-&gt; Latent matrices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F445155-480D-E2E4-30E0-6312DD77E571}"/>
              </a:ext>
            </a:extLst>
          </p:cNvPr>
          <p:cNvGrpSpPr/>
          <p:nvPr/>
        </p:nvGrpSpPr>
        <p:grpSpPr>
          <a:xfrm>
            <a:off x="792014" y="2769833"/>
            <a:ext cx="10415716" cy="1479232"/>
            <a:chOff x="792014" y="2769833"/>
            <a:chExt cx="10415716" cy="1479232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1574274-6AEA-E8A2-5195-C223BCD116BB}"/>
                </a:ext>
              </a:extLst>
            </p:cNvPr>
            <p:cNvCxnSpPr>
              <a:cxnSpLocks/>
            </p:cNvCxnSpPr>
            <p:nvPr/>
          </p:nvCxnSpPr>
          <p:spPr>
            <a:xfrm>
              <a:off x="918511" y="2769833"/>
              <a:ext cx="10289219" cy="0"/>
            </a:xfrm>
            <a:prstGeom prst="line">
              <a:avLst/>
            </a:prstGeom>
            <a:ln w="2857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51">
              <a:extLst>
                <a:ext uri="{FF2B5EF4-FFF2-40B4-BE49-F238E27FC236}">
                  <a16:creationId xmlns:a16="http://schemas.microsoft.com/office/drawing/2014/main" id="{35898BB8-20D5-9101-420D-B498A2704652}"/>
                </a:ext>
              </a:extLst>
            </p:cNvPr>
            <p:cNvSpPr txBox="1"/>
            <p:nvPr/>
          </p:nvSpPr>
          <p:spPr>
            <a:xfrm>
              <a:off x="792014" y="3048736"/>
              <a:ext cx="3156399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1" kern="1200" dirty="0">
                  <a:solidFill>
                    <a:schemeClr val="accent5"/>
                  </a:solidFill>
                  <a:latin typeface="Calibri Light"/>
                  <a:ea typeface="+mn-ea"/>
                  <a:cs typeface="+mn-cs"/>
                </a:rPr>
                <a:t>Dec</a:t>
              </a:r>
              <a:r>
                <a:rPr kumimoji="0" lang="en-US" altLang="zh-CN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ompression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+ </a:t>
              </a:r>
              <a:r>
                <a:rPr kumimoji="0" lang="en-US" altLang="zh-CN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RoPE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information appending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-&gt; Forming Q,K,V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8AD277D-88A0-267D-FA51-3A4EB398E11F}"/>
              </a:ext>
            </a:extLst>
          </p:cNvPr>
          <p:cNvGrpSpPr/>
          <p:nvPr/>
        </p:nvGrpSpPr>
        <p:grpSpPr>
          <a:xfrm>
            <a:off x="792014" y="1571348"/>
            <a:ext cx="10415716" cy="509899"/>
            <a:chOff x="792014" y="1571348"/>
            <a:chExt cx="10415716" cy="509899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B411B5D-A083-ECD3-6CF9-172EE5A0DBA7}"/>
                </a:ext>
              </a:extLst>
            </p:cNvPr>
            <p:cNvCxnSpPr>
              <a:cxnSpLocks/>
            </p:cNvCxnSpPr>
            <p:nvPr/>
          </p:nvCxnSpPr>
          <p:spPr>
            <a:xfrm>
              <a:off x="918511" y="1571348"/>
              <a:ext cx="10289219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文本框 151">
              <a:extLst>
                <a:ext uri="{FF2B5EF4-FFF2-40B4-BE49-F238E27FC236}">
                  <a16:creationId xmlns:a16="http://schemas.microsoft.com/office/drawing/2014/main" id="{09004D9F-B816-0439-29C1-3BDB8118D46B}"/>
                </a:ext>
              </a:extLst>
            </p:cNvPr>
            <p:cNvSpPr txBox="1"/>
            <p:nvPr/>
          </p:nvSpPr>
          <p:spPr>
            <a:xfrm>
              <a:off x="792014" y="1619582"/>
              <a:ext cx="315639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1" kern="1200" dirty="0">
                  <a:solidFill>
                    <a:schemeClr val="accent3"/>
                  </a:solidFill>
                  <a:latin typeface="Calibri Light"/>
                  <a:ea typeface="+mn-ea"/>
                  <a:cs typeface="+mn-cs"/>
                </a:rPr>
                <a:t>Standard MHA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39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6E164-DB19-B10F-C0D2-85B0E0143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298AC1-3217-E714-F094-84A269492F37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MLA Decode Can Be Compute-Bound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E4951C-024C-876D-611B-3A54D8A67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3B50C-4DB2-19BF-9CBA-EA02CB9E8149}"/>
              </a:ext>
            </a:extLst>
          </p:cNvPr>
          <p:cNvSpPr/>
          <p:nvPr/>
        </p:nvSpPr>
        <p:spPr>
          <a:xfrm flipV="1">
            <a:off x="2920026" y="1582421"/>
            <a:ext cx="406886" cy="45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20" name="文本框 151">
            <a:extLst>
              <a:ext uri="{FF2B5EF4-FFF2-40B4-BE49-F238E27FC236}">
                <a16:creationId xmlns:a16="http://schemas.microsoft.com/office/drawing/2014/main" id="{DAE38DF9-3950-90D3-2FEB-EB8EA2EC219E}"/>
              </a:ext>
            </a:extLst>
          </p:cNvPr>
          <p:cNvSpPr txBox="1"/>
          <p:nvPr/>
        </p:nvSpPr>
        <p:spPr>
          <a:xfrm>
            <a:off x="4227258" y="1436004"/>
            <a:ext cx="290025" cy="25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)</a:t>
            </a:r>
            <a:r>
              <a:rPr kumimoji="0" lang="en-GB" altLang="zh-CN" sz="16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</a:t>
            </a:r>
            <a:endParaRPr kumimoji="0" lang="zh-CN" altLang="en-US" sz="1600" b="1" i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1" name="文本框 151">
            <a:extLst>
              <a:ext uri="{FF2B5EF4-FFF2-40B4-BE49-F238E27FC236}">
                <a16:creationId xmlns:a16="http://schemas.microsoft.com/office/drawing/2014/main" id="{57824633-4250-179D-1E72-FBA5F31753BC}"/>
              </a:ext>
            </a:extLst>
          </p:cNvPr>
          <p:cNvSpPr txBox="1"/>
          <p:nvPr/>
        </p:nvSpPr>
        <p:spPr>
          <a:xfrm>
            <a:off x="3358712" y="1436004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B63F31-827E-5DEA-8C57-070E804A2A76}"/>
              </a:ext>
            </a:extLst>
          </p:cNvPr>
          <p:cNvSpPr/>
          <p:nvPr/>
        </p:nvSpPr>
        <p:spPr>
          <a:xfrm>
            <a:off x="3868377" y="872915"/>
            <a:ext cx="406886" cy="1464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2"/>
                </a:solidFill>
              </a:rPr>
              <a:t>K</a:t>
            </a:r>
            <a:r>
              <a:rPr lang="en-GB" sz="900" baseline="-25000" dirty="0">
                <a:solidFill>
                  <a:schemeClr val="tx2"/>
                </a:solidFill>
              </a:rPr>
              <a:t>0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9C8C1F-FD07-31EF-E8F4-E2667072A3F9}"/>
              </a:ext>
            </a:extLst>
          </p:cNvPr>
          <p:cNvCxnSpPr>
            <a:cxnSpLocks/>
          </p:cNvCxnSpPr>
          <p:nvPr/>
        </p:nvCxnSpPr>
        <p:spPr>
          <a:xfrm>
            <a:off x="4561733" y="1634066"/>
            <a:ext cx="870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151">
            <a:extLst>
              <a:ext uri="{FF2B5EF4-FFF2-40B4-BE49-F238E27FC236}">
                <a16:creationId xmlns:a16="http://schemas.microsoft.com/office/drawing/2014/main" id="{CDFF956F-147A-0914-0530-23BF60644C1D}"/>
              </a:ext>
            </a:extLst>
          </p:cNvPr>
          <p:cNvSpPr txBox="1"/>
          <p:nvPr/>
        </p:nvSpPr>
        <p:spPr>
          <a:xfrm>
            <a:off x="4561733" y="1342660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SoftMax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27213-A045-7FB4-4D05-A84249D51D66}"/>
              </a:ext>
            </a:extLst>
          </p:cNvPr>
          <p:cNvSpPr/>
          <p:nvPr/>
        </p:nvSpPr>
        <p:spPr>
          <a:xfrm>
            <a:off x="5582571" y="1588347"/>
            <a:ext cx="1285643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2" name="文本框 151">
            <a:extLst>
              <a:ext uri="{FF2B5EF4-FFF2-40B4-BE49-F238E27FC236}">
                <a16:creationId xmlns:a16="http://schemas.microsoft.com/office/drawing/2014/main" id="{755C5E77-5108-1756-5CE4-E5BB29359620}"/>
              </a:ext>
            </a:extLst>
          </p:cNvPr>
          <p:cNvSpPr txBox="1"/>
          <p:nvPr/>
        </p:nvSpPr>
        <p:spPr>
          <a:xfrm>
            <a:off x="6852361" y="1436004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1" name="文本框 151">
            <a:extLst>
              <a:ext uri="{FF2B5EF4-FFF2-40B4-BE49-F238E27FC236}">
                <a16:creationId xmlns:a16="http://schemas.microsoft.com/office/drawing/2014/main" id="{6114F96F-B089-4520-7D37-451042847449}"/>
              </a:ext>
            </a:extLst>
          </p:cNvPr>
          <p:cNvSpPr txBox="1"/>
          <p:nvPr/>
        </p:nvSpPr>
        <p:spPr>
          <a:xfrm>
            <a:off x="4227258" y="3146423"/>
            <a:ext cx="290025" cy="25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)</a:t>
            </a:r>
            <a:r>
              <a:rPr kumimoji="0" lang="en-GB" altLang="zh-CN" sz="16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</a:t>
            </a:r>
            <a:endParaRPr kumimoji="0" lang="zh-CN" altLang="en-US" sz="1600" b="1" i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2" name="文本框 151">
            <a:extLst>
              <a:ext uri="{FF2B5EF4-FFF2-40B4-BE49-F238E27FC236}">
                <a16:creationId xmlns:a16="http://schemas.microsoft.com/office/drawing/2014/main" id="{A3BD7A11-C0C4-B54A-08C3-E4CA26C9C5AF}"/>
              </a:ext>
            </a:extLst>
          </p:cNvPr>
          <p:cNvSpPr txBox="1"/>
          <p:nvPr/>
        </p:nvSpPr>
        <p:spPr>
          <a:xfrm>
            <a:off x="3389968" y="3146423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27E2F04-9721-55DF-2833-FF9DF808A9D0}"/>
              </a:ext>
            </a:extLst>
          </p:cNvPr>
          <p:cNvCxnSpPr>
            <a:cxnSpLocks/>
          </p:cNvCxnSpPr>
          <p:nvPr/>
        </p:nvCxnSpPr>
        <p:spPr>
          <a:xfrm>
            <a:off x="4561733" y="3344485"/>
            <a:ext cx="870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151">
            <a:extLst>
              <a:ext uri="{FF2B5EF4-FFF2-40B4-BE49-F238E27FC236}">
                <a16:creationId xmlns:a16="http://schemas.microsoft.com/office/drawing/2014/main" id="{CDF784E7-7526-FC4A-9B00-5BD4DEBD4711}"/>
              </a:ext>
            </a:extLst>
          </p:cNvPr>
          <p:cNvSpPr txBox="1"/>
          <p:nvPr/>
        </p:nvSpPr>
        <p:spPr>
          <a:xfrm>
            <a:off x="4561733" y="3053079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SoftMax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79531D6-AA4A-A626-4CED-A55A933C77F3}"/>
              </a:ext>
            </a:extLst>
          </p:cNvPr>
          <p:cNvSpPr/>
          <p:nvPr/>
        </p:nvSpPr>
        <p:spPr>
          <a:xfrm>
            <a:off x="5582571" y="3298766"/>
            <a:ext cx="1285643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2" name="文本框 151">
            <a:extLst>
              <a:ext uri="{FF2B5EF4-FFF2-40B4-BE49-F238E27FC236}">
                <a16:creationId xmlns:a16="http://schemas.microsoft.com/office/drawing/2014/main" id="{9D0B8DC5-D52F-AC44-88B7-C331D76D034C}"/>
              </a:ext>
            </a:extLst>
          </p:cNvPr>
          <p:cNvSpPr txBox="1"/>
          <p:nvPr/>
        </p:nvSpPr>
        <p:spPr>
          <a:xfrm>
            <a:off x="6852361" y="3146423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1" name="文本框 151">
            <a:extLst>
              <a:ext uri="{FF2B5EF4-FFF2-40B4-BE49-F238E27FC236}">
                <a16:creationId xmlns:a16="http://schemas.microsoft.com/office/drawing/2014/main" id="{DD3BA2BD-A08E-284B-4B1C-902D3D2C8CE2}"/>
              </a:ext>
            </a:extLst>
          </p:cNvPr>
          <p:cNvSpPr txBox="1"/>
          <p:nvPr/>
        </p:nvSpPr>
        <p:spPr>
          <a:xfrm>
            <a:off x="4227258" y="5419931"/>
            <a:ext cx="290025" cy="25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)</a:t>
            </a:r>
            <a:r>
              <a:rPr kumimoji="0" lang="en-GB" altLang="zh-CN" sz="16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</a:t>
            </a:r>
            <a:endParaRPr kumimoji="0" lang="zh-CN" altLang="en-US" sz="1600" b="1" i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2" name="文本框 151">
            <a:extLst>
              <a:ext uri="{FF2B5EF4-FFF2-40B4-BE49-F238E27FC236}">
                <a16:creationId xmlns:a16="http://schemas.microsoft.com/office/drawing/2014/main" id="{C1B59004-3457-EE2A-0C1E-7066B1CC6A30}"/>
              </a:ext>
            </a:extLst>
          </p:cNvPr>
          <p:cNvSpPr txBox="1"/>
          <p:nvPr/>
        </p:nvSpPr>
        <p:spPr>
          <a:xfrm>
            <a:off x="3389968" y="5419931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132969E-771B-1633-E923-B1AD5ABCE2CB}"/>
              </a:ext>
            </a:extLst>
          </p:cNvPr>
          <p:cNvCxnSpPr>
            <a:cxnSpLocks/>
          </p:cNvCxnSpPr>
          <p:nvPr/>
        </p:nvCxnSpPr>
        <p:spPr>
          <a:xfrm>
            <a:off x="4561733" y="5617993"/>
            <a:ext cx="870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本框 151">
            <a:extLst>
              <a:ext uri="{FF2B5EF4-FFF2-40B4-BE49-F238E27FC236}">
                <a16:creationId xmlns:a16="http://schemas.microsoft.com/office/drawing/2014/main" id="{2BC6E858-025E-BC37-250C-B74C6834CF28}"/>
              </a:ext>
            </a:extLst>
          </p:cNvPr>
          <p:cNvSpPr txBox="1"/>
          <p:nvPr/>
        </p:nvSpPr>
        <p:spPr>
          <a:xfrm>
            <a:off x="4561733" y="5326587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SoftMax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29D5E4B-B278-0D4D-3C24-94939295D0B9}"/>
              </a:ext>
            </a:extLst>
          </p:cNvPr>
          <p:cNvSpPr/>
          <p:nvPr/>
        </p:nvSpPr>
        <p:spPr>
          <a:xfrm>
            <a:off x="5582571" y="5572274"/>
            <a:ext cx="1285643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2" name="文本框 151">
            <a:extLst>
              <a:ext uri="{FF2B5EF4-FFF2-40B4-BE49-F238E27FC236}">
                <a16:creationId xmlns:a16="http://schemas.microsoft.com/office/drawing/2014/main" id="{4F4581C3-EDA3-3380-A3DD-A6C92CA6FEAF}"/>
              </a:ext>
            </a:extLst>
          </p:cNvPr>
          <p:cNvSpPr txBox="1"/>
          <p:nvPr/>
        </p:nvSpPr>
        <p:spPr>
          <a:xfrm>
            <a:off x="6852361" y="5419931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3" name="文本框 151">
            <a:extLst>
              <a:ext uri="{FF2B5EF4-FFF2-40B4-BE49-F238E27FC236}">
                <a16:creationId xmlns:a16="http://schemas.microsoft.com/office/drawing/2014/main" id="{8FA7F70E-4338-4003-CFDC-71B41EB93279}"/>
              </a:ext>
            </a:extLst>
          </p:cNvPr>
          <p:cNvSpPr txBox="1"/>
          <p:nvPr/>
        </p:nvSpPr>
        <p:spPr>
          <a:xfrm>
            <a:off x="4658593" y="4135481"/>
            <a:ext cx="13254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5B7A6A1-3B25-9482-6458-C47F542E3868}"/>
              </a:ext>
            </a:extLst>
          </p:cNvPr>
          <p:cNvSpPr/>
          <p:nvPr/>
        </p:nvSpPr>
        <p:spPr>
          <a:xfrm>
            <a:off x="8042308" y="3579635"/>
            <a:ext cx="37996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A9A2208-82FA-0358-1C17-145CB9E71391}"/>
              </a:ext>
            </a:extLst>
          </p:cNvPr>
          <p:cNvSpPr/>
          <p:nvPr/>
        </p:nvSpPr>
        <p:spPr>
          <a:xfrm>
            <a:off x="8422277" y="3579635"/>
            <a:ext cx="379969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3A95D64-FA57-A9CF-F535-29731CA48695}"/>
              </a:ext>
            </a:extLst>
          </p:cNvPr>
          <p:cNvSpPr/>
          <p:nvPr/>
        </p:nvSpPr>
        <p:spPr>
          <a:xfrm>
            <a:off x="9119746" y="3579635"/>
            <a:ext cx="379969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7" name="文本框 151">
            <a:extLst>
              <a:ext uri="{FF2B5EF4-FFF2-40B4-BE49-F238E27FC236}">
                <a16:creationId xmlns:a16="http://schemas.microsoft.com/office/drawing/2014/main" id="{C885E0A7-E826-B7FF-20CA-3B87A0656C60}"/>
              </a:ext>
            </a:extLst>
          </p:cNvPr>
          <p:cNvSpPr txBox="1"/>
          <p:nvPr/>
        </p:nvSpPr>
        <p:spPr>
          <a:xfrm>
            <a:off x="8744254" y="3337734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8" name="Right Brace 97">
            <a:extLst>
              <a:ext uri="{FF2B5EF4-FFF2-40B4-BE49-F238E27FC236}">
                <a16:creationId xmlns:a16="http://schemas.microsoft.com/office/drawing/2014/main" id="{496B78C7-6558-ABA4-5514-A0737A5BE0E2}"/>
              </a:ext>
            </a:extLst>
          </p:cNvPr>
          <p:cNvSpPr/>
          <p:nvPr/>
        </p:nvSpPr>
        <p:spPr>
          <a:xfrm>
            <a:off x="7666734" y="1588347"/>
            <a:ext cx="342756" cy="402964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9" name="文本框 151">
            <a:extLst>
              <a:ext uri="{FF2B5EF4-FFF2-40B4-BE49-F238E27FC236}">
                <a16:creationId xmlns:a16="http://schemas.microsoft.com/office/drawing/2014/main" id="{44447015-6F74-B0AC-4C2B-446AD6EC90FA}"/>
              </a:ext>
            </a:extLst>
          </p:cNvPr>
          <p:cNvSpPr txBox="1"/>
          <p:nvPr/>
        </p:nvSpPr>
        <p:spPr>
          <a:xfrm>
            <a:off x="8778552" y="3707376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0F0F8C8-14A4-4DF0-8A61-B9D09F3A1FD4}"/>
              </a:ext>
            </a:extLst>
          </p:cNvPr>
          <p:cNvSpPr/>
          <p:nvPr/>
        </p:nvSpPr>
        <p:spPr>
          <a:xfrm>
            <a:off x="8542964" y="4107542"/>
            <a:ext cx="752792" cy="1650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W</a:t>
            </a:r>
            <a:r>
              <a:rPr lang="en-GB" sz="2400" b="1" baseline="30000" dirty="0">
                <a:solidFill>
                  <a:schemeClr val="tx1"/>
                </a:solidFill>
              </a:rPr>
              <a:t>O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C09518B-7383-1D6D-1307-E48557BCD205}"/>
              </a:ext>
            </a:extLst>
          </p:cNvPr>
          <p:cNvSpPr/>
          <p:nvPr/>
        </p:nvSpPr>
        <p:spPr>
          <a:xfrm>
            <a:off x="10182468" y="3579634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84DBDC1-A6D8-F6A8-E016-9787D75C3C2A}"/>
              </a:ext>
            </a:extLst>
          </p:cNvPr>
          <p:cNvCxnSpPr/>
          <p:nvPr/>
        </p:nvCxnSpPr>
        <p:spPr>
          <a:xfrm>
            <a:off x="9656570" y="3632477"/>
            <a:ext cx="347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文本框 151">
            <a:extLst>
              <a:ext uri="{FF2B5EF4-FFF2-40B4-BE49-F238E27FC236}">
                <a16:creationId xmlns:a16="http://schemas.microsoft.com/office/drawing/2014/main" id="{64170417-457B-667C-C8FF-29CD50D0AF2A}"/>
              </a:ext>
            </a:extLst>
          </p:cNvPr>
          <p:cNvSpPr txBox="1"/>
          <p:nvPr/>
        </p:nvSpPr>
        <p:spPr>
          <a:xfrm>
            <a:off x="-65406" y="1436004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Head 0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5" name="文本框 151">
            <a:extLst>
              <a:ext uri="{FF2B5EF4-FFF2-40B4-BE49-F238E27FC236}">
                <a16:creationId xmlns:a16="http://schemas.microsoft.com/office/drawing/2014/main" id="{7AC2679E-6243-46CC-84C0-34BD01919D9C}"/>
              </a:ext>
            </a:extLst>
          </p:cNvPr>
          <p:cNvSpPr txBox="1"/>
          <p:nvPr/>
        </p:nvSpPr>
        <p:spPr>
          <a:xfrm>
            <a:off x="-65406" y="3129489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Head 1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6" name="文本框 151">
            <a:extLst>
              <a:ext uri="{FF2B5EF4-FFF2-40B4-BE49-F238E27FC236}">
                <a16:creationId xmlns:a16="http://schemas.microsoft.com/office/drawing/2014/main" id="{49B0EE4D-186E-459C-69D9-D0780B96C191}"/>
              </a:ext>
            </a:extLst>
          </p:cNvPr>
          <p:cNvSpPr txBox="1"/>
          <p:nvPr/>
        </p:nvSpPr>
        <p:spPr>
          <a:xfrm>
            <a:off x="-65406" y="5378894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Head h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8109B0-411C-EC62-9806-B6E2CDEE1F67}"/>
              </a:ext>
            </a:extLst>
          </p:cNvPr>
          <p:cNvSpPr/>
          <p:nvPr/>
        </p:nvSpPr>
        <p:spPr>
          <a:xfrm>
            <a:off x="3868377" y="2659267"/>
            <a:ext cx="406886" cy="14647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2"/>
                </a:solidFill>
              </a:rPr>
              <a:t>K</a:t>
            </a:r>
            <a:r>
              <a:rPr lang="en-GB" sz="900" baseline="-25000" dirty="0">
                <a:solidFill>
                  <a:schemeClr val="tx2"/>
                </a:solidFill>
              </a:rPr>
              <a:t>1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8DB369-1DE8-3234-7303-D5719C743CCF}"/>
              </a:ext>
            </a:extLst>
          </p:cNvPr>
          <p:cNvSpPr/>
          <p:nvPr/>
        </p:nvSpPr>
        <p:spPr>
          <a:xfrm>
            <a:off x="3868377" y="4885627"/>
            <a:ext cx="406886" cy="14647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2"/>
                </a:solidFill>
              </a:rPr>
              <a:t>K</a:t>
            </a:r>
            <a:r>
              <a:rPr lang="en-GB" sz="900" baseline="-25000" dirty="0">
                <a:solidFill>
                  <a:schemeClr val="tx2"/>
                </a:solidFill>
              </a:rPr>
              <a:t>h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7" name="文本框 151">
            <a:extLst>
              <a:ext uri="{FF2B5EF4-FFF2-40B4-BE49-F238E27FC236}">
                <a16:creationId xmlns:a16="http://schemas.microsoft.com/office/drawing/2014/main" id="{14D1E307-4AE4-E62C-0119-F8D32A3001F0}"/>
              </a:ext>
            </a:extLst>
          </p:cNvPr>
          <p:cNvSpPr txBox="1"/>
          <p:nvPr/>
        </p:nvSpPr>
        <p:spPr>
          <a:xfrm>
            <a:off x="3586807" y="1436004"/>
            <a:ext cx="290025" cy="25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(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8" name="文本框 151">
            <a:extLst>
              <a:ext uri="{FF2B5EF4-FFF2-40B4-BE49-F238E27FC236}">
                <a16:creationId xmlns:a16="http://schemas.microsoft.com/office/drawing/2014/main" id="{C489D52A-9AEC-F12A-94A1-806893F0EA13}"/>
              </a:ext>
            </a:extLst>
          </p:cNvPr>
          <p:cNvSpPr txBox="1"/>
          <p:nvPr/>
        </p:nvSpPr>
        <p:spPr>
          <a:xfrm>
            <a:off x="3586807" y="3146423"/>
            <a:ext cx="290025" cy="25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(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" name="文本框 151">
            <a:extLst>
              <a:ext uri="{FF2B5EF4-FFF2-40B4-BE49-F238E27FC236}">
                <a16:creationId xmlns:a16="http://schemas.microsoft.com/office/drawing/2014/main" id="{CF958739-D6BE-0A76-CD31-D7D9C9A98DD2}"/>
              </a:ext>
            </a:extLst>
          </p:cNvPr>
          <p:cNvSpPr txBox="1"/>
          <p:nvPr/>
        </p:nvSpPr>
        <p:spPr>
          <a:xfrm>
            <a:off x="3586807" y="5419931"/>
            <a:ext cx="290025" cy="25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(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6EAA87-C424-019D-5E9C-2CF84B59CF21}"/>
              </a:ext>
            </a:extLst>
          </p:cNvPr>
          <p:cNvSpPr/>
          <p:nvPr/>
        </p:nvSpPr>
        <p:spPr>
          <a:xfrm flipV="1">
            <a:off x="2920026" y="3292014"/>
            <a:ext cx="406886" cy="4572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ACF46D-A2EB-C7DA-ADEB-156569EB0D51}"/>
              </a:ext>
            </a:extLst>
          </p:cNvPr>
          <p:cNvSpPr/>
          <p:nvPr/>
        </p:nvSpPr>
        <p:spPr>
          <a:xfrm flipV="1">
            <a:off x="2920026" y="5566348"/>
            <a:ext cx="406886" cy="4572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66502-9988-7C90-8BEE-6EBFB13D12D4}"/>
              </a:ext>
            </a:extLst>
          </p:cNvPr>
          <p:cNvSpPr/>
          <p:nvPr/>
        </p:nvSpPr>
        <p:spPr>
          <a:xfrm>
            <a:off x="7239373" y="872915"/>
            <a:ext cx="406886" cy="1464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2"/>
                </a:solidFill>
              </a:rPr>
              <a:t>V</a:t>
            </a:r>
            <a:r>
              <a:rPr lang="en-GB" sz="900" baseline="-25000" dirty="0">
                <a:solidFill>
                  <a:schemeClr val="tx2"/>
                </a:solidFill>
              </a:rPr>
              <a:t>0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5A8372-00E6-C355-F163-782695D97277}"/>
              </a:ext>
            </a:extLst>
          </p:cNvPr>
          <p:cNvSpPr/>
          <p:nvPr/>
        </p:nvSpPr>
        <p:spPr>
          <a:xfrm>
            <a:off x="7239373" y="2659267"/>
            <a:ext cx="406886" cy="14647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2"/>
                </a:solidFill>
              </a:rPr>
              <a:t>V</a:t>
            </a:r>
            <a:r>
              <a:rPr lang="en-GB" sz="900" baseline="-25000" dirty="0">
                <a:solidFill>
                  <a:schemeClr val="tx2"/>
                </a:solidFill>
              </a:rPr>
              <a:t>1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9E96E37-48F9-80A0-70F3-B6917FDC8A1D}"/>
              </a:ext>
            </a:extLst>
          </p:cNvPr>
          <p:cNvSpPr/>
          <p:nvPr/>
        </p:nvSpPr>
        <p:spPr>
          <a:xfrm>
            <a:off x="7239373" y="4885627"/>
            <a:ext cx="406886" cy="14647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tx2"/>
                </a:solidFill>
              </a:rPr>
              <a:t>V</a:t>
            </a:r>
            <a:r>
              <a:rPr lang="en-GB" sz="900" baseline="-25000" dirty="0" err="1">
                <a:solidFill>
                  <a:schemeClr val="tx2"/>
                </a:solidFill>
              </a:rPr>
              <a:t>h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74" name="Thought Bubble: Cloud 73">
            <a:extLst>
              <a:ext uri="{FF2B5EF4-FFF2-40B4-BE49-F238E27FC236}">
                <a16:creationId xmlns:a16="http://schemas.microsoft.com/office/drawing/2014/main" id="{1B0A70D4-51D2-E2E3-8FDE-FE6C5DB08F6A}"/>
              </a:ext>
            </a:extLst>
          </p:cNvPr>
          <p:cNvSpPr/>
          <p:nvPr/>
        </p:nvSpPr>
        <p:spPr>
          <a:xfrm>
            <a:off x="8963234" y="1193146"/>
            <a:ext cx="3157372" cy="106421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 </a:t>
            </a:r>
            <a:r>
              <a:rPr lang="en-GB" b="1" dirty="0">
                <a:solidFill>
                  <a:schemeClr val="accent3"/>
                </a:solidFill>
              </a:rPr>
              <a:t>MHA</a:t>
            </a:r>
            <a:r>
              <a:rPr lang="en-GB" b="1" dirty="0">
                <a:solidFill>
                  <a:schemeClr val="tx1"/>
                </a:solidFill>
              </a:rPr>
              <a:t> part: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All GEMV Operations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-- Memory-bound</a:t>
            </a:r>
            <a:endParaRPr lang="en-C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629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31FD0-2FFB-B676-5170-363E5B802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19428E3-9C61-AEB8-5BC8-B1A1246AAC42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>
              <a:buClrTx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MLA 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Decode Can Be 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Compute-Bound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8C3D930-8E60-CF82-F5CC-FB123FFD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6A21B3-E6DD-4C46-491B-C2ABA5822E24}"/>
              </a:ext>
            </a:extLst>
          </p:cNvPr>
          <p:cNvSpPr/>
          <p:nvPr/>
        </p:nvSpPr>
        <p:spPr>
          <a:xfrm>
            <a:off x="846983" y="1588347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9A8E22-60E2-367B-FE9D-472F67EA92EC}"/>
              </a:ext>
            </a:extLst>
          </p:cNvPr>
          <p:cNvSpPr/>
          <p:nvPr/>
        </p:nvSpPr>
        <p:spPr>
          <a:xfrm>
            <a:off x="1802172" y="1232060"/>
            <a:ext cx="406886" cy="7464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2"/>
                </a:solidFill>
              </a:rPr>
              <a:t>W</a:t>
            </a:r>
            <a:r>
              <a:rPr lang="en-GB" sz="900" baseline="-25000" dirty="0">
                <a:solidFill>
                  <a:schemeClr val="tx2"/>
                </a:solidFill>
              </a:rPr>
              <a:t>0</a:t>
            </a:r>
            <a:r>
              <a:rPr lang="en-GB" sz="700" baseline="30000" dirty="0">
                <a:solidFill>
                  <a:schemeClr val="tx2"/>
                </a:solidFill>
              </a:rPr>
              <a:t>UQ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12" name="文本框 151">
            <a:extLst>
              <a:ext uri="{FF2B5EF4-FFF2-40B4-BE49-F238E27FC236}">
                <a16:creationId xmlns:a16="http://schemas.microsoft.com/office/drawing/2014/main" id="{2B0F43BD-B403-CDC5-F598-C999D7AC23DA}"/>
              </a:ext>
            </a:extLst>
          </p:cNvPr>
          <p:cNvSpPr txBox="1"/>
          <p:nvPr/>
        </p:nvSpPr>
        <p:spPr>
          <a:xfrm>
            <a:off x="1512147" y="1436004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3" name="文本框 151">
            <a:extLst>
              <a:ext uri="{FF2B5EF4-FFF2-40B4-BE49-F238E27FC236}">
                <a16:creationId xmlns:a16="http://schemas.microsoft.com/office/drawing/2014/main" id="{A4C1C1DF-7613-4595-A49C-EF37908D2066}"/>
              </a:ext>
            </a:extLst>
          </p:cNvPr>
          <p:cNvSpPr txBox="1"/>
          <p:nvPr/>
        </p:nvSpPr>
        <p:spPr>
          <a:xfrm>
            <a:off x="638302" y="1436004"/>
            <a:ext cx="290025" cy="25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(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4" name="文本框 151">
            <a:extLst>
              <a:ext uri="{FF2B5EF4-FFF2-40B4-BE49-F238E27FC236}">
                <a16:creationId xmlns:a16="http://schemas.microsoft.com/office/drawing/2014/main" id="{A961B779-2298-01AA-986B-484D40AB97A1}"/>
              </a:ext>
            </a:extLst>
          </p:cNvPr>
          <p:cNvSpPr txBox="1"/>
          <p:nvPr/>
        </p:nvSpPr>
        <p:spPr>
          <a:xfrm>
            <a:off x="2196676" y="1436004"/>
            <a:ext cx="290025" cy="25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)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8B31D2-11BC-0C25-3151-5959DF19E061}"/>
              </a:ext>
            </a:extLst>
          </p:cNvPr>
          <p:cNvSpPr/>
          <p:nvPr/>
        </p:nvSpPr>
        <p:spPr>
          <a:xfrm>
            <a:off x="2783226" y="872915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18" name="文本框 151">
            <a:extLst>
              <a:ext uri="{FF2B5EF4-FFF2-40B4-BE49-F238E27FC236}">
                <a16:creationId xmlns:a16="http://schemas.microsoft.com/office/drawing/2014/main" id="{15DBD202-359B-629A-FCEC-4B46C43C8F30}"/>
              </a:ext>
            </a:extLst>
          </p:cNvPr>
          <p:cNvSpPr txBox="1"/>
          <p:nvPr/>
        </p:nvSpPr>
        <p:spPr>
          <a:xfrm>
            <a:off x="3596407" y="1436004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9" name="文本框 151">
            <a:extLst>
              <a:ext uri="{FF2B5EF4-FFF2-40B4-BE49-F238E27FC236}">
                <a16:creationId xmlns:a16="http://schemas.microsoft.com/office/drawing/2014/main" id="{E530121D-37E4-9E32-D565-C72DF59929AB}"/>
              </a:ext>
            </a:extLst>
          </p:cNvPr>
          <p:cNvSpPr txBox="1"/>
          <p:nvPr/>
        </p:nvSpPr>
        <p:spPr>
          <a:xfrm>
            <a:off x="2575921" y="1436004"/>
            <a:ext cx="290025" cy="25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(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0" name="文本框 151">
            <a:extLst>
              <a:ext uri="{FF2B5EF4-FFF2-40B4-BE49-F238E27FC236}">
                <a16:creationId xmlns:a16="http://schemas.microsoft.com/office/drawing/2014/main" id="{25F8C3E1-6DDE-3113-632F-32FC0A793593}"/>
              </a:ext>
            </a:extLst>
          </p:cNvPr>
          <p:cNvSpPr txBox="1"/>
          <p:nvPr/>
        </p:nvSpPr>
        <p:spPr>
          <a:xfrm>
            <a:off x="4227258" y="1436004"/>
            <a:ext cx="290025" cy="25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)</a:t>
            </a:r>
            <a:r>
              <a:rPr kumimoji="0" lang="en-GB" altLang="zh-CN" sz="16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</a:t>
            </a:r>
            <a:endParaRPr kumimoji="0" lang="zh-CN" altLang="en-US" sz="1600" b="1" i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1" name="文本框 151">
            <a:extLst>
              <a:ext uri="{FF2B5EF4-FFF2-40B4-BE49-F238E27FC236}">
                <a16:creationId xmlns:a16="http://schemas.microsoft.com/office/drawing/2014/main" id="{A19F5D1B-98E5-B993-069C-71AA0815B0DE}"/>
              </a:ext>
            </a:extLst>
          </p:cNvPr>
          <p:cNvSpPr txBox="1"/>
          <p:nvPr/>
        </p:nvSpPr>
        <p:spPr>
          <a:xfrm>
            <a:off x="2329938" y="1436004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9BFAF4-CC9E-4452-6182-40BBC8989D35}"/>
              </a:ext>
            </a:extLst>
          </p:cNvPr>
          <p:cNvSpPr/>
          <p:nvPr/>
        </p:nvSpPr>
        <p:spPr>
          <a:xfrm>
            <a:off x="3868377" y="1232060"/>
            <a:ext cx="406886" cy="7464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2"/>
                </a:solidFill>
              </a:rPr>
              <a:t>W</a:t>
            </a:r>
            <a:r>
              <a:rPr lang="en-GB" sz="900" baseline="-25000" dirty="0">
                <a:solidFill>
                  <a:schemeClr val="tx2"/>
                </a:solidFill>
              </a:rPr>
              <a:t>0</a:t>
            </a:r>
            <a:r>
              <a:rPr lang="en-GB" sz="700" baseline="30000" dirty="0">
                <a:solidFill>
                  <a:schemeClr val="tx2"/>
                </a:solidFill>
              </a:rPr>
              <a:t>UK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A20CAF-9EA4-9F8B-434E-A041F5DC7080}"/>
              </a:ext>
            </a:extLst>
          </p:cNvPr>
          <p:cNvCxnSpPr>
            <a:cxnSpLocks/>
          </p:cNvCxnSpPr>
          <p:nvPr/>
        </p:nvCxnSpPr>
        <p:spPr>
          <a:xfrm>
            <a:off x="4561733" y="1634066"/>
            <a:ext cx="870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151">
            <a:extLst>
              <a:ext uri="{FF2B5EF4-FFF2-40B4-BE49-F238E27FC236}">
                <a16:creationId xmlns:a16="http://schemas.microsoft.com/office/drawing/2014/main" id="{4693F6F0-F949-61F7-3386-C57D367493C9}"/>
              </a:ext>
            </a:extLst>
          </p:cNvPr>
          <p:cNvSpPr txBox="1"/>
          <p:nvPr/>
        </p:nvSpPr>
        <p:spPr>
          <a:xfrm>
            <a:off x="4561733" y="1342660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SoftMax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F288C6-0E7E-7229-0A19-9533AAE9F848}"/>
              </a:ext>
            </a:extLst>
          </p:cNvPr>
          <p:cNvSpPr/>
          <p:nvPr/>
        </p:nvSpPr>
        <p:spPr>
          <a:xfrm>
            <a:off x="5582571" y="1588347"/>
            <a:ext cx="1285643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4BDC60-B856-87E0-A1C9-11C5238A698F}"/>
              </a:ext>
            </a:extLst>
          </p:cNvPr>
          <p:cNvSpPr/>
          <p:nvPr/>
        </p:nvSpPr>
        <p:spPr>
          <a:xfrm>
            <a:off x="7246039" y="872915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28" name="文本框 151">
            <a:extLst>
              <a:ext uri="{FF2B5EF4-FFF2-40B4-BE49-F238E27FC236}">
                <a16:creationId xmlns:a16="http://schemas.microsoft.com/office/drawing/2014/main" id="{66DE9D1C-EF8E-421D-94E7-EC17057890E0}"/>
              </a:ext>
            </a:extLst>
          </p:cNvPr>
          <p:cNvSpPr txBox="1"/>
          <p:nvPr/>
        </p:nvSpPr>
        <p:spPr>
          <a:xfrm>
            <a:off x="7994907" y="1436004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9" name="文本框 151">
            <a:extLst>
              <a:ext uri="{FF2B5EF4-FFF2-40B4-BE49-F238E27FC236}">
                <a16:creationId xmlns:a16="http://schemas.microsoft.com/office/drawing/2014/main" id="{4AE2B8E3-CD87-413E-D2B2-C5FD09E2F7F2}"/>
              </a:ext>
            </a:extLst>
          </p:cNvPr>
          <p:cNvSpPr txBox="1"/>
          <p:nvPr/>
        </p:nvSpPr>
        <p:spPr>
          <a:xfrm>
            <a:off x="7038734" y="1436004"/>
            <a:ext cx="290025" cy="25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(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E0684E-A1C9-2D8F-8105-F8420C44AC22}"/>
              </a:ext>
            </a:extLst>
          </p:cNvPr>
          <p:cNvSpPr/>
          <p:nvPr/>
        </p:nvSpPr>
        <p:spPr>
          <a:xfrm>
            <a:off x="8266877" y="1232060"/>
            <a:ext cx="406886" cy="7464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2"/>
                </a:solidFill>
              </a:rPr>
              <a:t>W</a:t>
            </a:r>
            <a:r>
              <a:rPr lang="en-GB" sz="900" baseline="-25000" dirty="0">
                <a:solidFill>
                  <a:schemeClr val="tx2"/>
                </a:solidFill>
              </a:rPr>
              <a:t>0</a:t>
            </a:r>
            <a:r>
              <a:rPr lang="en-GB" sz="700" baseline="30000" dirty="0">
                <a:solidFill>
                  <a:schemeClr val="tx2"/>
                </a:solidFill>
              </a:rPr>
              <a:t>UV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31" name="文本框 151">
            <a:extLst>
              <a:ext uri="{FF2B5EF4-FFF2-40B4-BE49-F238E27FC236}">
                <a16:creationId xmlns:a16="http://schemas.microsoft.com/office/drawing/2014/main" id="{D77A1073-D2BF-4038-69B9-CD0A03BA4276}"/>
              </a:ext>
            </a:extLst>
          </p:cNvPr>
          <p:cNvSpPr txBox="1"/>
          <p:nvPr/>
        </p:nvSpPr>
        <p:spPr>
          <a:xfrm>
            <a:off x="8673763" y="1436004"/>
            <a:ext cx="290025" cy="25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)</a:t>
            </a:r>
            <a:endParaRPr kumimoji="0" lang="zh-CN" altLang="en-US" sz="1600" b="1" i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2" name="文本框 151">
            <a:extLst>
              <a:ext uri="{FF2B5EF4-FFF2-40B4-BE49-F238E27FC236}">
                <a16:creationId xmlns:a16="http://schemas.microsoft.com/office/drawing/2014/main" id="{1A4EC3B1-29E2-6867-8DDA-8301B6AAACF3}"/>
              </a:ext>
            </a:extLst>
          </p:cNvPr>
          <p:cNvSpPr txBox="1"/>
          <p:nvPr/>
        </p:nvSpPr>
        <p:spPr>
          <a:xfrm>
            <a:off x="6852361" y="1436004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03E2B7-A66D-9B6C-D855-4898166B7F9F}"/>
              </a:ext>
            </a:extLst>
          </p:cNvPr>
          <p:cNvSpPr/>
          <p:nvPr/>
        </p:nvSpPr>
        <p:spPr>
          <a:xfrm>
            <a:off x="846983" y="3298766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544239-36D2-F5C9-684E-8AEF0A159EA8}"/>
              </a:ext>
            </a:extLst>
          </p:cNvPr>
          <p:cNvSpPr/>
          <p:nvPr/>
        </p:nvSpPr>
        <p:spPr>
          <a:xfrm>
            <a:off x="1802172" y="2942479"/>
            <a:ext cx="406886" cy="74644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2"/>
                </a:solidFill>
              </a:rPr>
              <a:t>W</a:t>
            </a:r>
            <a:r>
              <a:rPr lang="en-GB" sz="900" baseline="-25000" dirty="0">
                <a:solidFill>
                  <a:schemeClr val="tx2"/>
                </a:solidFill>
              </a:rPr>
              <a:t>1</a:t>
            </a:r>
            <a:r>
              <a:rPr lang="en-GB" sz="700" baseline="30000" dirty="0">
                <a:solidFill>
                  <a:schemeClr val="tx2"/>
                </a:solidFill>
              </a:rPr>
              <a:t>UQ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35" name="文本框 151">
            <a:extLst>
              <a:ext uri="{FF2B5EF4-FFF2-40B4-BE49-F238E27FC236}">
                <a16:creationId xmlns:a16="http://schemas.microsoft.com/office/drawing/2014/main" id="{B06E9C5A-F077-5638-7C47-C7C5DFE2C35C}"/>
              </a:ext>
            </a:extLst>
          </p:cNvPr>
          <p:cNvSpPr txBox="1"/>
          <p:nvPr/>
        </p:nvSpPr>
        <p:spPr>
          <a:xfrm>
            <a:off x="1512147" y="3146423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6" name="文本框 151">
            <a:extLst>
              <a:ext uri="{FF2B5EF4-FFF2-40B4-BE49-F238E27FC236}">
                <a16:creationId xmlns:a16="http://schemas.microsoft.com/office/drawing/2014/main" id="{707509D9-4255-9F42-1182-90513FDD62BB}"/>
              </a:ext>
            </a:extLst>
          </p:cNvPr>
          <p:cNvSpPr txBox="1"/>
          <p:nvPr/>
        </p:nvSpPr>
        <p:spPr>
          <a:xfrm>
            <a:off x="638302" y="3146423"/>
            <a:ext cx="290025" cy="25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(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7" name="文本框 151">
            <a:extLst>
              <a:ext uri="{FF2B5EF4-FFF2-40B4-BE49-F238E27FC236}">
                <a16:creationId xmlns:a16="http://schemas.microsoft.com/office/drawing/2014/main" id="{4960BB46-CFDD-E664-F9DB-58C0EF8FEA2A}"/>
              </a:ext>
            </a:extLst>
          </p:cNvPr>
          <p:cNvSpPr txBox="1"/>
          <p:nvPr/>
        </p:nvSpPr>
        <p:spPr>
          <a:xfrm>
            <a:off x="2196676" y="3146423"/>
            <a:ext cx="290025" cy="25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)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8E4E7A-60B4-24F7-DA8D-9B95B41459C6}"/>
              </a:ext>
            </a:extLst>
          </p:cNvPr>
          <p:cNvSpPr/>
          <p:nvPr/>
        </p:nvSpPr>
        <p:spPr>
          <a:xfrm>
            <a:off x="2783226" y="2583334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39" name="文本框 151">
            <a:extLst>
              <a:ext uri="{FF2B5EF4-FFF2-40B4-BE49-F238E27FC236}">
                <a16:creationId xmlns:a16="http://schemas.microsoft.com/office/drawing/2014/main" id="{7AC74C81-7401-7641-013A-72E9D52792C1}"/>
              </a:ext>
            </a:extLst>
          </p:cNvPr>
          <p:cNvSpPr txBox="1"/>
          <p:nvPr/>
        </p:nvSpPr>
        <p:spPr>
          <a:xfrm>
            <a:off x="3596407" y="3146423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0" name="文本框 151">
            <a:extLst>
              <a:ext uri="{FF2B5EF4-FFF2-40B4-BE49-F238E27FC236}">
                <a16:creationId xmlns:a16="http://schemas.microsoft.com/office/drawing/2014/main" id="{EED5A31C-47B1-AFCB-D76D-F69015F4A8FC}"/>
              </a:ext>
            </a:extLst>
          </p:cNvPr>
          <p:cNvSpPr txBox="1"/>
          <p:nvPr/>
        </p:nvSpPr>
        <p:spPr>
          <a:xfrm>
            <a:off x="2575921" y="3146423"/>
            <a:ext cx="290025" cy="25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(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1" name="文本框 151">
            <a:extLst>
              <a:ext uri="{FF2B5EF4-FFF2-40B4-BE49-F238E27FC236}">
                <a16:creationId xmlns:a16="http://schemas.microsoft.com/office/drawing/2014/main" id="{A89CA5FA-B149-4B6E-70B9-79CFEABF2A3F}"/>
              </a:ext>
            </a:extLst>
          </p:cNvPr>
          <p:cNvSpPr txBox="1"/>
          <p:nvPr/>
        </p:nvSpPr>
        <p:spPr>
          <a:xfrm>
            <a:off x="4227258" y="3146423"/>
            <a:ext cx="290025" cy="25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)</a:t>
            </a:r>
            <a:r>
              <a:rPr kumimoji="0" lang="en-GB" altLang="zh-CN" sz="16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</a:t>
            </a:r>
            <a:endParaRPr kumimoji="0" lang="zh-CN" altLang="en-US" sz="1600" b="1" i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2" name="文本框 151">
            <a:extLst>
              <a:ext uri="{FF2B5EF4-FFF2-40B4-BE49-F238E27FC236}">
                <a16:creationId xmlns:a16="http://schemas.microsoft.com/office/drawing/2014/main" id="{80500363-7450-2384-22B6-99F44CE207B7}"/>
              </a:ext>
            </a:extLst>
          </p:cNvPr>
          <p:cNvSpPr txBox="1"/>
          <p:nvPr/>
        </p:nvSpPr>
        <p:spPr>
          <a:xfrm>
            <a:off x="2329938" y="3146423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CAB989E-B645-86A8-F2B9-9626829F55D4}"/>
              </a:ext>
            </a:extLst>
          </p:cNvPr>
          <p:cNvSpPr/>
          <p:nvPr/>
        </p:nvSpPr>
        <p:spPr>
          <a:xfrm>
            <a:off x="3868377" y="2942479"/>
            <a:ext cx="406886" cy="74644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2"/>
                </a:solidFill>
              </a:rPr>
              <a:t>W</a:t>
            </a:r>
            <a:r>
              <a:rPr lang="en-GB" sz="900" baseline="-25000" dirty="0">
                <a:solidFill>
                  <a:schemeClr val="tx2"/>
                </a:solidFill>
              </a:rPr>
              <a:t>1</a:t>
            </a:r>
            <a:r>
              <a:rPr lang="en-GB" sz="700" baseline="30000" dirty="0">
                <a:solidFill>
                  <a:schemeClr val="tx2"/>
                </a:solidFill>
              </a:rPr>
              <a:t>UK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EEA00E-CC90-7095-548B-87D8F34F4DB8}"/>
              </a:ext>
            </a:extLst>
          </p:cNvPr>
          <p:cNvCxnSpPr>
            <a:cxnSpLocks/>
          </p:cNvCxnSpPr>
          <p:nvPr/>
        </p:nvCxnSpPr>
        <p:spPr>
          <a:xfrm>
            <a:off x="4561733" y="3344485"/>
            <a:ext cx="870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151">
            <a:extLst>
              <a:ext uri="{FF2B5EF4-FFF2-40B4-BE49-F238E27FC236}">
                <a16:creationId xmlns:a16="http://schemas.microsoft.com/office/drawing/2014/main" id="{431D3B18-19DD-BE4F-B817-578054FC0EB7}"/>
              </a:ext>
            </a:extLst>
          </p:cNvPr>
          <p:cNvSpPr txBox="1"/>
          <p:nvPr/>
        </p:nvSpPr>
        <p:spPr>
          <a:xfrm>
            <a:off x="4561733" y="3053079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SoftMax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E9380ED-C7C1-897A-0101-07CC926367D1}"/>
              </a:ext>
            </a:extLst>
          </p:cNvPr>
          <p:cNvSpPr/>
          <p:nvPr/>
        </p:nvSpPr>
        <p:spPr>
          <a:xfrm>
            <a:off x="5582571" y="3298766"/>
            <a:ext cx="1285643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E7A87E-7733-56EE-355B-F9D6E12E4121}"/>
              </a:ext>
            </a:extLst>
          </p:cNvPr>
          <p:cNvSpPr/>
          <p:nvPr/>
        </p:nvSpPr>
        <p:spPr>
          <a:xfrm>
            <a:off x="7246039" y="2583334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48" name="文本框 151">
            <a:extLst>
              <a:ext uri="{FF2B5EF4-FFF2-40B4-BE49-F238E27FC236}">
                <a16:creationId xmlns:a16="http://schemas.microsoft.com/office/drawing/2014/main" id="{A04FF8EC-15ED-20EE-1790-7862FA412AF3}"/>
              </a:ext>
            </a:extLst>
          </p:cNvPr>
          <p:cNvSpPr txBox="1"/>
          <p:nvPr/>
        </p:nvSpPr>
        <p:spPr>
          <a:xfrm>
            <a:off x="7994907" y="3146423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9" name="文本框 151">
            <a:extLst>
              <a:ext uri="{FF2B5EF4-FFF2-40B4-BE49-F238E27FC236}">
                <a16:creationId xmlns:a16="http://schemas.microsoft.com/office/drawing/2014/main" id="{82A6EB7D-9AEA-928A-C315-340D5A169E1E}"/>
              </a:ext>
            </a:extLst>
          </p:cNvPr>
          <p:cNvSpPr txBox="1"/>
          <p:nvPr/>
        </p:nvSpPr>
        <p:spPr>
          <a:xfrm>
            <a:off x="7038734" y="3146423"/>
            <a:ext cx="290025" cy="25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(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FC9357-0876-C2A3-8962-8FCF5AA3F20E}"/>
              </a:ext>
            </a:extLst>
          </p:cNvPr>
          <p:cNvSpPr/>
          <p:nvPr/>
        </p:nvSpPr>
        <p:spPr>
          <a:xfrm>
            <a:off x="8266877" y="2942479"/>
            <a:ext cx="406886" cy="74644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2"/>
                </a:solidFill>
              </a:rPr>
              <a:t>W</a:t>
            </a:r>
            <a:r>
              <a:rPr lang="en-GB" sz="900" baseline="-25000" dirty="0">
                <a:solidFill>
                  <a:schemeClr val="tx2"/>
                </a:solidFill>
              </a:rPr>
              <a:t>1</a:t>
            </a:r>
            <a:r>
              <a:rPr lang="en-GB" sz="700" baseline="30000" dirty="0">
                <a:solidFill>
                  <a:schemeClr val="tx2"/>
                </a:solidFill>
              </a:rPr>
              <a:t>UV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51" name="文本框 151">
            <a:extLst>
              <a:ext uri="{FF2B5EF4-FFF2-40B4-BE49-F238E27FC236}">
                <a16:creationId xmlns:a16="http://schemas.microsoft.com/office/drawing/2014/main" id="{C2609921-DC3E-C68C-3E9F-67F21B54E18C}"/>
              </a:ext>
            </a:extLst>
          </p:cNvPr>
          <p:cNvSpPr txBox="1"/>
          <p:nvPr/>
        </p:nvSpPr>
        <p:spPr>
          <a:xfrm>
            <a:off x="8673763" y="3146423"/>
            <a:ext cx="290025" cy="25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)</a:t>
            </a:r>
            <a:endParaRPr kumimoji="0" lang="zh-CN" altLang="en-US" sz="1600" b="1" i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2" name="文本框 151">
            <a:extLst>
              <a:ext uri="{FF2B5EF4-FFF2-40B4-BE49-F238E27FC236}">
                <a16:creationId xmlns:a16="http://schemas.microsoft.com/office/drawing/2014/main" id="{DE702C6C-254B-C323-533E-6B080FC6A82F}"/>
              </a:ext>
            </a:extLst>
          </p:cNvPr>
          <p:cNvSpPr txBox="1"/>
          <p:nvPr/>
        </p:nvSpPr>
        <p:spPr>
          <a:xfrm>
            <a:off x="6852361" y="3146423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D62F213-16A6-DCB3-B09F-2D65B37B9CD0}"/>
              </a:ext>
            </a:extLst>
          </p:cNvPr>
          <p:cNvSpPr/>
          <p:nvPr/>
        </p:nvSpPr>
        <p:spPr>
          <a:xfrm>
            <a:off x="846983" y="5572274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BDA06D9-5FAF-5E1D-D2BF-2E8F0AD02BF7}"/>
              </a:ext>
            </a:extLst>
          </p:cNvPr>
          <p:cNvSpPr/>
          <p:nvPr/>
        </p:nvSpPr>
        <p:spPr>
          <a:xfrm>
            <a:off x="1802172" y="5215987"/>
            <a:ext cx="406886" cy="74644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tx2"/>
                </a:solidFill>
              </a:rPr>
              <a:t>W</a:t>
            </a:r>
            <a:r>
              <a:rPr lang="en-GB" sz="900" baseline="-25000" dirty="0" err="1">
                <a:solidFill>
                  <a:schemeClr val="tx2"/>
                </a:solidFill>
              </a:rPr>
              <a:t>h</a:t>
            </a:r>
            <a:r>
              <a:rPr lang="en-GB" sz="700" baseline="30000" dirty="0" err="1">
                <a:solidFill>
                  <a:schemeClr val="tx2"/>
                </a:solidFill>
              </a:rPr>
              <a:t>UQ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55" name="文本框 151">
            <a:extLst>
              <a:ext uri="{FF2B5EF4-FFF2-40B4-BE49-F238E27FC236}">
                <a16:creationId xmlns:a16="http://schemas.microsoft.com/office/drawing/2014/main" id="{D5C2921F-C23A-0986-6F12-396D785EC153}"/>
              </a:ext>
            </a:extLst>
          </p:cNvPr>
          <p:cNvSpPr txBox="1"/>
          <p:nvPr/>
        </p:nvSpPr>
        <p:spPr>
          <a:xfrm>
            <a:off x="1512147" y="5419931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6" name="文本框 151">
            <a:extLst>
              <a:ext uri="{FF2B5EF4-FFF2-40B4-BE49-F238E27FC236}">
                <a16:creationId xmlns:a16="http://schemas.microsoft.com/office/drawing/2014/main" id="{62512973-6051-6439-1176-02955C7BE903}"/>
              </a:ext>
            </a:extLst>
          </p:cNvPr>
          <p:cNvSpPr txBox="1"/>
          <p:nvPr/>
        </p:nvSpPr>
        <p:spPr>
          <a:xfrm>
            <a:off x="638302" y="5419931"/>
            <a:ext cx="290025" cy="25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(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7" name="文本框 151">
            <a:extLst>
              <a:ext uri="{FF2B5EF4-FFF2-40B4-BE49-F238E27FC236}">
                <a16:creationId xmlns:a16="http://schemas.microsoft.com/office/drawing/2014/main" id="{819C01B1-30EE-9AE5-31E4-0D010E2E12C2}"/>
              </a:ext>
            </a:extLst>
          </p:cNvPr>
          <p:cNvSpPr txBox="1"/>
          <p:nvPr/>
        </p:nvSpPr>
        <p:spPr>
          <a:xfrm>
            <a:off x="2196676" y="5419931"/>
            <a:ext cx="290025" cy="25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)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609018-FA04-FC33-C886-0AE6B07C12AB}"/>
              </a:ext>
            </a:extLst>
          </p:cNvPr>
          <p:cNvSpPr/>
          <p:nvPr/>
        </p:nvSpPr>
        <p:spPr>
          <a:xfrm>
            <a:off x="2783226" y="4856842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59" name="文本框 151">
            <a:extLst>
              <a:ext uri="{FF2B5EF4-FFF2-40B4-BE49-F238E27FC236}">
                <a16:creationId xmlns:a16="http://schemas.microsoft.com/office/drawing/2014/main" id="{136A8A0A-30A1-8ED5-2ED3-98F077756F32}"/>
              </a:ext>
            </a:extLst>
          </p:cNvPr>
          <p:cNvSpPr txBox="1"/>
          <p:nvPr/>
        </p:nvSpPr>
        <p:spPr>
          <a:xfrm>
            <a:off x="3596407" y="5419931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0" name="文本框 151">
            <a:extLst>
              <a:ext uri="{FF2B5EF4-FFF2-40B4-BE49-F238E27FC236}">
                <a16:creationId xmlns:a16="http://schemas.microsoft.com/office/drawing/2014/main" id="{B97A92A7-B80C-CF31-18D8-448C1478C3A0}"/>
              </a:ext>
            </a:extLst>
          </p:cNvPr>
          <p:cNvSpPr txBox="1"/>
          <p:nvPr/>
        </p:nvSpPr>
        <p:spPr>
          <a:xfrm>
            <a:off x="2575921" y="5419931"/>
            <a:ext cx="290025" cy="25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(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1" name="文本框 151">
            <a:extLst>
              <a:ext uri="{FF2B5EF4-FFF2-40B4-BE49-F238E27FC236}">
                <a16:creationId xmlns:a16="http://schemas.microsoft.com/office/drawing/2014/main" id="{B73C9484-96B0-4D00-D424-BE1C35CBB7AA}"/>
              </a:ext>
            </a:extLst>
          </p:cNvPr>
          <p:cNvSpPr txBox="1"/>
          <p:nvPr/>
        </p:nvSpPr>
        <p:spPr>
          <a:xfrm>
            <a:off x="4227258" y="5419931"/>
            <a:ext cx="290025" cy="25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)</a:t>
            </a:r>
            <a:r>
              <a:rPr kumimoji="0" lang="en-GB" altLang="zh-CN" sz="16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</a:t>
            </a:r>
            <a:endParaRPr kumimoji="0" lang="zh-CN" altLang="en-US" sz="1600" b="1" i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2" name="文本框 151">
            <a:extLst>
              <a:ext uri="{FF2B5EF4-FFF2-40B4-BE49-F238E27FC236}">
                <a16:creationId xmlns:a16="http://schemas.microsoft.com/office/drawing/2014/main" id="{037FF29C-8447-1BDF-BA2A-2C0E614D9A5E}"/>
              </a:ext>
            </a:extLst>
          </p:cNvPr>
          <p:cNvSpPr txBox="1"/>
          <p:nvPr/>
        </p:nvSpPr>
        <p:spPr>
          <a:xfrm>
            <a:off x="2329938" y="5419931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E0763DF-BD08-D30E-A621-9DC386E7DE46}"/>
              </a:ext>
            </a:extLst>
          </p:cNvPr>
          <p:cNvSpPr/>
          <p:nvPr/>
        </p:nvSpPr>
        <p:spPr>
          <a:xfrm>
            <a:off x="3868377" y="5215987"/>
            <a:ext cx="406886" cy="74644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tx2"/>
                </a:solidFill>
              </a:rPr>
              <a:t>W</a:t>
            </a:r>
            <a:r>
              <a:rPr lang="en-GB" sz="900" baseline="-25000" dirty="0" err="1">
                <a:solidFill>
                  <a:schemeClr val="tx2"/>
                </a:solidFill>
              </a:rPr>
              <a:t>h</a:t>
            </a:r>
            <a:r>
              <a:rPr lang="en-GB" sz="700" baseline="30000" dirty="0" err="1">
                <a:solidFill>
                  <a:schemeClr val="tx2"/>
                </a:solidFill>
              </a:rPr>
              <a:t>UK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12E1920-9144-7B54-27DD-F0DE560D12FE}"/>
              </a:ext>
            </a:extLst>
          </p:cNvPr>
          <p:cNvCxnSpPr>
            <a:cxnSpLocks/>
          </p:cNvCxnSpPr>
          <p:nvPr/>
        </p:nvCxnSpPr>
        <p:spPr>
          <a:xfrm>
            <a:off x="4561733" y="5617993"/>
            <a:ext cx="870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本框 151">
            <a:extLst>
              <a:ext uri="{FF2B5EF4-FFF2-40B4-BE49-F238E27FC236}">
                <a16:creationId xmlns:a16="http://schemas.microsoft.com/office/drawing/2014/main" id="{0E131E07-A1C3-3C19-E65D-014F4C3F38A6}"/>
              </a:ext>
            </a:extLst>
          </p:cNvPr>
          <p:cNvSpPr txBox="1"/>
          <p:nvPr/>
        </p:nvSpPr>
        <p:spPr>
          <a:xfrm>
            <a:off x="4561733" y="5326587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SoftMax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237819A-F63E-A4B2-0026-AB1989281E93}"/>
              </a:ext>
            </a:extLst>
          </p:cNvPr>
          <p:cNvSpPr/>
          <p:nvPr/>
        </p:nvSpPr>
        <p:spPr>
          <a:xfrm>
            <a:off x="5582571" y="5572274"/>
            <a:ext cx="1285643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2976799-9509-B003-A1A8-8EBC14EF07DC}"/>
              </a:ext>
            </a:extLst>
          </p:cNvPr>
          <p:cNvSpPr/>
          <p:nvPr/>
        </p:nvSpPr>
        <p:spPr>
          <a:xfrm>
            <a:off x="7246039" y="4856842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68" name="文本框 151">
            <a:extLst>
              <a:ext uri="{FF2B5EF4-FFF2-40B4-BE49-F238E27FC236}">
                <a16:creationId xmlns:a16="http://schemas.microsoft.com/office/drawing/2014/main" id="{BE8E5AE8-7146-B8D3-24F5-7E6559835655}"/>
              </a:ext>
            </a:extLst>
          </p:cNvPr>
          <p:cNvSpPr txBox="1"/>
          <p:nvPr/>
        </p:nvSpPr>
        <p:spPr>
          <a:xfrm>
            <a:off x="7994907" y="5419931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9" name="文本框 151">
            <a:extLst>
              <a:ext uri="{FF2B5EF4-FFF2-40B4-BE49-F238E27FC236}">
                <a16:creationId xmlns:a16="http://schemas.microsoft.com/office/drawing/2014/main" id="{FB766965-689F-E58D-8057-A3554893D285}"/>
              </a:ext>
            </a:extLst>
          </p:cNvPr>
          <p:cNvSpPr txBox="1"/>
          <p:nvPr/>
        </p:nvSpPr>
        <p:spPr>
          <a:xfrm>
            <a:off x="7038734" y="5419931"/>
            <a:ext cx="290025" cy="25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(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6DC5571-F198-13BC-9E94-C08AE614D278}"/>
              </a:ext>
            </a:extLst>
          </p:cNvPr>
          <p:cNvSpPr/>
          <p:nvPr/>
        </p:nvSpPr>
        <p:spPr>
          <a:xfrm>
            <a:off x="8266877" y="5215987"/>
            <a:ext cx="406886" cy="74644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tx2"/>
                </a:solidFill>
              </a:rPr>
              <a:t>W</a:t>
            </a:r>
            <a:r>
              <a:rPr lang="en-GB" sz="900" baseline="-25000" dirty="0" err="1">
                <a:solidFill>
                  <a:schemeClr val="tx2"/>
                </a:solidFill>
              </a:rPr>
              <a:t>h</a:t>
            </a:r>
            <a:r>
              <a:rPr lang="en-GB" sz="700" baseline="30000" dirty="0" err="1">
                <a:solidFill>
                  <a:schemeClr val="tx2"/>
                </a:solidFill>
              </a:rPr>
              <a:t>UV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71" name="文本框 151">
            <a:extLst>
              <a:ext uri="{FF2B5EF4-FFF2-40B4-BE49-F238E27FC236}">
                <a16:creationId xmlns:a16="http://schemas.microsoft.com/office/drawing/2014/main" id="{0F161D59-423C-6D19-5AF5-B352F00BE81D}"/>
              </a:ext>
            </a:extLst>
          </p:cNvPr>
          <p:cNvSpPr txBox="1"/>
          <p:nvPr/>
        </p:nvSpPr>
        <p:spPr>
          <a:xfrm>
            <a:off x="8673763" y="5419931"/>
            <a:ext cx="290025" cy="25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)</a:t>
            </a:r>
            <a:endParaRPr kumimoji="0" lang="zh-CN" altLang="en-US" sz="1600" b="1" i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72" name="文本框 151">
            <a:extLst>
              <a:ext uri="{FF2B5EF4-FFF2-40B4-BE49-F238E27FC236}">
                <a16:creationId xmlns:a16="http://schemas.microsoft.com/office/drawing/2014/main" id="{F242A2B5-C7A9-CEBE-665B-510262D9D18D}"/>
              </a:ext>
            </a:extLst>
          </p:cNvPr>
          <p:cNvSpPr txBox="1"/>
          <p:nvPr/>
        </p:nvSpPr>
        <p:spPr>
          <a:xfrm>
            <a:off x="6852361" y="5419931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3" name="文本框 151">
            <a:extLst>
              <a:ext uri="{FF2B5EF4-FFF2-40B4-BE49-F238E27FC236}">
                <a16:creationId xmlns:a16="http://schemas.microsoft.com/office/drawing/2014/main" id="{7D127F2A-1B7C-B1EC-0162-924DF561A8D2}"/>
              </a:ext>
            </a:extLst>
          </p:cNvPr>
          <p:cNvSpPr txBox="1"/>
          <p:nvPr/>
        </p:nvSpPr>
        <p:spPr>
          <a:xfrm>
            <a:off x="4658593" y="4135481"/>
            <a:ext cx="13254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0401C8B-418D-3278-562C-C96CD937D7FA}"/>
              </a:ext>
            </a:extLst>
          </p:cNvPr>
          <p:cNvSpPr/>
          <p:nvPr/>
        </p:nvSpPr>
        <p:spPr>
          <a:xfrm>
            <a:off x="9236110" y="3579635"/>
            <a:ext cx="37996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49C0A84-B44A-AD0E-5C8A-0750F46BA3DC}"/>
              </a:ext>
            </a:extLst>
          </p:cNvPr>
          <p:cNvSpPr/>
          <p:nvPr/>
        </p:nvSpPr>
        <p:spPr>
          <a:xfrm>
            <a:off x="9616079" y="3579635"/>
            <a:ext cx="379969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219C641-50DC-6769-F457-017471E9347E}"/>
              </a:ext>
            </a:extLst>
          </p:cNvPr>
          <p:cNvSpPr/>
          <p:nvPr/>
        </p:nvSpPr>
        <p:spPr>
          <a:xfrm>
            <a:off x="10313548" y="3579635"/>
            <a:ext cx="379969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7" name="文本框 151">
            <a:extLst>
              <a:ext uri="{FF2B5EF4-FFF2-40B4-BE49-F238E27FC236}">
                <a16:creationId xmlns:a16="http://schemas.microsoft.com/office/drawing/2014/main" id="{B5D89596-623B-4FD3-F463-F51A9319086B}"/>
              </a:ext>
            </a:extLst>
          </p:cNvPr>
          <p:cNvSpPr txBox="1"/>
          <p:nvPr/>
        </p:nvSpPr>
        <p:spPr>
          <a:xfrm>
            <a:off x="9938056" y="3337734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8" name="Right Brace 97">
            <a:extLst>
              <a:ext uri="{FF2B5EF4-FFF2-40B4-BE49-F238E27FC236}">
                <a16:creationId xmlns:a16="http://schemas.microsoft.com/office/drawing/2014/main" id="{773B86AD-C566-CC00-C7E5-9F148188CD5C}"/>
              </a:ext>
            </a:extLst>
          </p:cNvPr>
          <p:cNvSpPr/>
          <p:nvPr/>
        </p:nvSpPr>
        <p:spPr>
          <a:xfrm>
            <a:off x="8860536" y="1588347"/>
            <a:ext cx="342756" cy="402964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9" name="文本框 151">
            <a:extLst>
              <a:ext uri="{FF2B5EF4-FFF2-40B4-BE49-F238E27FC236}">
                <a16:creationId xmlns:a16="http://schemas.microsoft.com/office/drawing/2014/main" id="{EADA2F4B-3ED3-2803-DEF1-4A20F425950B}"/>
              </a:ext>
            </a:extLst>
          </p:cNvPr>
          <p:cNvSpPr txBox="1"/>
          <p:nvPr/>
        </p:nvSpPr>
        <p:spPr>
          <a:xfrm>
            <a:off x="9972354" y="3707376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67D22C7-D90C-6253-55EF-B09F0EBA3B3E}"/>
              </a:ext>
            </a:extLst>
          </p:cNvPr>
          <p:cNvSpPr/>
          <p:nvPr/>
        </p:nvSpPr>
        <p:spPr>
          <a:xfrm>
            <a:off x="9736766" y="4107542"/>
            <a:ext cx="752792" cy="1650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W</a:t>
            </a:r>
            <a:r>
              <a:rPr lang="en-GB" sz="2400" b="1" baseline="30000" dirty="0">
                <a:solidFill>
                  <a:schemeClr val="tx1"/>
                </a:solidFill>
              </a:rPr>
              <a:t>O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2C4560D-D848-6017-528D-2520C1E6479D}"/>
              </a:ext>
            </a:extLst>
          </p:cNvPr>
          <p:cNvSpPr/>
          <p:nvPr/>
        </p:nvSpPr>
        <p:spPr>
          <a:xfrm>
            <a:off x="11376270" y="3579634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5C90933-80EC-2019-075D-CB09F4F9365F}"/>
              </a:ext>
            </a:extLst>
          </p:cNvPr>
          <p:cNvCxnSpPr/>
          <p:nvPr/>
        </p:nvCxnSpPr>
        <p:spPr>
          <a:xfrm>
            <a:off x="10850372" y="3632477"/>
            <a:ext cx="347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文本框 151">
            <a:extLst>
              <a:ext uri="{FF2B5EF4-FFF2-40B4-BE49-F238E27FC236}">
                <a16:creationId xmlns:a16="http://schemas.microsoft.com/office/drawing/2014/main" id="{C6536DF1-3E8E-6C6E-C246-B84D11728D0C}"/>
              </a:ext>
            </a:extLst>
          </p:cNvPr>
          <p:cNvSpPr txBox="1"/>
          <p:nvPr/>
        </p:nvSpPr>
        <p:spPr>
          <a:xfrm>
            <a:off x="-65406" y="1436004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Head 0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5" name="文本框 151">
            <a:extLst>
              <a:ext uri="{FF2B5EF4-FFF2-40B4-BE49-F238E27FC236}">
                <a16:creationId xmlns:a16="http://schemas.microsoft.com/office/drawing/2014/main" id="{D1932FB8-5504-E0A2-057E-70360EB77C7D}"/>
              </a:ext>
            </a:extLst>
          </p:cNvPr>
          <p:cNvSpPr txBox="1"/>
          <p:nvPr/>
        </p:nvSpPr>
        <p:spPr>
          <a:xfrm>
            <a:off x="-65406" y="3129489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Head 1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6" name="文本框 151">
            <a:extLst>
              <a:ext uri="{FF2B5EF4-FFF2-40B4-BE49-F238E27FC236}">
                <a16:creationId xmlns:a16="http://schemas.microsoft.com/office/drawing/2014/main" id="{CB9186E2-7132-F339-9693-0F33DBF25219}"/>
              </a:ext>
            </a:extLst>
          </p:cNvPr>
          <p:cNvSpPr txBox="1"/>
          <p:nvPr/>
        </p:nvSpPr>
        <p:spPr>
          <a:xfrm>
            <a:off x="-65406" y="5378894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Head h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8" name="Thought Bubble: Cloud 107">
            <a:extLst>
              <a:ext uri="{FF2B5EF4-FFF2-40B4-BE49-F238E27FC236}">
                <a16:creationId xmlns:a16="http://schemas.microsoft.com/office/drawing/2014/main" id="{AF344B25-EC1C-1327-DF4A-C93F2702A42A}"/>
              </a:ext>
            </a:extLst>
          </p:cNvPr>
          <p:cNvSpPr/>
          <p:nvPr/>
        </p:nvSpPr>
        <p:spPr>
          <a:xfrm>
            <a:off x="9731476" y="1242109"/>
            <a:ext cx="2304668" cy="106421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/>
                </a:solidFill>
              </a:rPr>
              <a:t>Merge Decompress</a:t>
            </a:r>
            <a:r>
              <a:rPr lang="en-GB" b="1" dirty="0">
                <a:solidFill>
                  <a:schemeClr val="tx1"/>
                </a:solidFill>
              </a:rPr>
              <a:t> to </a:t>
            </a:r>
            <a:r>
              <a:rPr lang="en-GB" b="1" dirty="0">
                <a:solidFill>
                  <a:schemeClr val="accent3"/>
                </a:solidFill>
              </a:rPr>
              <a:t>MHA</a:t>
            </a:r>
            <a:r>
              <a:rPr lang="en-GB" b="1" dirty="0">
                <a:solidFill>
                  <a:schemeClr val="tx1"/>
                </a:solidFill>
              </a:rPr>
              <a:t> part</a:t>
            </a:r>
            <a:endParaRPr lang="en-C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957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43A77-A981-3527-7BE4-6E702F722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16F9904-4B5E-E5C9-DCFC-F6B960719B92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>
              <a:buClrTx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MLA 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Decode Can Be 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Compute-Bound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9F304D6-14DC-66BE-0C94-4CB423D6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CA1330-B4E9-F4F4-306D-8D345FAA4A6F}"/>
              </a:ext>
            </a:extLst>
          </p:cNvPr>
          <p:cNvSpPr/>
          <p:nvPr/>
        </p:nvSpPr>
        <p:spPr>
          <a:xfrm>
            <a:off x="846983" y="1588347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3C485F-059F-17C6-09C5-6036F22F1008}"/>
              </a:ext>
            </a:extLst>
          </p:cNvPr>
          <p:cNvSpPr/>
          <p:nvPr/>
        </p:nvSpPr>
        <p:spPr>
          <a:xfrm>
            <a:off x="1802172" y="1232060"/>
            <a:ext cx="406886" cy="7464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2"/>
                </a:solidFill>
              </a:rPr>
              <a:t>W</a:t>
            </a:r>
            <a:r>
              <a:rPr lang="en-GB" sz="900" baseline="-25000" dirty="0">
                <a:solidFill>
                  <a:schemeClr val="tx2"/>
                </a:solidFill>
              </a:rPr>
              <a:t>0</a:t>
            </a:r>
            <a:r>
              <a:rPr lang="en-GB" sz="700" baseline="30000" dirty="0">
                <a:solidFill>
                  <a:schemeClr val="tx2"/>
                </a:solidFill>
              </a:rPr>
              <a:t>UQ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12" name="文本框 151">
            <a:extLst>
              <a:ext uri="{FF2B5EF4-FFF2-40B4-BE49-F238E27FC236}">
                <a16:creationId xmlns:a16="http://schemas.microsoft.com/office/drawing/2014/main" id="{638379F6-6FE5-63F4-F507-DDD79E92E661}"/>
              </a:ext>
            </a:extLst>
          </p:cNvPr>
          <p:cNvSpPr txBox="1"/>
          <p:nvPr/>
        </p:nvSpPr>
        <p:spPr>
          <a:xfrm>
            <a:off x="1512147" y="1436004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95BFFD-148D-BEC3-76D9-9F54D11653F3}"/>
              </a:ext>
            </a:extLst>
          </p:cNvPr>
          <p:cNvSpPr/>
          <p:nvPr/>
        </p:nvSpPr>
        <p:spPr>
          <a:xfrm rot="5400000">
            <a:off x="3842017" y="862186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18" name="文本框 151">
            <a:extLst>
              <a:ext uri="{FF2B5EF4-FFF2-40B4-BE49-F238E27FC236}">
                <a16:creationId xmlns:a16="http://schemas.microsoft.com/office/drawing/2014/main" id="{1E9BF2FA-B0A4-9B8C-4341-60F32DFDEBE3}"/>
              </a:ext>
            </a:extLst>
          </p:cNvPr>
          <p:cNvSpPr txBox="1"/>
          <p:nvPr/>
        </p:nvSpPr>
        <p:spPr>
          <a:xfrm>
            <a:off x="3184038" y="1419070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1" name="文本框 151">
            <a:extLst>
              <a:ext uri="{FF2B5EF4-FFF2-40B4-BE49-F238E27FC236}">
                <a16:creationId xmlns:a16="http://schemas.microsoft.com/office/drawing/2014/main" id="{7E80524B-C5E7-140D-18C5-94070AF001AD}"/>
              </a:ext>
            </a:extLst>
          </p:cNvPr>
          <p:cNvSpPr txBox="1"/>
          <p:nvPr/>
        </p:nvSpPr>
        <p:spPr>
          <a:xfrm>
            <a:off x="2224061" y="1436004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01AED4-3FC0-3C17-068A-48B2D0034C0C}"/>
              </a:ext>
            </a:extLst>
          </p:cNvPr>
          <p:cNvSpPr/>
          <p:nvPr/>
        </p:nvSpPr>
        <p:spPr>
          <a:xfrm rot="5400000">
            <a:off x="2654693" y="1236520"/>
            <a:ext cx="406886" cy="7464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2"/>
                </a:solidFill>
              </a:rPr>
              <a:t>W</a:t>
            </a:r>
            <a:r>
              <a:rPr lang="en-GB" sz="900" baseline="-25000" dirty="0">
                <a:solidFill>
                  <a:schemeClr val="tx2"/>
                </a:solidFill>
              </a:rPr>
              <a:t>0</a:t>
            </a:r>
            <a:r>
              <a:rPr lang="en-GB" sz="700" baseline="30000" dirty="0">
                <a:solidFill>
                  <a:schemeClr val="tx2"/>
                </a:solidFill>
              </a:rPr>
              <a:t>UK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6BC91E-024C-A5B8-7028-9624156338E3}"/>
              </a:ext>
            </a:extLst>
          </p:cNvPr>
          <p:cNvCxnSpPr>
            <a:cxnSpLocks/>
          </p:cNvCxnSpPr>
          <p:nvPr/>
        </p:nvCxnSpPr>
        <p:spPr>
          <a:xfrm>
            <a:off x="5059502" y="1612540"/>
            <a:ext cx="416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151">
            <a:extLst>
              <a:ext uri="{FF2B5EF4-FFF2-40B4-BE49-F238E27FC236}">
                <a16:creationId xmlns:a16="http://schemas.microsoft.com/office/drawing/2014/main" id="{8FD602F3-6A53-8795-6A43-DE1A19592C9A}"/>
              </a:ext>
            </a:extLst>
          </p:cNvPr>
          <p:cNvSpPr txBox="1"/>
          <p:nvPr/>
        </p:nvSpPr>
        <p:spPr>
          <a:xfrm>
            <a:off x="5059502" y="1321134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SoftMax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F62C76-8ECF-CDF6-4ACF-D935F5319EC3}"/>
              </a:ext>
            </a:extLst>
          </p:cNvPr>
          <p:cNvSpPr/>
          <p:nvPr/>
        </p:nvSpPr>
        <p:spPr>
          <a:xfrm>
            <a:off x="5582571" y="1588347"/>
            <a:ext cx="1285643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B7EB00-FB66-EE8F-4C1F-55C56594DAAD}"/>
              </a:ext>
            </a:extLst>
          </p:cNvPr>
          <p:cNvSpPr/>
          <p:nvPr/>
        </p:nvSpPr>
        <p:spPr>
          <a:xfrm>
            <a:off x="7246039" y="872915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28" name="文本框 151">
            <a:extLst>
              <a:ext uri="{FF2B5EF4-FFF2-40B4-BE49-F238E27FC236}">
                <a16:creationId xmlns:a16="http://schemas.microsoft.com/office/drawing/2014/main" id="{B9362C1E-C04E-ED72-A91C-386F25771F74}"/>
              </a:ext>
            </a:extLst>
          </p:cNvPr>
          <p:cNvSpPr txBox="1"/>
          <p:nvPr/>
        </p:nvSpPr>
        <p:spPr>
          <a:xfrm>
            <a:off x="7994907" y="1436004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9EE9CA-F8B1-9543-4082-D1EC0DEBEA4A}"/>
              </a:ext>
            </a:extLst>
          </p:cNvPr>
          <p:cNvSpPr/>
          <p:nvPr/>
        </p:nvSpPr>
        <p:spPr>
          <a:xfrm>
            <a:off x="8266877" y="1232060"/>
            <a:ext cx="406886" cy="7464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2"/>
                </a:solidFill>
              </a:rPr>
              <a:t>W</a:t>
            </a:r>
            <a:r>
              <a:rPr lang="en-GB" sz="900" baseline="-25000" dirty="0">
                <a:solidFill>
                  <a:schemeClr val="tx2"/>
                </a:solidFill>
              </a:rPr>
              <a:t>0</a:t>
            </a:r>
            <a:r>
              <a:rPr lang="en-GB" sz="700" baseline="30000" dirty="0">
                <a:solidFill>
                  <a:schemeClr val="tx2"/>
                </a:solidFill>
              </a:rPr>
              <a:t>UV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32" name="文本框 151">
            <a:extLst>
              <a:ext uri="{FF2B5EF4-FFF2-40B4-BE49-F238E27FC236}">
                <a16:creationId xmlns:a16="http://schemas.microsoft.com/office/drawing/2014/main" id="{7A728A25-D06A-9224-D0FB-E9C17C3EE674}"/>
              </a:ext>
            </a:extLst>
          </p:cNvPr>
          <p:cNvSpPr txBox="1"/>
          <p:nvPr/>
        </p:nvSpPr>
        <p:spPr>
          <a:xfrm>
            <a:off x="6852361" y="1436004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011831-BDAD-F834-A4FC-264D487299A5}"/>
              </a:ext>
            </a:extLst>
          </p:cNvPr>
          <p:cNvSpPr/>
          <p:nvPr/>
        </p:nvSpPr>
        <p:spPr>
          <a:xfrm>
            <a:off x="846983" y="3298766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790C27-451A-822E-FB71-B3F400A12AED}"/>
              </a:ext>
            </a:extLst>
          </p:cNvPr>
          <p:cNvSpPr/>
          <p:nvPr/>
        </p:nvSpPr>
        <p:spPr>
          <a:xfrm>
            <a:off x="1802172" y="2942479"/>
            <a:ext cx="406886" cy="74644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2"/>
                </a:solidFill>
              </a:rPr>
              <a:t>W</a:t>
            </a:r>
            <a:r>
              <a:rPr lang="en-GB" sz="900" baseline="-25000" dirty="0">
                <a:solidFill>
                  <a:schemeClr val="tx2"/>
                </a:solidFill>
              </a:rPr>
              <a:t>1</a:t>
            </a:r>
            <a:r>
              <a:rPr lang="en-GB" sz="700" baseline="30000" dirty="0">
                <a:solidFill>
                  <a:schemeClr val="tx2"/>
                </a:solidFill>
              </a:rPr>
              <a:t>UQ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35" name="文本框 151">
            <a:extLst>
              <a:ext uri="{FF2B5EF4-FFF2-40B4-BE49-F238E27FC236}">
                <a16:creationId xmlns:a16="http://schemas.microsoft.com/office/drawing/2014/main" id="{F59092CC-D6B3-7714-3235-667D5048DA5D}"/>
              </a:ext>
            </a:extLst>
          </p:cNvPr>
          <p:cNvSpPr txBox="1"/>
          <p:nvPr/>
        </p:nvSpPr>
        <p:spPr>
          <a:xfrm>
            <a:off x="1512147" y="3146423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743E250-C9A0-A6E2-452C-A81449BE874C}"/>
              </a:ext>
            </a:extLst>
          </p:cNvPr>
          <p:cNvSpPr/>
          <p:nvPr/>
        </p:nvSpPr>
        <p:spPr>
          <a:xfrm rot="5400000">
            <a:off x="3842568" y="2620636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39" name="文本框 151">
            <a:extLst>
              <a:ext uri="{FF2B5EF4-FFF2-40B4-BE49-F238E27FC236}">
                <a16:creationId xmlns:a16="http://schemas.microsoft.com/office/drawing/2014/main" id="{623D2584-8496-9930-4208-A65EAA1FBF9D}"/>
              </a:ext>
            </a:extLst>
          </p:cNvPr>
          <p:cNvSpPr txBox="1"/>
          <p:nvPr/>
        </p:nvSpPr>
        <p:spPr>
          <a:xfrm>
            <a:off x="3174546" y="3137956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2" name="文本框 151">
            <a:extLst>
              <a:ext uri="{FF2B5EF4-FFF2-40B4-BE49-F238E27FC236}">
                <a16:creationId xmlns:a16="http://schemas.microsoft.com/office/drawing/2014/main" id="{77F9CAFF-2CCA-AC79-FE1B-BA0B41963CAD}"/>
              </a:ext>
            </a:extLst>
          </p:cNvPr>
          <p:cNvSpPr txBox="1"/>
          <p:nvPr/>
        </p:nvSpPr>
        <p:spPr>
          <a:xfrm>
            <a:off x="2224061" y="3146423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7BF7CB6-04EA-C7B9-689B-A0F111AD1F94}"/>
              </a:ext>
            </a:extLst>
          </p:cNvPr>
          <p:cNvSpPr/>
          <p:nvPr/>
        </p:nvSpPr>
        <p:spPr>
          <a:xfrm rot="5400000">
            <a:off x="2650730" y="2971264"/>
            <a:ext cx="406886" cy="74644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2"/>
                </a:solidFill>
              </a:rPr>
              <a:t>W</a:t>
            </a:r>
            <a:r>
              <a:rPr lang="en-GB" sz="900" baseline="-25000" dirty="0">
                <a:solidFill>
                  <a:schemeClr val="tx2"/>
                </a:solidFill>
              </a:rPr>
              <a:t>1</a:t>
            </a:r>
            <a:r>
              <a:rPr lang="en-GB" sz="700" baseline="30000" dirty="0">
                <a:solidFill>
                  <a:schemeClr val="tx2"/>
                </a:solidFill>
              </a:rPr>
              <a:t>UK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1B1F92-E539-2725-B031-A2210CAC2BD4}"/>
              </a:ext>
            </a:extLst>
          </p:cNvPr>
          <p:cNvSpPr/>
          <p:nvPr/>
        </p:nvSpPr>
        <p:spPr>
          <a:xfrm>
            <a:off x="5582571" y="3298766"/>
            <a:ext cx="1285643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0F32EC-505A-3801-3801-2A8BBDC927D3}"/>
              </a:ext>
            </a:extLst>
          </p:cNvPr>
          <p:cNvSpPr/>
          <p:nvPr/>
        </p:nvSpPr>
        <p:spPr>
          <a:xfrm>
            <a:off x="7246039" y="2583334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48" name="文本框 151">
            <a:extLst>
              <a:ext uri="{FF2B5EF4-FFF2-40B4-BE49-F238E27FC236}">
                <a16:creationId xmlns:a16="http://schemas.microsoft.com/office/drawing/2014/main" id="{5BD07B20-97B0-8356-515F-6B24E2FF35B8}"/>
              </a:ext>
            </a:extLst>
          </p:cNvPr>
          <p:cNvSpPr txBox="1"/>
          <p:nvPr/>
        </p:nvSpPr>
        <p:spPr>
          <a:xfrm>
            <a:off x="7994907" y="3146423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3C0781D-124A-5F41-3E26-DDD22D390713}"/>
              </a:ext>
            </a:extLst>
          </p:cNvPr>
          <p:cNvSpPr/>
          <p:nvPr/>
        </p:nvSpPr>
        <p:spPr>
          <a:xfrm>
            <a:off x="8266877" y="2942479"/>
            <a:ext cx="406886" cy="74644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2"/>
                </a:solidFill>
              </a:rPr>
              <a:t>W</a:t>
            </a:r>
            <a:r>
              <a:rPr lang="en-GB" sz="900" baseline="-25000" dirty="0">
                <a:solidFill>
                  <a:schemeClr val="tx2"/>
                </a:solidFill>
              </a:rPr>
              <a:t>1</a:t>
            </a:r>
            <a:r>
              <a:rPr lang="en-GB" sz="700" baseline="30000" dirty="0">
                <a:solidFill>
                  <a:schemeClr val="tx2"/>
                </a:solidFill>
              </a:rPr>
              <a:t>UV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52" name="文本框 151">
            <a:extLst>
              <a:ext uri="{FF2B5EF4-FFF2-40B4-BE49-F238E27FC236}">
                <a16:creationId xmlns:a16="http://schemas.microsoft.com/office/drawing/2014/main" id="{CF99C7B5-224A-B113-0FEB-58ABB012AB6B}"/>
              </a:ext>
            </a:extLst>
          </p:cNvPr>
          <p:cNvSpPr txBox="1"/>
          <p:nvPr/>
        </p:nvSpPr>
        <p:spPr>
          <a:xfrm>
            <a:off x="6852361" y="3146423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05F013A-99C5-DE17-E5DA-6AD7F6DD4E9D}"/>
              </a:ext>
            </a:extLst>
          </p:cNvPr>
          <p:cNvSpPr/>
          <p:nvPr/>
        </p:nvSpPr>
        <p:spPr>
          <a:xfrm>
            <a:off x="846983" y="5572274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37CC2ED-CE55-93A3-D494-EA31CC70F18F}"/>
              </a:ext>
            </a:extLst>
          </p:cNvPr>
          <p:cNvSpPr/>
          <p:nvPr/>
        </p:nvSpPr>
        <p:spPr>
          <a:xfrm>
            <a:off x="1802172" y="5215987"/>
            <a:ext cx="406886" cy="74644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tx2"/>
                </a:solidFill>
              </a:rPr>
              <a:t>W</a:t>
            </a:r>
            <a:r>
              <a:rPr lang="en-GB" sz="900" baseline="-25000" dirty="0" err="1">
                <a:solidFill>
                  <a:schemeClr val="tx2"/>
                </a:solidFill>
              </a:rPr>
              <a:t>h</a:t>
            </a:r>
            <a:r>
              <a:rPr lang="en-GB" sz="700" baseline="30000" dirty="0" err="1">
                <a:solidFill>
                  <a:schemeClr val="tx2"/>
                </a:solidFill>
              </a:rPr>
              <a:t>UQ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55" name="文本框 151">
            <a:extLst>
              <a:ext uri="{FF2B5EF4-FFF2-40B4-BE49-F238E27FC236}">
                <a16:creationId xmlns:a16="http://schemas.microsoft.com/office/drawing/2014/main" id="{0A0A071D-66D0-7168-C734-2C286A7B68AF}"/>
              </a:ext>
            </a:extLst>
          </p:cNvPr>
          <p:cNvSpPr txBox="1"/>
          <p:nvPr/>
        </p:nvSpPr>
        <p:spPr>
          <a:xfrm>
            <a:off x="1512147" y="5419931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DC81E84-2107-ACE9-521B-EA7E76B302FC}"/>
              </a:ext>
            </a:extLst>
          </p:cNvPr>
          <p:cNvSpPr/>
          <p:nvPr/>
        </p:nvSpPr>
        <p:spPr>
          <a:xfrm rot="5400000">
            <a:off x="3839003" y="4815805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59" name="文本框 151">
            <a:extLst>
              <a:ext uri="{FF2B5EF4-FFF2-40B4-BE49-F238E27FC236}">
                <a16:creationId xmlns:a16="http://schemas.microsoft.com/office/drawing/2014/main" id="{A2A76437-DC04-6844-DAA4-B6D12856B99D}"/>
              </a:ext>
            </a:extLst>
          </p:cNvPr>
          <p:cNvSpPr txBox="1"/>
          <p:nvPr/>
        </p:nvSpPr>
        <p:spPr>
          <a:xfrm>
            <a:off x="3207319" y="5419931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2" name="文本框 151">
            <a:extLst>
              <a:ext uri="{FF2B5EF4-FFF2-40B4-BE49-F238E27FC236}">
                <a16:creationId xmlns:a16="http://schemas.microsoft.com/office/drawing/2014/main" id="{0B18B36F-97A7-AC90-4CDE-645A5AB92B27}"/>
              </a:ext>
            </a:extLst>
          </p:cNvPr>
          <p:cNvSpPr txBox="1"/>
          <p:nvPr/>
        </p:nvSpPr>
        <p:spPr>
          <a:xfrm>
            <a:off x="2224061" y="5419931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B330862-CC68-5731-C735-732C0AF41F9A}"/>
              </a:ext>
            </a:extLst>
          </p:cNvPr>
          <p:cNvSpPr/>
          <p:nvPr/>
        </p:nvSpPr>
        <p:spPr>
          <a:xfrm rot="5400000">
            <a:off x="2667211" y="5215987"/>
            <a:ext cx="406886" cy="74644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tx2"/>
                </a:solidFill>
              </a:rPr>
              <a:t>W</a:t>
            </a:r>
            <a:r>
              <a:rPr lang="en-GB" sz="900" baseline="-25000" dirty="0" err="1">
                <a:solidFill>
                  <a:schemeClr val="tx2"/>
                </a:solidFill>
              </a:rPr>
              <a:t>h</a:t>
            </a:r>
            <a:r>
              <a:rPr lang="en-GB" sz="700" baseline="30000" dirty="0" err="1">
                <a:solidFill>
                  <a:schemeClr val="tx2"/>
                </a:solidFill>
              </a:rPr>
              <a:t>UK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14A3F89-91F4-EFE8-DEB3-5CA51AF09934}"/>
              </a:ext>
            </a:extLst>
          </p:cNvPr>
          <p:cNvSpPr/>
          <p:nvPr/>
        </p:nvSpPr>
        <p:spPr>
          <a:xfrm>
            <a:off x="5582571" y="5572274"/>
            <a:ext cx="1285643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5BE0402-9061-C098-04C8-937AE069213F}"/>
              </a:ext>
            </a:extLst>
          </p:cNvPr>
          <p:cNvSpPr/>
          <p:nvPr/>
        </p:nvSpPr>
        <p:spPr>
          <a:xfrm>
            <a:off x="7246039" y="4856842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68" name="文本框 151">
            <a:extLst>
              <a:ext uri="{FF2B5EF4-FFF2-40B4-BE49-F238E27FC236}">
                <a16:creationId xmlns:a16="http://schemas.microsoft.com/office/drawing/2014/main" id="{40BEC595-2FBA-CAAA-D5C4-39C4CDFDFB52}"/>
              </a:ext>
            </a:extLst>
          </p:cNvPr>
          <p:cNvSpPr txBox="1"/>
          <p:nvPr/>
        </p:nvSpPr>
        <p:spPr>
          <a:xfrm>
            <a:off x="7994907" y="5419931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D733DB5-B392-871F-54C4-64414DFB17EA}"/>
              </a:ext>
            </a:extLst>
          </p:cNvPr>
          <p:cNvSpPr/>
          <p:nvPr/>
        </p:nvSpPr>
        <p:spPr>
          <a:xfrm>
            <a:off x="8266877" y="5215987"/>
            <a:ext cx="406886" cy="74644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tx2"/>
                </a:solidFill>
              </a:rPr>
              <a:t>W</a:t>
            </a:r>
            <a:r>
              <a:rPr lang="en-GB" sz="900" baseline="-25000" dirty="0" err="1">
                <a:solidFill>
                  <a:schemeClr val="tx2"/>
                </a:solidFill>
              </a:rPr>
              <a:t>h</a:t>
            </a:r>
            <a:r>
              <a:rPr lang="en-GB" sz="700" baseline="30000" dirty="0" err="1">
                <a:solidFill>
                  <a:schemeClr val="tx2"/>
                </a:solidFill>
              </a:rPr>
              <a:t>UV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72" name="文本框 151">
            <a:extLst>
              <a:ext uri="{FF2B5EF4-FFF2-40B4-BE49-F238E27FC236}">
                <a16:creationId xmlns:a16="http://schemas.microsoft.com/office/drawing/2014/main" id="{173E508D-C246-A92D-4193-854D1A3DEEE3}"/>
              </a:ext>
            </a:extLst>
          </p:cNvPr>
          <p:cNvSpPr txBox="1"/>
          <p:nvPr/>
        </p:nvSpPr>
        <p:spPr>
          <a:xfrm>
            <a:off x="6852361" y="5419931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3" name="文本框 151">
            <a:extLst>
              <a:ext uri="{FF2B5EF4-FFF2-40B4-BE49-F238E27FC236}">
                <a16:creationId xmlns:a16="http://schemas.microsoft.com/office/drawing/2014/main" id="{D2EC9D9A-55A0-7769-6FF9-5F3290E413D6}"/>
              </a:ext>
            </a:extLst>
          </p:cNvPr>
          <p:cNvSpPr txBox="1"/>
          <p:nvPr/>
        </p:nvSpPr>
        <p:spPr>
          <a:xfrm>
            <a:off x="4658593" y="4135481"/>
            <a:ext cx="13254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E889AE9-3022-3024-A302-8FAC139C2723}"/>
              </a:ext>
            </a:extLst>
          </p:cNvPr>
          <p:cNvSpPr/>
          <p:nvPr/>
        </p:nvSpPr>
        <p:spPr>
          <a:xfrm>
            <a:off x="9236110" y="3579635"/>
            <a:ext cx="37996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A1BA0FC-3C8D-8970-0E16-951147EF1C55}"/>
              </a:ext>
            </a:extLst>
          </p:cNvPr>
          <p:cNvSpPr/>
          <p:nvPr/>
        </p:nvSpPr>
        <p:spPr>
          <a:xfrm>
            <a:off x="9616079" y="3579635"/>
            <a:ext cx="379969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FAC415F-9009-8522-03C6-9D2373B033A7}"/>
              </a:ext>
            </a:extLst>
          </p:cNvPr>
          <p:cNvSpPr/>
          <p:nvPr/>
        </p:nvSpPr>
        <p:spPr>
          <a:xfrm>
            <a:off x="10313548" y="3579635"/>
            <a:ext cx="379969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7" name="文本框 151">
            <a:extLst>
              <a:ext uri="{FF2B5EF4-FFF2-40B4-BE49-F238E27FC236}">
                <a16:creationId xmlns:a16="http://schemas.microsoft.com/office/drawing/2014/main" id="{9DCEDEF4-EB61-0220-5601-2D80BF53E218}"/>
              </a:ext>
            </a:extLst>
          </p:cNvPr>
          <p:cNvSpPr txBox="1"/>
          <p:nvPr/>
        </p:nvSpPr>
        <p:spPr>
          <a:xfrm>
            <a:off x="9938056" y="3337734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8" name="Right Brace 97">
            <a:extLst>
              <a:ext uri="{FF2B5EF4-FFF2-40B4-BE49-F238E27FC236}">
                <a16:creationId xmlns:a16="http://schemas.microsoft.com/office/drawing/2014/main" id="{C7CA6AAD-36B2-7A5D-99EA-9E1724FD6334}"/>
              </a:ext>
            </a:extLst>
          </p:cNvPr>
          <p:cNvSpPr/>
          <p:nvPr/>
        </p:nvSpPr>
        <p:spPr>
          <a:xfrm>
            <a:off x="8860536" y="1588347"/>
            <a:ext cx="342756" cy="402964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9" name="文本框 151">
            <a:extLst>
              <a:ext uri="{FF2B5EF4-FFF2-40B4-BE49-F238E27FC236}">
                <a16:creationId xmlns:a16="http://schemas.microsoft.com/office/drawing/2014/main" id="{4F4A1082-B60F-224A-74FA-186ED65764B2}"/>
              </a:ext>
            </a:extLst>
          </p:cNvPr>
          <p:cNvSpPr txBox="1"/>
          <p:nvPr/>
        </p:nvSpPr>
        <p:spPr>
          <a:xfrm>
            <a:off x="9972354" y="3707376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88FFAD9-8903-7799-87B9-9BCF82EB5F46}"/>
              </a:ext>
            </a:extLst>
          </p:cNvPr>
          <p:cNvSpPr/>
          <p:nvPr/>
        </p:nvSpPr>
        <p:spPr>
          <a:xfrm>
            <a:off x="9736766" y="4107542"/>
            <a:ext cx="752792" cy="1650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W</a:t>
            </a:r>
            <a:r>
              <a:rPr lang="en-GB" sz="2400" b="1" baseline="30000" dirty="0">
                <a:solidFill>
                  <a:schemeClr val="tx1"/>
                </a:solidFill>
              </a:rPr>
              <a:t>O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E2D8BD3-B2F2-C1E0-CA2D-D01D9ED40C20}"/>
              </a:ext>
            </a:extLst>
          </p:cNvPr>
          <p:cNvSpPr/>
          <p:nvPr/>
        </p:nvSpPr>
        <p:spPr>
          <a:xfrm>
            <a:off x="11376270" y="3579634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3ED0EBC-BCEC-CEA6-F2C4-9E406D8FFBD0}"/>
              </a:ext>
            </a:extLst>
          </p:cNvPr>
          <p:cNvCxnSpPr/>
          <p:nvPr/>
        </p:nvCxnSpPr>
        <p:spPr>
          <a:xfrm>
            <a:off x="10850372" y="3632477"/>
            <a:ext cx="347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文本框 151">
            <a:extLst>
              <a:ext uri="{FF2B5EF4-FFF2-40B4-BE49-F238E27FC236}">
                <a16:creationId xmlns:a16="http://schemas.microsoft.com/office/drawing/2014/main" id="{EF2897C5-6EFA-F448-AF6E-29AA5F685113}"/>
              </a:ext>
            </a:extLst>
          </p:cNvPr>
          <p:cNvSpPr txBox="1"/>
          <p:nvPr/>
        </p:nvSpPr>
        <p:spPr>
          <a:xfrm>
            <a:off x="-65406" y="1436004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Head 0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5" name="文本框 151">
            <a:extLst>
              <a:ext uri="{FF2B5EF4-FFF2-40B4-BE49-F238E27FC236}">
                <a16:creationId xmlns:a16="http://schemas.microsoft.com/office/drawing/2014/main" id="{21714C0F-D3E1-5688-71F8-C216816766D5}"/>
              </a:ext>
            </a:extLst>
          </p:cNvPr>
          <p:cNvSpPr txBox="1"/>
          <p:nvPr/>
        </p:nvSpPr>
        <p:spPr>
          <a:xfrm>
            <a:off x="-65406" y="3129489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Head 1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6" name="文本框 151">
            <a:extLst>
              <a:ext uri="{FF2B5EF4-FFF2-40B4-BE49-F238E27FC236}">
                <a16:creationId xmlns:a16="http://schemas.microsoft.com/office/drawing/2014/main" id="{993807E9-86BD-FC03-3658-F659E1DF28DA}"/>
              </a:ext>
            </a:extLst>
          </p:cNvPr>
          <p:cNvSpPr txBox="1"/>
          <p:nvPr/>
        </p:nvSpPr>
        <p:spPr>
          <a:xfrm>
            <a:off x="-65406" y="5378894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Head h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39E86-1F76-1767-92ED-72A6EC8A4AC2}"/>
              </a:ext>
            </a:extLst>
          </p:cNvPr>
          <p:cNvCxnSpPr>
            <a:cxnSpLocks/>
          </p:cNvCxnSpPr>
          <p:nvPr/>
        </p:nvCxnSpPr>
        <p:spPr>
          <a:xfrm>
            <a:off x="5059502" y="3318501"/>
            <a:ext cx="416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151">
            <a:extLst>
              <a:ext uri="{FF2B5EF4-FFF2-40B4-BE49-F238E27FC236}">
                <a16:creationId xmlns:a16="http://schemas.microsoft.com/office/drawing/2014/main" id="{1E49BB45-73B0-3411-E79D-788D5643E386}"/>
              </a:ext>
            </a:extLst>
          </p:cNvPr>
          <p:cNvSpPr txBox="1"/>
          <p:nvPr/>
        </p:nvSpPr>
        <p:spPr>
          <a:xfrm>
            <a:off x="5059502" y="3027095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SoftMax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293326-F37A-3A2B-1B11-EDC6160FE00C}"/>
              </a:ext>
            </a:extLst>
          </p:cNvPr>
          <p:cNvCxnSpPr>
            <a:cxnSpLocks/>
          </p:cNvCxnSpPr>
          <p:nvPr/>
        </p:nvCxnSpPr>
        <p:spPr>
          <a:xfrm>
            <a:off x="5059502" y="5589661"/>
            <a:ext cx="416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51">
            <a:extLst>
              <a:ext uri="{FF2B5EF4-FFF2-40B4-BE49-F238E27FC236}">
                <a16:creationId xmlns:a16="http://schemas.microsoft.com/office/drawing/2014/main" id="{4D00D69B-FE40-6435-A7C8-DCA3192E3B52}"/>
              </a:ext>
            </a:extLst>
          </p:cNvPr>
          <p:cNvSpPr txBox="1"/>
          <p:nvPr/>
        </p:nvSpPr>
        <p:spPr>
          <a:xfrm>
            <a:off x="5059502" y="5298255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SoftMax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7ECBC960-7B71-22D8-F23A-9B34228EB5A0}"/>
              </a:ext>
            </a:extLst>
          </p:cNvPr>
          <p:cNvSpPr/>
          <p:nvPr/>
        </p:nvSpPr>
        <p:spPr>
          <a:xfrm>
            <a:off x="9731476" y="1242109"/>
            <a:ext cx="2304668" cy="106421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/>
                </a:solidFill>
              </a:rPr>
              <a:t>Formular transformation</a:t>
            </a:r>
            <a:endParaRPr lang="en-C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796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5B4D-6C23-4F05-26BB-B56CC3062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53C0CC-A45E-2D33-68B9-474CBFF490B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Low-Rank Compression -&gt; Latent matrices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E2570C-3476-57FE-ED15-7AD238B7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grpSp>
        <p:nvGrpSpPr>
          <p:cNvPr id="3" name="组合 125">
            <a:extLst>
              <a:ext uri="{FF2B5EF4-FFF2-40B4-BE49-F238E27FC236}">
                <a16:creationId xmlns:a16="http://schemas.microsoft.com/office/drawing/2014/main" id="{6C0E97F7-7C4F-ABD5-0DD1-30EF1E8359DD}"/>
              </a:ext>
            </a:extLst>
          </p:cNvPr>
          <p:cNvGrpSpPr/>
          <p:nvPr/>
        </p:nvGrpSpPr>
        <p:grpSpPr>
          <a:xfrm>
            <a:off x="5170713" y="952787"/>
            <a:ext cx="4638449" cy="3706566"/>
            <a:chOff x="4518251" y="1601932"/>
            <a:chExt cx="6554979" cy="5238058"/>
          </a:xfrm>
        </p:grpSpPr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73EB7264-D7D7-F47F-39EA-49CB98E7BF31}"/>
                </a:ext>
              </a:extLst>
            </p:cNvPr>
            <p:cNvGrpSpPr/>
            <p:nvPr/>
          </p:nvGrpSpPr>
          <p:grpSpPr>
            <a:xfrm>
              <a:off x="6498911" y="1601932"/>
              <a:ext cx="4574319" cy="4692987"/>
              <a:chOff x="3090538" y="1935087"/>
              <a:chExt cx="2470008" cy="2534086"/>
            </a:xfrm>
          </p:grpSpPr>
          <p:grpSp>
            <p:nvGrpSpPr>
              <p:cNvPr id="24" name="组合 7">
                <a:extLst>
                  <a:ext uri="{FF2B5EF4-FFF2-40B4-BE49-F238E27FC236}">
                    <a16:creationId xmlns:a16="http://schemas.microsoft.com/office/drawing/2014/main" id="{84190F9B-5AE2-4676-D457-8E0055C6DD2A}"/>
                  </a:ext>
                </a:extLst>
              </p:cNvPr>
              <p:cNvGrpSpPr/>
              <p:nvPr/>
            </p:nvGrpSpPr>
            <p:grpSpPr>
              <a:xfrm>
                <a:off x="3190281" y="1986644"/>
                <a:ext cx="2304308" cy="2399530"/>
                <a:chOff x="3770120" y="903514"/>
                <a:chExt cx="2304308" cy="2399530"/>
              </a:xfrm>
            </p:grpSpPr>
            <p:sp>
              <p:nvSpPr>
                <p:cNvPr id="115" name="矩形 92">
                  <a:extLst>
                    <a:ext uri="{FF2B5EF4-FFF2-40B4-BE49-F238E27FC236}">
                      <a16:creationId xmlns:a16="http://schemas.microsoft.com/office/drawing/2014/main" id="{5693210A-AAF5-DCB6-B151-6B89BC1E6EC0}"/>
                    </a:ext>
                  </a:extLst>
                </p:cNvPr>
                <p:cNvSpPr/>
                <p:nvPr/>
              </p:nvSpPr>
              <p:spPr>
                <a:xfrm>
                  <a:off x="3770120" y="903514"/>
                  <a:ext cx="549234" cy="5753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6" name="矩形 93">
                  <a:extLst>
                    <a:ext uri="{FF2B5EF4-FFF2-40B4-BE49-F238E27FC236}">
                      <a16:creationId xmlns:a16="http://schemas.microsoft.com/office/drawing/2014/main" id="{9A12A115-BDD2-E3D1-4A74-AFF1BA15A3AF}"/>
                    </a:ext>
                  </a:extLst>
                </p:cNvPr>
                <p:cNvSpPr/>
                <p:nvPr/>
              </p:nvSpPr>
              <p:spPr>
                <a:xfrm>
                  <a:off x="4353001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7" name="矩形 94">
                  <a:extLst>
                    <a:ext uri="{FF2B5EF4-FFF2-40B4-BE49-F238E27FC236}">
                      <a16:creationId xmlns:a16="http://schemas.microsoft.com/office/drawing/2014/main" id="{43427F7D-BAB6-92D0-9D30-745A85744FED}"/>
                    </a:ext>
                  </a:extLst>
                </p:cNvPr>
                <p:cNvSpPr/>
                <p:nvPr/>
              </p:nvSpPr>
              <p:spPr>
                <a:xfrm>
                  <a:off x="4942313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8" name="矩形 95">
                  <a:extLst>
                    <a:ext uri="{FF2B5EF4-FFF2-40B4-BE49-F238E27FC236}">
                      <a16:creationId xmlns:a16="http://schemas.microsoft.com/office/drawing/2014/main" id="{8221FEB1-EC58-488B-32D6-5E917C9C7FE9}"/>
                    </a:ext>
                  </a:extLst>
                </p:cNvPr>
                <p:cNvSpPr/>
                <p:nvPr/>
              </p:nvSpPr>
              <p:spPr>
                <a:xfrm>
                  <a:off x="5525194" y="903514"/>
                  <a:ext cx="549234" cy="5753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9" name="矩形 96">
                  <a:extLst>
                    <a:ext uri="{FF2B5EF4-FFF2-40B4-BE49-F238E27FC236}">
                      <a16:creationId xmlns:a16="http://schemas.microsoft.com/office/drawing/2014/main" id="{A193DABF-E185-2247-8120-6F54A71DF42D}"/>
                    </a:ext>
                  </a:extLst>
                </p:cNvPr>
                <p:cNvSpPr/>
                <p:nvPr/>
              </p:nvSpPr>
              <p:spPr>
                <a:xfrm>
                  <a:off x="3770120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0" name="矩形 97">
                  <a:extLst>
                    <a:ext uri="{FF2B5EF4-FFF2-40B4-BE49-F238E27FC236}">
                      <a16:creationId xmlns:a16="http://schemas.microsoft.com/office/drawing/2014/main" id="{5D8CFC5B-04C8-F52B-1BC3-F418AF46DAAE}"/>
                    </a:ext>
                  </a:extLst>
                </p:cNvPr>
                <p:cNvSpPr/>
                <p:nvPr/>
              </p:nvSpPr>
              <p:spPr>
                <a:xfrm>
                  <a:off x="4353001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1" name="矩形 98">
                  <a:extLst>
                    <a:ext uri="{FF2B5EF4-FFF2-40B4-BE49-F238E27FC236}">
                      <a16:creationId xmlns:a16="http://schemas.microsoft.com/office/drawing/2014/main" id="{79B2AC79-2E09-7433-8F4A-938E72C65F85}"/>
                    </a:ext>
                  </a:extLst>
                </p:cNvPr>
                <p:cNvSpPr/>
                <p:nvPr/>
              </p:nvSpPr>
              <p:spPr>
                <a:xfrm>
                  <a:off x="4942313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2" name="矩形 99">
                  <a:extLst>
                    <a:ext uri="{FF2B5EF4-FFF2-40B4-BE49-F238E27FC236}">
                      <a16:creationId xmlns:a16="http://schemas.microsoft.com/office/drawing/2014/main" id="{6690C980-55DD-BCDC-6D94-590CEE992258}"/>
                    </a:ext>
                  </a:extLst>
                </p:cNvPr>
                <p:cNvSpPr/>
                <p:nvPr/>
              </p:nvSpPr>
              <p:spPr>
                <a:xfrm>
                  <a:off x="5525194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3" name="矩形 100">
                  <a:extLst>
                    <a:ext uri="{FF2B5EF4-FFF2-40B4-BE49-F238E27FC236}">
                      <a16:creationId xmlns:a16="http://schemas.microsoft.com/office/drawing/2014/main" id="{1758F843-4B4D-4134-201F-4FDE4A83407A}"/>
                    </a:ext>
                  </a:extLst>
                </p:cNvPr>
                <p:cNvSpPr/>
                <p:nvPr/>
              </p:nvSpPr>
              <p:spPr>
                <a:xfrm>
                  <a:off x="3770120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4" name="矩形 101">
                  <a:extLst>
                    <a:ext uri="{FF2B5EF4-FFF2-40B4-BE49-F238E27FC236}">
                      <a16:creationId xmlns:a16="http://schemas.microsoft.com/office/drawing/2014/main" id="{60D9BEAC-B9F3-4708-0CEE-9461E9CE2215}"/>
                    </a:ext>
                  </a:extLst>
                </p:cNvPr>
                <p:cNvSpPr/>
                <p:nvPr/>
              </p:nvSpPr>
              <p:spPr>
                <a:xfrm>
                  <a:off x="4353001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6" name="矩形 102">
                  <a:extLst>
                    <a:ext uri="{FF2B5EF4-FFF2-40B4-BE49-F238E27FC236}">
                      <a16:creationId xmlns:a16="http://schemas.microsoft.com/office/drawing/2014/main" id="{3E3F6A32-2B4B-98A9-0F62-4718CBD016EC}"/>
                    </a:ext>
                  </a:extLst>
                </p:cNvPr>
                <p:cNvSpPr/>
                <p:nvPr/>
              </p:nvSpPr>
              <p:spPr>
                <a:xfrm>
                  <a:off x="4942313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7" name="矩形 103">
                  <a:extLst>
                    <a:ext uri="{FF2B5EF4-FFF2-40B4-BE49-F238E27FC236}">
                      <a16:creationId xmlns:a16="http://schemas.microsoft.com/office/drawing/2014/main" id="{D52577C4-05D1-C829-E14D-9373BF97AA85}"/>
                    </a:ext>
                  </a:extLst>
                </p:cNvPr>
                <p:cNvSpPr/>
                <p:nvPr/>
              </p:nvSpPr>
              <p:spPr>
                <a:xfrm>
                  <a:off x="5525194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8" name="矩形 104">
                  <a:extLst>
                    <a:ext uri="{FF2B5EF4-FFF2-40B4-BE49-F238E27FC236}">
                      <a16:creationId xmlns:a16="http://schemas.microsoft.com/office/drawing/2014/main" id="{0B3B0B68-658E-711C-90E4-E3C0BFFB4BA9}"/>
                    </a:ext>
                  </a:extLst>
                </p:cNvPr>
                <p:cNvSpPr/>
                <p:nvPr/>
              </p:nvSpPr>
              <p:spPr>
                <a:xfrm>
                  <a:off x="3770120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0" name="矩形 105">
                  <a:extLst>
                    <a:ext uri="{FF2B5EF4-FFF2-40B4-BE49-F238E27FC236}">
                      <a16:creationId xmlns:a16="http://schemas.microsoft.com/office/drawing/2014/main" id="{1DBF1DB7-B137-701F-219D-9FDC40341F02}"/>
                    </a:ext>
                  </a:extLst>
                </p:cNvPr>
                <p:cNvSpPr/>
                <p:nvPr/>
              </p:nvSpPr>
              <p:spPr>
                <a:xfrm>
                  <a:off x="4353001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1" name="矩形 106">
                  <a:extLst>
                    <a:ext uri="{FF2B5EF4-FFF2-40B4-BE49-F238E27FC236}">
                      <a16:creationId xmlns:a16="http://schemas.microsoft.com/office/drawing/2014/main" id="{BDF07B38-F2A6-23E3-3266-4014096FE27A}"/>
                    </a:ext>
                  </a:extLst>
                </p:cNvPr>
                <p:cNvSpPr/>
                <p:nvPr/>
              </p:nvSpPr>
              <p:spPr>
                <a:xfrm>
                  <a:off x="4942313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3" name="矩形 107">
                  <a:extLst>
                    <a:ext uri="{FF2B5EF4-FFF2-40B4-BE49-F238E27FC236}">
                      <a16:creationId xmlns:a16="http://schemas.microsoft.com/office/drawing/2014/main" id="{7EC1540F-5197-C6E8-056B-ECD5B5DE90E5}"/>
                    </a:ext>
                  </a:extLst>
                </p:cNvPr>
                <p:cNvSpPr/>
                <p:nvPr/>
              </p:nvSpPr>
              <p:spPr>
                <a:xfrm>
                  <a:off x="5525194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sp>
            <p:nvSpPr>
              <p:cNvPr id="25" name="矩形 8">
                <a:extLst>
                  <a:ext uri="{FF2B5EF4-FFF2-40B4-BE49-F238E27FC236}">
                    <a16:creationId xmlns:a16="http://schemas.microsoft.com/office/drawing/2014/main" id="{FFFA8DAD-AEE1-C5F7-660B-AA96B085E17A}"/>
                  </a:ext>
                </a:extLst>
              </p:cNvPr>
              <p:cNvSpPr/>
              <p:nvPr/>
            </p:nvSpPr>
            <p:spPr>
              <a:xfrm>
                <a:off x="3189970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6" name="矩形 9">
                <a:extLst>
                  <a:ext uri="{FF2B5EF4-FFF2-40B4-BE49-F238E27FC236}">
                    <a16:creationId xmlns:a16="http://schemas.microsoft.com/office/drawing/2014/main" id="{3520F580-D929-E649-D35A-B80821409B5D}"/>
                  </a:ext>
                </a:extLst>
              </p:cNvPr>
              <p:cNvSpPr/>
              <p:nvPr/>
            </p:nvSpPr>
            <p:spPr>
              <a:xfrm>
                <a:off x="3777138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8" name="矩形 10">
                <a:extLst>
                  <a:ext uri="{FF2B5EF4-FFF2-40B4-BE49-F238E27FC236}">
                    <a16:creationId xmlns:a16="http://schemas.microsoft.com/office/drawing/2014/main" id="{9D622638-F2D6-518A-C72B-0DC8107D5D71}"/>
                  </a:ext>
                </a:extLst>
              </p:cNvPr>
              <p:cNvSpPr/>
              <p:nvPr/>
            </p:nvSpPr>
            <p:spPr>
              <a:xfrm>
                <a:off x="4364306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9" name="矩形 11">
                <a:extLst>
                  <a:ext uri="{FF2B5EF4-FFF2-40B4-BE49-F238E27FC236}">
                    <a16:creationId xmlns:a16="http://schemas.microsoft.com/office/drawing/2014/main" id="{F7CC8DFC-9A1A-CEED-E4EB-7A522158438F}"/>
                  </a:ext>
                </a:extLst>
              </p:cNvPr>
              <p:cNvSpPr/>
              <p:nvPr/>
            </p:nvSpPr>
            <p:spPr>
              <a:xfrm>
                <a:off x="4951475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2" name="矩形 12">
                <a:extLst>
                  <a:ext uri="{FF2B5EF4-FFF2-40B4-BE49-F238E27FC236}">
                    <a16:creationId xmlns:a16="http://schemas.microsoft.com/office/drawing/2014/main" id="{61B34F00-EAA8-DE89-4085-5384B84CEC03}"/>
                  </a:ext>
                </a:extLst>
              </p:cNvPr>
              <p:cNvSpPr/>
              <p:nvPr/>
            </p:nvSpPr>
            <p:spPr>
              <a:xfrm>
                <a:off x="3189970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3" name="矩形 13">
                <a:extLst>
                  <a:ext uri="{FF2B5EF4-FFF2-40B4-BE49-F238E27FC236}">
                    <a16:creationId xmlns:a16="http://schemas.microsoft.com/office/drawing/2014/main" id="{75CABBB7-744C-A8A6-0E7C-A62230C23005}"/>
                  </a:ext>
                </a:extLst>
              </p:cNvPr>
              <p:cNvSpPr/>
              <p:nvPr/>
            </p:nvSpPr>
            <p:spPr>
              <a:xfrm>
                <a:off x="3777138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4" name="矩形 14">
                <a:extLst>
                  <a:ext uri="{FF2B5EF4-FFF2-40B4-BE49-F238E27FC236}">
                    <a16:creationId xmlns:a16="http://schemas.microsoft.com/office/drawing/2014/main" id="{E567AD55-2B70-E1D7-B76F-71B9BF4CE68B}"/>
                  </a:ext>
                </a:extLst>
              </p:cNvPr>
              <p:cNvSpPr/>
              <p:nvPr/>
            </p:nvSpPr>
            <p:spPr>
              <a:xfrm>
                <a:off x="4364306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5" name="矩形 15">
                <a:extLst>
                  <a:ext uri="{FF2B5EF4-FFF2-40B4-BE49-F238E27FC236}">
                    <a16:creationId xmlns:a16="http://schemas.microsoft.com/office/drawing/2014/main" id="{4A96C701-B602-C82D-90ED-A3DC6FD8089C}"/>
                  </a:ext>
                </a:extLst>
              </p:cNvPr>
              <p:cNvSpPr/>
              <p:nvPr/>
            </p:nvSpPr>
            <p:spPr>
              <a:xfrm>
                <a:off x="4951475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6" name="矩形 16">
                <a:extLst>
                  <a:ext uri="{FF2B5EF4-FFF2-40B4-BE49-F238E27FC236}">
                    <a16:creationId xmlns:a16="http://schemas.microsoft.com/office/drawing/2014/main" id="{F66EDAB1-2089-3293-818C-5E59BB7344D4}"/>
                  </a:ext>
                </a:extLst>
              </p:cNvPr>
              <p:cNvSpPr/>
              <p:nvPr/>
            </p:nvSpPr>
            <p:spPr>
              <a:xfrm>
                <a:off x="3189970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7" name="矩形 17">
                <a:extLst>
                  <a:ext uri="{FF2B5EF4-FFF2-40B4-BE49-F238E27FC236}">
                    <a16:creationId xmlns:a16="http://schemas.microsoft.com/office/drawing/2014/main" id="{90B69615-54F6-A0AD-BB28-EE3CF04F7358}"/>
                  </a:ext>
                </a:extLst>
              </p:cNvPr>
              <p:cNvSpPr/>
              <p:nvPr/>
            </p:nvSpPr>
            <p:spPr>
              <a:xfrm>
                <a:off x="3777138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8" name="矩形 18">
                <a:extLst>
                  <a:ext uri="{FF2B5EF4-FFF2-40B4-BE49-F238E27FC236}">
                    <a16:creationId xmlns:a16="http://schemas.microsoft.com/office/drawing/2014/main" id="{70663793-CEC7-53D9-6189-01C0A32E4C8B}"/>
                  </a:ext>
                </a:extLst>
              </p:cNvPr>
              <p:cNvSpPr/>
              <p:nvPr/>
            </p:nvSpPr>
            <p:spPr>
              <a:xfrm>
                <a:off x="4364306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9" name="矩形 19">
                <a:extLst>
                  <a:ext uri="{FF2B5EF4-FFF2-40B4-BE49-F238E27FC236}">
                    <a16:creationId xmlns:a16="http://schemas.microsoft.com/office/drawing/2014/main" id="{F0FA339F-5DE4-7AAA-1C35-67BA7D4FBFB2}"/>
                  </a:ext>
                </a:extLst>
              </p:cNvPr>
              <p:cNvSpPr/>
              <p:nvPr/>
            </p:nvSpPr>
            <p:spPr>
              <a:xfrm>
                <a:off x="4951475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0" name="矩形 20">
                <a:extLst>
                  <a:ext uri="{FF2B5EF4-FFF2-40B4-BE49-F238E27FC236}">
                    <a16:creationId xmlns:a16="http://schemas.microsoft.com/office/drawing/2014/main" id="{E7D47990-88C8-5C0A-52ED-F61B5B239DDA}"/>
                  </a:ext>
                </a:extLst>
              </p:cNvPr>
              <p:cNvSpPr/>
              <p:nvPr/>
            </p:nvSpPr>
            <p:spPr>
              <a:xfrm>
                <a:off x="3189970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1" name="矩形 21">
                <a:extLst>
                  <a:ext uri="{FF2B5EF4-FFF2-40B4-BE49-F238E27FC236}">
                    <a16:creationId xmlns:a16="http://schemas.microsoft.com/office/drawing/2014/main" id="{F84E5CAD-E8E1-0439-B661-0FFD3C06BE9F}"/>
                  </a:ext>
                </a:extLst>
              </p:cNvPr>
              <p:cNvSpPr/>
              <p:nvPr/>
            </p:nvSpPr>
            <p:spPr>
              <a:xfrm>
                <a:off x="3777138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2" name="矩形 22">
                <a:extLst>
                  <a:ext uri="{FF2B5EF4-FFF2-40B4-BE49-F238E27FC236}">
                    <a16:creationId xmlns:a16="http://schemas.microsoft.com/office/drawing/2014/main" id="{C4E4AC62-024F-13A0-C3F1-95224C4533AB}"/>
                  </a:ext>
                </a:extLst>
              </p:cNvPr>
              <p:cNvSpPr/>
              <p:nvPr/>
            </p:nvSpPr>
            <p:spPr>
              <a:xfrm>
                <a:off x="4364306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3" name="矩形 23">
                <a:extLst>
                  <a:ext uri="{FF2B5EF4-FFF2-40B4-BE49-F238E27FC236}">
                    <a16:creationId xmlns:a16="http://schemas.microsoft.com/office/drawing/2014/main" id="{B80226F5-3BBB-FE2E-E5A9-92107E824CA0}"/>
                  </a:ext>
                </a:extLst>
              </p:cNvPr>
              <p:cNvSpPr/>
              <p:nvPr/>
            </p:nvSpPr>
            <p:spPr>
              <a:xfrm>
                <a:off x="4951475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4" name="箭头: 左右 24">
                <a:extLst>
                  <a:ext uri="{FF2B5EF4-FFF2-40B4-BE49-F238E27FC236}">
                    <a16:creationId xmlns:a16="http://schemas.microsoft.com/office/drawing/2014/main" id="{F74DC3A3-C20B-E2A9-2926-AF276FE841B3}"/>
                  </a:ext>
                </a:extLst>
              </p:cNvPr>
              <p:cNvSpPr/>
              <p:nvPr/>
            </p:nvSpPr>
            <p:spPr>
              <a:xfrm>
                <a:off x="3395736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5" name="箭头: 左右 25">
                <a:extLst>
                  <a:ext uri="{FF2B5EF4-FFF2-40B4-BE49-F238E27FC236}">
                    <a16:creationId xmlns:a16="http://schemas.microsoft.com/office/drawing/2014/main" id="{34E5075A-5283-F028-7130-0BA0D8503D4A}"/>
                  </a:ext>
                </a:extLst>
              </p:cNvPr>
              <p:cNvSpPr/>
              <p:nvPr/>
            </p:nvSpPr>
            <p:spPr>
              <a:xfrm>
                <a:off x="3982904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7" name="箭头: 左右 26">
                <a:extLst>
                  <a:ext uri="{FF2B5EF4-FFF2-40B4-BE49-F238E27FC236}">
                    <a16:creationId xmlns:a16="http://schemas.microsoft.com/office/drawing/2014/main" id="{78DDC6DC-0184-6B36-EB07-BB477BD82F7C}"/>
                  </a:ext>
                </a:extLst>
              </p:cNvPr>
              <p:cNvSpPr/>
              <p:nvPr/>
            </p:nvSpPr>
            <p:spPr>
              <a:xfrm>
                <a:off x="4570072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8" name="箭头: 左右 27">
                <a:extLst>
                  <a:ext uri="{FF2B5EF4-FFF2-40B4-BE49-F238E27FC236}">
                    <a16:creationId xmlns:a16="http://schemas.microsoft.com/office/drawing/2014/main" id="{C5EE9028-5B55-188D-EA11-6D01435DFDE3}"/>
                  </a:ext>
                </a:extLst>
              </p:cNvPr>
              <p:cNvSpPr/>
              <p:nvPr/>
            </p:nvSpPr>
            <p:spPr>
              <a:xfrm>
                <a:off x="3390378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9" name="箭头: 左右 28">
                <a:extLst>
                  <a:ext uri="{FF2B5EF4-FFF2-40B4-BE49-F238E27FC236}">
                    <a16:creationId xmlns:a16="http://schemas.microsoft.com/office/drawing/2014/main" id="{B4B714FE-9E96-7213-8EC2-77655D54E60B}"/>
                  </a:ext>
                </a:extLst>
              </p:cNvPr>
              <p:cNvSpPr/>
              <p:nvPr/>
            </p:nvSpPr>
            <p:spPr>
              <a:xfrm>
                <a:off x="3977546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0" name="箭头: 左右 29">
                <a:extLst>
                  <a:ext uri="{FF2B5EF4-FFF2-40B4-BE49-F238E27FC236}">
                    <a16:creationId xmlns:a16="http://schemas.microsoft.com/office/drawing/2014/main" id="{36F65E65-EEEE-508E-A03D-9CB52A044E87}"/>
                  </a:ext>
                </a:extLst>
              </p:cNvPr>
              <p:cNvSpPr/>
              <p:nvPr/>
            </p:nvSpPr>
            <p:spPr>
              <a:xfrm>
                <a:off x="4564714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1" name="箭头: 左右 30">
                <a:extLst>
                  <a:ext uri="{FF2B5EF4-FFF2-40B4-BE49-F238E27FC236}">
                    <a16:creationId xmlns:a16="http://schemas.microsoft.com/office/drawing/2014/main" id="{1C08D4FB-A6C0-4DDE-20FB-ABF38C1F0405}"/>
                  </a:ext>
                </a:extLst>
              </p:cNvPr>
              <p:cNvSpPr/>
              <p:nvPr/>
            </p:nvSpPr>
            <p:spPr>
              <a:xfrm>
                <a:off x="3390378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2" name="箭头: 左右 31">
                <a:extLst>
                  <a:ext uri="{FF2B5EF4-FFF2-40B4-BE49-F238E27FC236}">
                    <a16:creationId xmlns:a16="http://schemas.microsoft.com/office/drawing/2014/main" id="{BF3E84F4-481A-8045-E896-7FB725409C42}"/>
                  </a:ext>
                </a:extLst>
              </p:cNvPr>
              <p:cNvSpPr/>
              <p:nvPr/>
            </p:nvSpPr>
            <p:spPr>
              <a:xfrm>
                <a:off x="3977546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3" name="箭头: 左右 32">
                <a:extLst>
                  <a:ext uri="{FF2B5EF4-FFF2-40B4-BE49-F238E27FC236}">
                    <a16:creationId xmlns:a16="http://schemas.microsoft.com/office/drawing/2014/main" id="{8BB75B14-4DD3-ADCF-890D-C225C01D1298}"/>
                  </a:ext>
                </a:extLst>
              </p:cNvPr>
              <p:cNvSpPr/>
              <p:nvPr/>
            </p:nvSpPr>
            <p:spPr>
              <a:xfrm>
                <a:off x="4564714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4" name="箭头: 左右 33">
                <a:extLst>
                  <a:ext uri="{FF2B5EF4-FFF2-40B4-BE49-F238E27FC236}">
                    <a16:creationId xmlns:a16="http://schemas.microsoft.com/office/drawing/2014/main" id="{5C4FDD94-D787-766C-7F20-BCFA79A044EB}"/>
                  </a:ext>
                </a:extLst>
              </p:cNvPr>
              <p:cNvSpPr/>
              <p:nvPr/>
            </p:nvSpPr>
            <p:spPr>
              <a:xfrm>
                <a:off x="3390378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5" name="箭头: 左右 34">
                <a:extLst>
                  <a:ext uri="{FF2B5EF4-FFF2-40B4-BE49-F238E27FC236}">
                    <a16:creationId xmlns:a16="http://schemas.microsoft.com/office/drawing/2014/main" id="{9FE403FF-F3AB-3656-A92D-8EB5BE368ABE}"/>
                  </a:ext>
                </a:extLst>
              </p:cNvPr>
              <p:cNvSpPr/>
              <p:nvPr/>
            </p:nvSpPr>
            <p:spPr>
              <a:xfrm>
                <a:off x="3977546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6" name="箭头: 左右 35">
                <a:extLst>
                  <a:ext uri="{FF2B5EF4-FFF2-40B4-BE49-F238E27FC236}">
                    <a16:creationId xmlns:a16="http://schemas.microsoft.com/office/drawing/2014/main" id="{B4CB4311-565F-CC3F-2B12-A97E2B427F84}"/>
                  </a:ext>
                </a:extLst>
              </p:cNvPr>
              <p:cNvSpPr/>
              <p:nvPr/>
            </p:nvSpPr>
            <p:spPr>
              <a:xfrm>
                <a:off x="4564714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7" name="箭头: 左右 36">
                <a:extLst>
                  <a:ext uri="{FF2B5EF4-FFF2-40B4-BE49-F238E27FC236}">
                    <a16:creationId xmlns:a16="http://schemas.microsoft.com/office/drawing/2014/main" id="{5F3328CE-F998-9DE0-BF42-FFE9E6D17EAC}"/>
                  </a:ext>
                </a:extLst>
              </p:cNvPr>
              <p:cNvSpPr/>
              <p:nvPr/>
            </p:nvSpPr>
            <p:spPr>
              <a:xfrm rot="5400000">
                <a:off x="304998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8" name="箭头: 左右 37">
                <a:extLst>
                  <a:ext uri="{FF2B5EF4-FFF2-40B4-BE49-F238E27FC236}">
                    <a16:creationId xmlns:a16="http://schemas.microsoft.com/office/drawing/2014/main" id="{C1FFEAB8-08AC-56F3-B204-E086771DB10B}"/>
                  </a:ext>
                </a:extLst>
              </p:cNvPr>
              <p:cNvSpPr/>
              <p:nvPr/>
            </p:nvSpPr>
            <p:spPr>
              <a:xfrm rot="5400000">
                <a:off x="3049982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9" name="箭头: 左右 38">
                <a:extLst>
                  <a:ext uri="{FF2B5EF4-FFF2-40B4-BE49-F238E27FC236}">
                    <a16:creationId xmlns:a16="http://schemas.microsoft.com/office/drawing/2014/main" id="{2AA551B4-C7DB-054F-86CD-BF246190C508}"/>
                  </a:ext>
                </a:extLst>
              </p:cNvPr>
              <p:cNvSpPr/>
              <p:nvPr/>
            </p:nvSpPr>
            <p:spPr>
              <a:xfrm rot="5400000">
                <a:off x="304998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0" name="箭头: 左右 39">
                <a:extLst>
                  <a:ext uri="{FF2B5EF4-FFF2-40B4-BE49-F238E27FC236}">
                    <a16:creationId xmlns:a16="http://schemas.microsoft.com/office/drawing/2014/main" id="{871292C9-2F88-C939-2CD9-FE3F0C8D0E10}"/>
                  </a:ext>
                </a:extLst>
              </p:cNvPr>
              <p:cNvSpPr/>
              <p:nvPr/>
            </p:nvSpPr>
            <p:spPr>
              <a:xfrm rot="5400000">
                <a:off x="3644129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1" name="箭头: 左右 40">
                <a:extLst>
                  <a:ext uri="{FF2B5EF4-FFF2-40B4-BE49-F238E27FC236}">
                    <a16:creationId xmlns:a16="http://schemas.microsoft.com/office/drawing/2014/main" id="{6F79E1AE-7F02-77CE-2AE3-3027FAF1DFB8}"/>
                  </a:ext>
                </a:extLst>
              </p:cNvPr>
              <p:cNvSpPr/>
              <p:nvPr/>
            </p:nvSpPr>
            <p:spPr>
              <a:xfrm rot="5400000">
                <a:off x="3644129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2" name="箭头: 左右 41">
                <a:extLst>
                  <a:ext uri="{FF2B5EF4-FFF2-40B4-BE49-F238E27FC236}">
                    <a16:creationId xmlns:a16="http://schemas.microsoft.com/office/drawing/2014/main" id="{E8AB6472-A7EC-626D-4905-8E5682EEE50C}"/>
                  </a:ext>
                </a:extLst>
              </p:cNvPr>
              <p:cNvSpPr/>
              <p:nvPr/>
            </p:nvSpPr>
            <p:spPr>
              <a:xfrm rot="5400000">
                <a:off x="3644129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3" name="箭头: 左右 42">
                <a:extLst>
                  <a:ext uri="{FF2B5EF4-FFF2-40B4-BE49-F238E27FC236}">
                    <a16:creationId xmlns:a16="http://schemas.microsoft.com/office/drawing/2014/main" id="{DA6C3F42-BAE9-E8D0-424C-A270CE8FAC67}"/>
                  </a:ext>
                </a:extLst>
              </p:cNvPr>
              <p:cNvSpPr/>
              <p:nvPr/>
            </p:nvSpPr>
            <p:spPr>
              <a:xfrm rot="5400000">
                <a:off x="4229398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4" name="箭头: 左右 43">
                <a:extLst>
                  <a:ext uri="{FF2B5EF4-FFF2-40B4-BE49-F238E27FC236}">
                    <a16:creationId xmlns:a16="http://schemas.microsoft.com/office/drawing/2014/main" id="{AC44D855-9667-BE7D-0D65-243F008320F3}"/>
                  </a:ext>
                </a:extLst>
              </p:cNvPr>
              <p:cNvSpPr/>
              <p:nvPr/>
            </p:nvSpPr>
            <p:spPr>
              <a:xfrm rot="5400000">
                <a:off x="4229398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5" name="箭头: 左右 44">
                <a:extLst>
                  <a:ext uri="{FF2B5EF4-FFF2-40B4-BE49-F238E27FC236}">
                    <a16:creationId xmlns:a16="http://schemas.microsoft.com/office/drawing/2014/main" id="{C3D2EBBF-43EB-5331-CFBD-BE79AC751D15}"/>
                  </a:ext>
                </a:extLst>
              </p:cNvPr>
              <p:cNvSpPr/>
              <p:nvPr/>
            </p:nvSpPr>
            <p:spPr>
              <a:xfrm rot="5400000">
                <a:off x="4229398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6" name="箭头: 左右 45">
                <a:extLst>
                  <a:ext uri="{FF2B5EF4-FFF2-40B4-BE49-F238E27FC236}">
                    <a16:creationId xmlns:a16="http://schemas.microsoft.com/office/drawing/2014/main" id="{176E9198-FA06-D05C-8380-6900B6328192}"/>
                  </a:ext>
                </a:extLst>
              </p:cNvPr>
              <p:cNvSpPr/>
              <p:nvPr/>
            </p:nvSpPr>
            <p:spPr>
              <a:xfrm rot="5400000">
                <a:off x="482224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7" name="箭头: 左右 46">
                <a:extLst>
                  <a:ext uri="{FF2B5EF4-FFF2-40B4-BE49-F238E27FC236}">
                    <a16:creationId xmlns:a16="http://schemas.microsoft.com/office/drawing/2014/main" id="{B90EAF52-7413-6DDD-400A-C491E304163D}"/>
                  </a:ext>
                </a:extLst>
              </p:cNvPr>
              <p:cNvSpPr/>
              <p:nvPr/>
            </p:nvSpPr>
            <p:spPr>
              <a:xfrm rot="5400000">
                <a:off x="4822242" y="32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8" name="箭头: 左右 47">
                <a:extLst>
                  <a:ext uri="{FF2B5EF4-FFF2-40B4-BE49-F238E27FC236}">
                    <a16:creationId xmlns:a16="http://schemas.microsoft.com/office/drawing/2014/main" id="{4EF3C8A4-E472-2717-C5C5-E0671A21CED0}"/>
                  </a:ext>
                </a:extLst>
              </p:cNvPr>
              <p:cNvSpPr/>
              <p:nvPr/>
            </p:nvSpPr>
            <p:spPr>
              <a:xfrm rot="5400000">
                <a:off x="482224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9" name="箭头: 左右 48">
                <a:extLst>
                  <a:ext uri="{FF2B5EF4-FFF2-40B4-BE49-F238E27FC236}">
                    <a16:creationId xmlns:a16="http://schemas.microsoft.com/office/drawing/2014/main" id="{E1157832-9723-8054-EDC7-5E39A83041C4}"/>
                  </a:ext>
                </a:extLst>
              </p:cNvPr>
              <p:cNvSpPr/>
              <p:nvPr/>
            </p:nvSpPr>
            <p:spPr>
              <a:xfrm>
                <a:off x="3395736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0" name="箭头: 左右 49">
                <a:extLst>
                  <a:ext uri="{FF2B5EF4-FFF2-40B4-BE49-F238E27FC236}">
                    <a16:creationId xmlns:a16="http://schemas.microsoft.com/office/drawing/2014/main" id="{ED0A383D-4A37-A03E-12D0-A5FF1BAC7B10}"/>
                  </a:ext>
                </a:extLst>
              </p:cNvPr>
              <p:cNvSpPr/>
              <p:nvPr/>
            </p:nvSpPr>
            <p:spPr>
              <a:xfrm>
                <a:off x="3984169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1" name="箭头: 左右 50">
                <a:extLst>
                  <a:ext uri="{FF2B5EF4-FFF2-40B4-BE49-F238E27FC236}">
                    <a16:creationId xmlns:a16="http://schemas.microsoft.com/office/drawing/2014/main" id="{CDD6FF0B-BFF7-B06E-41EF-E7082C052F5C}"/>
                  </a:ext>
                </a:extLst>
              </p:cNvPr>
              <p:cNvSpPr/>
              <p:nvPr/>
            </p:nvSpPr>
            <p:spPr>
              <a:xfrm>
                <a:off x="4572602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2" name="箭头: 左右 51">
                <a:extLst>
                  <a:ext uri="{FF2B5EF4-FFF2-40B4-BE49-F238E27FC236}">
                    <a16:creationId xmlns:a16="http://schemas.microsoft.com/office/drawing/2014/main" id="{5D0DD9D3-FE49-C82C-A845-28B1ECD7BCD0}"/>
                  </a:ext>
                </a:extLst>
              </p:cNvPr>
              <p:cNvSpPr/>
              <p:nvPr/>
            </p:nvSpPr>
            <p:spPr>
              <a:xfrm>
                <a:off x="3395736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3" name="箭头: 左右 52">
                <a:extLst>
                  <a:ext uri="{FF2B5EF4-FFF2-40B4-BE49-F238E27FC236}">
                    <a16:creationId xmlns:a16="http://schemas.microsoft.com/office/drawing/2014/main" id="{E3A5207B-F0E0-F3FC-EF25-8B71317D9E0A}"/>
                  </a:ext>
                </a:extLst>
              </p:cNvPr>
              <p:cNvSpPr/>
              <p:nvPr/>
            </p:nvSpPr>
            <p:spPr>
              <a:xfrm>
                <a:off x="3984169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4" name="箭头: 左右 53">
                <a:extLst>
                  <a:ext uri="{FF2B5EF4-FFF2-40B4-BE49-F238E27FC236}">
                    <a16:creationId xmlns:a16="http://schemas.microsoft.com/office/drawing/2014/main" id="{4F7419E2-86B2-7936-9F6E-45C8E3D4B00E}"/>
                  </a:ext>
                </a:extLst>
              </p:cNvPr>
              <p:cNvSpPr/>
              <p:nvPr/>
            </p:nvSpPr>
            <p:spPr>
              <a:xfrm>
                <a:off x="4572602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5" name="箭头: 左右 54">
                <a:extLst>
                  <a:ext uri="{FF2B5EF4-FFF2-40B4-BE49-F238E27FC236}">
                    <a16:creationId xmlns:a16="http://schemas.microsoft.com/office/drawing/2014/main" id="{18705FD0-7307-137B-8685-FC4B99DA0D9A}"/>
                  </a:ext>
                </a:extLst>
              </p:cNvPr>
              <p:cNvSpPr/>
              <p:nvPr/>
            </p:nvSpPr>
            <p:spPr>
              <a:xfrm>
                <a:off x="3395736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6" name="箭头: 左右 55">
                <a:extLst>
                  <a:ext uri="{FF2B5EF4-FFF2-40B4-BE49-F238E27FC236}">
                    <a16:creationId xmlns:a16="http://schemas.microsoft.com/office/drawing/2014/main" id="{92EE123C-330A-2154-3B1B-D4A712EA1902}"/>
                  </a:ext>
                </a:extLst>
              </p:cNvPr>
              <p:cNvSpPr/>
              <p:nvPr/>
            </p:nvSpPr>
            <p:spPr>
              <a:xfrm>
                <a:off x="3984169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7" name="箭头: 左右 56">
                <a:extLst>
                  <a:ext uri="{FF2B5EF4-FFF2-40B4-BE49-F238E27FC236}">
                    <a16:creationId xmlns:a16="http://schemas.microsoft.com/office/drawing/2014/main" id="{6E83A48B-33F9-C5F2-6808-EB86053ED306}"/>
                  </a:ext>
                </a:extLst>
              </p:cNvPr>
              <p:cNvSpPr/>
              <p:nvPr/>
            </p:nvSpPr>
            <p:spPr>
              <a:xfrm>
                <a:off x="4572602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8" name="箭头: 左右 57">
                <a:extLst>
                  <a:ext uri="{FF2B5EF4-FFF2-40B4-BE49-F238E27FC236}">
                    <a16:creationId xmlns:a16="http://schemas.microsoft.com/office/drawing/2014/main" id="{62A909FE-5FE9-0703-F909-BC1AB3A8FCBE}"/>
                  </a:ext>
                </a:extLst>
              </p:cNvPr>
              <p:cNvSpPr/>
              <p:nvPr/>
            </p:nvSpPr>
            <p:spPr>
              <a:xfrm>
                <a:off x="3395736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9" name="箭头: 左右 58">
                <a:extLst>
                  <a:ext uri="{FF2B5EF4-FFF2-40B4-BE49-F238E27FC236}">
                    <a16:creationId xmlns:a16="http://schemas.microsoft.com/office/drawing/2014/main" id="{96D6FD9E-DC9F-D4D6-DE41-49E6E9AC95DE}"/>
                  </a:ext>
                </a:extLst>
              </p:cNvPr>
              <p:cNvSpPr/>
              <p:nvPr/>
            </p:nvSpPr>
            <p:spPr>
              <a:xfrm>
                <a:off x="3984169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0" name="箭头: 左右 59">
                <a:extLst>
                  <a:ext uri="{FF2B5EF4-FFF2-40B4-BE49-F238E27FC236}">
                    <a16:creationId xmlns:a16="http://schemas.microsoft.com/office/drawing/2014/main" id="{AD2953EC-D968-1A7E-4EBF-F249310BA658}"/>
                  </a:ext>
                </a:extLst>
              </p:cNvPr>
              <p:cNvSpPr/>
              <p:nvPr/>
            </p:nvSpPr>
            <p:spPr>
              <a:xfrm>
                <a:off x="4572602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1" name="箭头: 左右 60">
                <a:extLst>
                  <a:ext uri="{FF2B5EF4-FFF2-40B4-BE49-F238E27FC236}">
                    <a16:creationId xmlns:a16="http://schemas.microsoft.com/office/drawing/2014/main" id="{95B75636-D4A5-78C4-47C9-2A2321B9611A}"/>
                  </a:ext>
                </a:extLst>
              </p:cNvPr>
              <p:cNvSpPr/>
              <p:nvPr/>
            </p:nvSpPr>
            <p:spPr>
              <a:xfrm rot="5400000">
                <a:off x="3143869" y="271840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2" name="箭头: 左右 61">
                <a:extLst>
                  <a:ext uri="{FF2B5EF4-FFF2-40B4-BE49-F238E27FC236}">
                    <a16:creationId xmlns:a16="http://schemas.microsoft.com/office/drawing/2014/main" id="{1579ABE5-1D6B-9425-D9EB-D6022F30A19C}"/>
                  </a:ext>
                </a:extLst>
              </p:cNvPr>
              <p:cNvSpPr/>
              <p:nvPr/>
            </p:nvSpPr>
            <p:spPr>
              <a:xfrm rot="5400000">
                <a:off x="3730186" y="271840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3" name="箭头: 左右 62">
                <a:extLst>
                  <a:ext uri="{FF2B5EF4-FFF2-40B4-BE49-F238E27FC236}">
                    <a16:creationId xmlns:a16="http://schemas.microsoft.com/office/drawing/2014/main" id="{C040F0CC-7D2A-74D3-D0AC-91AE6242CE0C}"/>
                  </a:ext>
                </a:extLst>
              </p:cNvPr>
              <p:cNvSpPr/>
              <p:nvPr/>
            </p:nvSpPr>
            <p:spPr>
              <a:xfrm rot="5400000">
                <a:off x="4316503" y="2718404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4" name="箭头: 左右 63">
                <a:extLst>
                  <a:ext uri="{FF2B5EF4-FFF2-40B4-BE49-F238E27FC236}">
                    <a16:creationId xmlns:a16="http://schemas.microsoft.com/office/drawing/2014/main" id="{B6AE12E5-F521-3DF1-32CD-DF647BB1C7A4}"/>
                  </a:ext>
                </a:extLst>
              </p:cNvPr>
              <p:cNvSpPr/>
              <p:nvPr/>
            </p:nvSpPr>
            <p:spPr>
              <a:xfrm rot="5400000">
                <a:off x="4902820" y="2718405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5" name="箭头: 左右 64">
                <a:extLst>
                  <a:ext uri="{FF2B5EF4-FFF2-40B4-BE49-F238E27FC236}">
                    <a16:creationId xmlns:a16="http://schemas.microsoft.com/office/drawing/2014/main" id="{EB0DD7B8-4E23-4FE1-9442-64E9BE4C4911}"/>
                  </a:ext>
                </a:extLst>
              </p:cNvPr>
              <p:cNvSpPr/>
              <p:nvPr/>
            </p:nvSpPr>
            <p:spPr>
              <a:xfrm rot="5400000">
                <a:off x="3143869" y="332762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7" name="箭头: 左右 65">
                <a:extLst>
                  <a:ext uri="{FF2B5EF4-FFF2-40B4-BE49-F238E27FC236}">
                    <a16:creationId xmlns:a16="http://schemas.microsoft.com/office/drawing/2014/main" id="{80443D0B-E6B6-AEF5-CE8C-5C02121D2065}"/>
                  </a:ext>
                </a:extLst>
              </p:cNvPr>
              <p:cNvSpPr/>
              <p:nvPr/>
            </p:nvSpPr>
            <p:spPr>
              <a:xfrm rot="5400000">
                <a:off x="3730186" y="332762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8" name="箭头: 左右 66">
                <a:extLst>
                  <a:ext uri="{FF2B5EF4-FFF2-40B4-BE49-F238E27FC236}">
                    <a16:creationId xmlns:a16="http://schemas.microsoft.com/office/drawing/2014/main" id="{6DBE7AF1-8713-0CDD-86FF-AC6A2E33808C}"/>
                  </a:ext>
                </a:extLst>
              </p:cNvPr>
              <p:cNvSpPr/>
              <p:nvPr/>
            </p:nvSpPr>
            <p:spPr>
              <a:xfrm rot="5400000">
                <a:off x="4316503" y="332762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9" name="箭头: 左右 67">
                <a:extLst>
                  <a:ext uri="{FF2B5EF4-FFF2-40B4-BE49-F238E27FC236}">
                    <a16:creationId xmlns:a16="http://schemas.microsoft.com/office/drawing/2014/main" id="{31C3241B-9B29-5D10-8D6B-5B67C2EF854D}"/>
                  </a:ext>
                </a:extLst>
              </p:cNvPr>
              <p:cNvSpPr/>
              <p:nvPr/>
            </p:nvSpPr>
            <p:spPr>
              <a:xfrm rot="5400000">
                <a:off x="4902820" y="3324449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0" name="箭头: 左右 68">
                <a:extLst>
                  <a:ext uri="{FF2B5EF4-FFF2-40B4-BE49-F238E27FC236}">
                    <a16:creationId xmlns:a16="http://schemas.microsoft.com/office/drawing/2014/main" id="{23AF68A4-185A-16CC-726A-D335C9385145}"/>
                  </a:ext>
                </a:extLst>
              </p:cNvPr>
              <p:cNvSpPr/>
              <p:nvPr/>
            </p:nvSpPr>
            <p:spPr>
              <a:xfrm rot="5400000">
                <a:off x="3143869" y="3936840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1" name="箭头: 左右 69">
                <a:extLst>
                  <a:ext uri="{FF2B5EF4-FFF2-40B4-BE49-F238E27FC236}">
                    <a16:creationId xmlns:a16="http://schemas.microsoft.com/office/drawing/2014/main" id="{D566EC28-AC17-F9BC-CF87-0DE3B4A2F748}"/>
                  </a:ext>
                </a:extLst>
              </p:cNvPr>
              <p:cNvSpPr/>
              <p:nvPr/>
            </p:nvSpPr>
            <p:spPr>
              <a:xfrm rot="5400000">
                <a:off x="3730186" y="393684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3" name="箭头: 左右 70">
                <a:extLst>
                  <a:ext uri="{FF2B5EF4-FFF2-40B4-BE49-F238E27FC236}">
                    <a16:creationId xmlns:a16="http://schemas.microsoft.com/office/drawing/2014/main" id="{14012D29-315D-ADB9-F13F-58B97CEDF2A6}"/>
                  </a:ext>
                </a:extLst>
              </p:cNvPr>
              <p:cNvSpPr/>
              <p:nvPr/>
            </p:nvSpPr>
            <p:spPr>
              <a:xfrm rot="5400000">
                <a:off x="4316503" y="393684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4" name="箭头: 左右 71">
                <a:extLst>
                  <a:ext uri="{FF2B5EF4-FFF2-40B4-BE49-F238E27FC236}">
                    <a16:creationId xmlns:a16="http://schemas.microsoft.com/office/drawing/2014/main" id="{41FB76EA-657B-C641-0E98-4FFAB22D67CF}"/>
                  </a:ext>
                </a:extLst>
              </p:cNvPr>
              <p:cNvSpPr/>
              <p:nvPr/>
            </p:nvSpPr>
            <p:spPr>
              <a:xfrm rot="5400000">
                <a:off x="4902820" y="393684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grpSp>
            <p:nvGrpSpPr>
              <p:cNvPr id="95" name="组合 72">
                <a:extLst>
                  <a:ext uri="{FF2B5EF4-FFF2-40B4-BE49-F238E27FC236}">
                    <a16:creationId xmlns:a16="http://schemas.microsoft.com/office/drawing/2014/main" id="{92D93A8C-EE5A-F1F4-34FE-9F061EA98F4B}"/>
                  </a:ext>
                </a:extLst>
              </p:cNvPr>
              <p:cNvGrpSpPr/>
              <p:nvPr/>
            </p:nvGrpSpPr>
            <p:grpSpPr>
              <a:xfrm>
                <a:off x="3213445" y="1935087"/>
                <a:ext cx="1868370" cy="429342"/>
                <a:chOff x="6685631" y="835025"/>
                <a:chExt cx="1868370" cy="429342"/>
              </a:xfrm>
            </p:grpSpPr>
            <p:sp>
              <p:nvSpPr>
                <p:cNvPr id="111" name="箭头: 左右 88">
                  <a:extLst>
                    <a:ext uri="{FF2B5EF4-FFF2-40B4-BE49-F238E27FC236}">
                      <a16:creationId xmlns:a16="http://schemas.microsoft.com/office/drawing/2014/main" id="{5FA2D135-FA41-8725-D498-637000A944C0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2" name="箭头: 左右 89">
                  <a:extLst>
                    <a:ext uri="{FF2B5EF4-FFF2-40B4-BE49-F238E27FC236}">
                      <a16:creationId xmlns:a16="http://schemas.microsoft.com/office/drawing/2014/main" id="{556877EF-5249-89A8-E39E-87A401002A5E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3" name="箭头: 左右 90">
                  <a:extLst>
                    <a:ext uri="{FF2B5EF4-FFF2-40B4-BE49-F238E27FC236}">
                      <a16:creationId xmlns:a16="http://schemas.microsoft.com/office/drawing/2014/main" id="{B7DD1D17-25CE-B6A7-F22D-F0AA2E1807D7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4" name="箭头: 左右 91">
                  <a:extLst>
                    <a:ext uri="{FF2B5EF4-FFF2-40B4-BE49-F238E27FC236}">
                      <a16:creationId xmlns:a16="http://schemas.microsoft.com/office/drawing/2014/main" id="{7170D874-E4FB-00A1-672E-24DF1F79EC0E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6" name="组合 73">
                <a:extLst>
                  <a:ext uri="{FF2B5EF4-FFF2-40B4-BE49-F238E27FC236}">
                    <a16:creationId xmlns:a16="http://schemas.microsoft.com/office/drawing/2014/main" id="{F4305B3E-81B2-55D3-EB8D-30C67D583C4C}"/>
                  </a:ext>
                </a:extLst>
              </p:cNvPr>
              <p:cNvGrpSpPr/>
              <p:nvPr/>
            </p:nvGrpSpPr>
            <p:grpSpPr>
              <a:xfrm>
                <a:off x="3213445" y="4339124"/>
                <a:ext cx="1868370" cy="130049"/>
                <a:chOff x="6685631" y="3273987"/>
                <a:chExt cx="1868370" cy="429342"/>
              </a:xfrm>
            </p:grpSpPr>
            <p:sp>
              <p:nvSpPr>
                <p:cNvPr id="107" name="箭头: 左右 84">
                  <a:extLst>
                    <a:ext uri="{FF2B5EF4-FFF2-40B4-BE49-F238E27FC236}">
                      <a16:creationId xmlns:a16="http://schemas.microsoft.com/office/drawing/2014/main" id="{2F5DA4B9-996E-7B49-F0C8-7C961296DD31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8" name="箭头: 左右 85">
                  <a:extLst>
                    <a:ext uri="{FF2B5EF4-FFF2-40B4-BE49-F238E27FC236}">
                      <a16:creationId xmlns:a16="http://schemas.microsoft.com/office/drawing/2014/main" id="{B8A680FE-D774-55B6-48FD-B0819CD632C7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9" name="箭头: 左右 86">
                  <a:extLst>
                    <a:ext uri="{FF2B5EF4-FFF2-40B4-BE49-F238E27FC236}">
                      <a16:creationId xmlns:a16="http://schemas.microsoft.com/office/drawing/2014/main" id="{80A8EEAB-999B-FECB-3C5B-E5278314CE24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0" name="箭头: 左右 87">
                  <a:extLst>
                    <a:ext uri="{FF2B5EF4-FFF2-40B4-BE49-F238E27FC236}">
                      <a16:creationId xmlns:a16="http://schemas.microsoft.com/office/drawing/2014/main" id="{4F4BA48A-1B67-7B4C-041C-9C0E0377293C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7" name="组合 74">
                <a:extLst>
                  <a:ext uri="{FF2B5EF4-FFF2-40B4-BE49-F238E27FC236}">
                    <a16:creationId xmlns:a16="http://schemas.microsoft.com/office/drawing/2014/main" id="{606C92A8-82C3-E4D5-8B47-A7883D59D9C1}"/>
                  </a:ext>
                </a:extLst>
              </p:cNvPr>
              <p:cNvGrpSpPr/>
              <p:nvPr/>
            </p:nvGrpSpPr>
            <p:grpSpPr>
              <a:xfrm rot="5400000">
                <a:off x="2196894" y="3301106"/>
                <a:ext cx="1932604" cy="145316"/>
                <a:chOff x="6685631" y="3273987"/>
                <a:chExt cx="1868370" cy="429342"/>
              </a:xfrm>
            </p:grpSpPr>
            <p:sp>
              <p:nvSpPr>
                <p:cNvPr id="103" name="箭头: 左右 80">
                  <a:extLst>
                    <a:ext uri="{FF2B5EF4-FFF2-40B4-BE49-F238E27FC236}">
                      <a16:creationId xmlns:a16="http://schemas.microsoft.com/office/drawing/2014/main" id="{390B0FC1-3C85-C883-9E85-8E2598550CD6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4" name="箭头: 左右 81">
                  <a:extLst>
                    <a:ext uri="{FF2B5EF4-FFF2-40B4-BE49-F238E27FC236}">
                      <a16:creationId xmlns:a16="http://schemas.microsoft.com/office/drawing/2014/main" id="{9109A53C-7647-A433-C9A2-54097DEB9CDE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5" name="箭头: 左右 82">
                  <a:extLst>
                    <a:ext uri="{FF2B5EF4-FFF2-40B4-BE49-F238E27FC236}">
                      <a16:creationId xmlns:a16="http://schemas.microsoft.com/office/drawing/2014/main" id="{C318148C-C136-0D30-43FD-9FD08CF5EF7A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6" name="箭头: 左右 83">
                  <a:extLst>
                    <a:ext uri="{FF2B5EF4-FFF2-40B4-BE49-F238E27FC236}">
                      <a16:creationId xmlns:a16="http://schemas.microsoft.com/office/drawing/2014/main" id="{D676B44F-7280-8DB5-0829-11B5B2EBA07E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8" name="组合 75">
                <a:extLst>
                  <a:ext uri="{FF2B5EF4-FFF2-40B4-BE49-F238E27FC236}">
                    <a16:creationId xmlns:a16="http://schemas.microsoft.com/office/drawing/2014/main" id="{C3B4DC23-2877-1A78-8FC4-6745A339EDFA}"/>
                  </a:ext>
                </a:extLst>
              </p:cNvPr>
              <p:cNvGrpSpPr/>
              <p:nvPr/>
            </p:nvGrpSpPr>
            <p:grpSpPr>
              <a:xfrm rot="5400000">
                <a:off x="4362579" y="3176085"/>
                <a:ext cx="1966592" cy="429342"/>
                <a:chOff x="6685631" y="835025"/>
                <a:chExt cx="1868370" cy="429342"/>
              </a:xfrm>
            </p:grpSpPr>
            <p:sp>
              <p:nvSpPr>
                <p:cNvPr id="99" name="箭头: 左右 76">
                  <a:extLst>
                    <a:ext uri="{FF2B5EF4-FFF2-40B4-BE49-F238E27FC236}">
                      <a16:creationId xmlns:a16="http://schemas.microsoft.com/office/drawing/2014/main" id="{AF8967FE-C898-2733-D70A-451F4931348E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0" name="箭头: 左右 77">
                  <a:extLst>
                    <a:ext uri="{FF2B5EF4-FFF2-40B4-BE49-F238E27FC236}">
                      <a16:creationId xmlns:a16="http://schemas.microsoft.com/office/drawing/2014/main" id="{3E250586-777F-A575-298B-9B791EA7C402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1" name="箭头: 左右 78">
                  <a:extLst>
                    <a:ext uri="{FF2B5EF4-FFF2-40B4-BE49-F238E27FC236}">
                      <a16:creationId xmlns:a16="http://schemas.microsoft.com/office/drawing/2014/main" id="{D2571151-7846-460C-A37B-7CF4523198E2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2" name="箭头: 左右 79">
                  <a:extLst>
                    <a:ext uri="{FF2B5EF4-FFF2-40B4-BE49-F238E27FC236}">
                      <a16:creationId xmlns:a16="http://schemas.microsoft.com/office/drawing/2014/main" id="{D5A773ED-9180-7634-2499-38BFF5C97988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</p:grpSp>
        <p:grpSp>
          <p:nvGrpSpPr>
            <p:cNvPr id="6" name="组合 108">
              <a:extLst>
                <a:ext uri="{FF2B5EF4-FFF2-40B4-BE49-F238E27FC236}">
                  <a16:creationId xmlns:a16="http://schemas.microsoft.com/office/drawing/2014/main" id="{D7E204EC-9A11-1CE2-4A5B-BC07B1CEB6D0}"/>
                </a:ext>
              </a:extLst>
            </p:cNvPr>
            <p:cNvGrpSpPr/>
            <p:nvPr/>
          </p:nvGrpSpPr>
          <p:grpSpPr>
            <a:xfrm>
              <a:off x="5639205" y="2423467"/>
              <a:ext cx="854588" cy="3706129"/>
              <a:chOff x="2862668" y="2193494"/>
              <a:chExt cx="1055914" cy="3706129"/>
            </a:xfrm>
            <a:solidFill>
              <a:schemeClr val="bg2"/>
            </a:solidFill>
          </p:grpSpPr>
          <p:sp>
            <p:nvSpPr>
              <p:cNvPr id="20" name="矩形 109">
                <a:extLst>
                  <a:ext uri="{FF2B5EF4-FFF2-40B4-BE49-F238E27FC236}">
                    <a16:creationId xmlns:a16="http://schemas.microsoft.com/office/drawing/2014/main" id="{5B9F7B5F-F92D-2C10-B6F1-D6C2F14F0C37}"/>
                  </a:ext>
                </a:extLst>
              </p:cNvPr>
              <p:cNvSpPr/>
              <p:nvPr/>
            </p:nvSpPr>
            <p:spPr>
              <a:xfrm>
                <a:off x="2862668" y="2193494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" name="矩形 110">
                <a:extLst>
                  <a:ext uri="{FF2B5EF4-FFF2-40B4-BE49-F238E27FC236}">
                    <a16:creationId xmlns:a16="http://schemas.microsoft.com/office/drawing/2014/main" id="{BB6D4976-C06E-0950-6A53-B8E630037C4D}"/>
                  </a:ext>
                </a:extLst>
              </p:cNvPr>
              <p:cNvSpPr/>
              <p:nvPr/>
            </p:nvSpPr>
            <p:spPr>
              <a:xfrm>
                <a:off x="2862668" y="3338156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矩形 111">
                <a:extLst>
                  <a:ext uri="{FF2B5EF4-FFF2-40B4-BE49-F238E27FC236}">
                    <a16:creationId xmlns:a16="http://schemas.microsoft.com/office/drawing/2014/main" id="{AAA05EC0-9B72-EC1E-1492-3A03C0D762EA}"/>
                  </a:ext>
                </a:extLst>
              </p:cNvPr>
              <p:cNvSpPr/>
              <p:nvPr/>
            </p:nvSpPr>
            <p:spPr>
              <a:xfrm>
                <a:off x="2862668" y="4482818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矩形 112">
                <a:extLst>
                  <a:ext uri="{FF2B5EF4-FFF2-40B4-BE49-F238E27FC236}">
                    <a16:creationId xmlns:a16="http://schemas.microsoft.com/office/drawing/2014/main" id="{B720EFD6-34BC-EC6C-9169-1D9C34C008BB}"/>
                  </a:ext>
                </a:extLst>
              </p:cNvPr>
              <p:cNvSpPr/>
              <p:nvPr/>
            </p:nvSpPr>
            <p:spPr>
              <a:xfrm>
                <a:off x="2862668" y="5627480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" name="矩形 113">
              <a:extLst>
                <a:ext uri="{FF2B5EF4-FFF2-40B4-BE49-F238E27FC236}">
                  <a16:creationId xmlns:a16="http://schemas.microsoft.com/office/drawing/2014/main" id="{53E86986-405F-A189-F06A-D574102B62E5}"/>
                </a:ext>
              </a:extLst>
            </p:cNvPr>
            <p:cNvSpPr/>
            <p:nvPr/>
          </p:nvSpPr>
          <p:spPr>
            <a:xfrm>
              <a:off x="4518251" y="2423467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9" name="矩形 114">
              <a:extLst>
                <a:ext uri="{FF2B5EF4-FFF2-40B4-BE49-F238E27FC236}">
                  <a16:creationId xmlns:a16="http://schemas.microsoft.com/office/drawing/2014/main" id="{9A36FF74-1D73-872C-E8BE-340647C20E61}"/>
                </a:ext>
              </a:extLst>
            </p:cNvPr>
            <p:cNvSpPr/>
            <p:nvPr/>
          </p:nvSpPr>
          <p:spPr>
            <a:xfrm>
              <a:off x="4518251" y="3568129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0" name="矩形 115">
              <a:extLst>
                <a:ext uri="{FF2B5EF4-FFF2-40B4-BE49-F238E27FC236}">
                  <a16:creationId xmlns:a16="http://schemas.microsoft.com/office/drawing/2014/main" id="{DD976AEC-3B4A-CB77-3888-43BA1F121007}"/>
                </a:ext>
              </a:extLst>
            </p:cNvPr>
            <p:cNvSpPr/>
            <p:nvPr/>
          </p:nvSpPr>
          <p:spPr>
            <a:xfrm>
              <a:off x="4518251" y="4712791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" name="矩形 116">
              <a:extLst>
                <a:ext uri="{FF2B5EF4-FFF2-40B4-BE49-F238E27FC236}">
                  <a16:creationId xmlns:a16="http://schemas.microsoft.com/office/drawing/2014/main" id="{FAA51BE0-2BC8-630A-F1A4-A7466848816C}"/>
                </a:ext>
              </a:extLst>
            </p:cNvPr>
            <p:cNvSpPr/>
            <p:nvPr/>
          </p:nvSpPr>
          <p:spPr>
            <a:xfrm>
              <a:off x="4518251" y="5857453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2" name="矩形 117">
              <a:extLst>
                <a:ext uri="{FF2B5EF4-FFF2-40B4-BE49-F238E27FC236}">
                  <a16:creationId xmlns:a16="http://schemas.microsoft.com/office/drawing/2014/main" id="{0D60072D-ED29-5FAE-447A-7AEC82434C46}"/>
                </a:ext>
              </a:extLst>
            </p:cNvPr>
            <p:cNvSpPr/>
            <p:nvPr/>
          </p:nvSpPr>
          <p:spPr>
            <a:xfrm>
              <a:off x="6685685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3" name="矩形 118">
              <a:extLst>
                <a:ext uri="{FF2B5EF4-FFF2-40B4-BE49-F238E27FC236}">
                  <a16:creationId xmlns:a16="http://schemas.microsoft.com/office/drawing/2014/main" id="{36D82BFD-FB10-BAF1-850C-2E133C5110FE}"/>
                </a:ext>
              </a:extLst>
            </p:cNvPr>
            <p:cNvSpPr/>
            <p:nvPr/>
          </p:nvSpPr>
          <p:spPr>
            <a:xfrm>
              <a:off x="7769998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4" name="矩形 119">
              <a:extLst>
                <a:ext uri="{FF2B5EF4-FFF2-40B4-BE49-F238E27FC236}">
                  <a16:creationId xmlns:a16="http://schemas.microsoft.com/office/drawing/2014/main" id="{39A13440-8261-CB80-013F-238252A30D6D}"/>
                </a:ext>
              </a:extLst>
            </p:cNvPr>
            <p:cNvSpPr/>
            <p:nvPr/>
          </p:nvSpPr>
          <p:spPr>
            <a:xfrm>
              <a:off x="8854311" y="6267410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5" name="矩形 120">
              <a:extLst>
                <a:ext uri="{FF2B5EF4-FFF2-40B4-BE49-F238E27FC236}">
                  <a16:creationId xmlns:a16="http://schemas.microsoft.com/office/drawing/2014/main" id="{B0AD7D91-61B2-F950-FC56-FC20E253F784}"/>
                </a:ext>
              </a:extLst>
            </p:cNvPr>
            <p:cNvSpPr/>
            <p:nvPr/>
          </p:nvSpPr>
          <p:spPr>
            <a:xfrm>
              <a:off x="9938623" y="6267409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6" name="矩形 121">
              <a:extLst>
                <a:ext uri="{FF2B5EF4-FFF2-40B4-BE49-F238E27FC236}">
                  <a16:creationId xmlns:a16="http://schemas.microsoft.com/office/drawing/2014/main" id="{912339D2-3434-6858-9E5D-209196694ACC}"/>
                </a:ext>
              </a:extLst>
            </p:cNvPr>
            <p:cNvSpPr/>
            <p:nvPr/>
          </p:nvSpPr>
          <p:spPr>
            <a:xfrm>
              <a:off x="6685685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7" name="矩形 122">
              <a:extLst>
                <a:ext uri="{FF2B5EF4-FFF2-40B4-BE49-F238E27FC236}">
                  <a16:creationId xmlns:a16="http://schemas.microsoft.com/office/drawing/2014/main" id="{913C47F9-D8AD-FE85-1DC8-EC32A3235A5E}"/>
                </a:ext>
              </a:extLst>
            </p:cNvPr>
            <p:cNvSpPr/>
            <p:nvPr/>
          </p:nvSpPr>
          <p:spPr>
            <a:xfrm>
              <a:off x="7769998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8" name="矩形 123">
              <a:extLst>
                <a:ext uri="{FF2B5EF4-FFF2-40B4-BE49-F238E27FC236}">
                  <a16:creationId xmlns:a16="http://schemas.microsoft.com/office/drawing/2014/main" id="{64176AAA-35D1-D6B5-8A3F-80DF951B49A5}"/>
                </a:ext>
              </a:extLst>
            </p:cNvPr>
            <p:cNvSpPr/>
            <p:nvPr/>
          </p:nvSpPr>
          <p:spPr>
            <a:xfrm>
              <a:off x="8854311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9" name="矩形 124">
              <a:extLst>
                <a:ext uri="{FF2B5EF4-FFF2-40B4-BE49-F238E27FC236}">
                  <a16:creationId xmlns:a16="http://schemas.microsoft.com/office/drawing/2014/main" id="{B2838DAC-27BF-10EE-15D1-26A9579B7C29}"/>
                </a:ext>
              </a:extLst>
            </p:cNvPr>
            <p:cNvSpPr/>
            <p:nvPr/>
          </p:nvSpPr>
          <p:spPr>
            <a:xfrm>
              <a:off x="9938624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937550F-5CE5-9AE9-DFDE-BF2CD71BD220}"/>
              </a:ext>
            </a:extLst>
          </p:cNvPr>
          <p:cNvSpPr/>
          <p:nvPr/>
        </p:nvSpPr>
        <p:spPr>
          <a:xfrm>
            <a:off x="3175589" y="1515427"/>
            <a:ext cx="1725181" cy="2902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Token 0</a:t>
            </a:r>
            <a:endParaRPr lang="en-CH" dirty="0">
              <a:solidFill>
                <a:schemeClr val="tx2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FEF0A30-F773-1B03-7B61-1CF1DA1BA83F}"/>
              </a:ext>
            </a:extLst>
          </p:cNvPr>
          <p:cNvSpPr/>
          <p:nvPr/>
        </p:nvSpPr>
        <p:spPr>
          <a:xfrm>
            <a:off x="3175589" y="1845019"/>
            <a:ext cx="1725181" cy="2902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Token 1</a:t>
            </a:r>
            <a:endParaRPr lang="en-CH" dirty="0">
              <a:solidFill>
                <a:schemeClr val="tx2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22C0AB6-3DCE-E35B-C3C2-861FE815B496}"/>
              </a:ext>
            </a:extLst>
          </p:cNvPr>
          <p:cNvSpPr/>
          <p:nvPr/>
        </p:nvSpPr>
        <p:spPr>
          <a:xfrm>
            <a:off x="3175589" y="2174611"/>
            <a:ext cx="1725181" cy="2902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Token 2</a:t>
            </a:r>
            <a:endParaRPr lang="en-CH" dirty="0">
              <a:solidFill>
                <a:schemeClr val="tx2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9625562-A5E5-BF7B-1413-6CD528C9FF33}"/>
              </a:ext>
            </a:extLst>
          </p:cNvPr>
          <p:cNvSpPr/>
          <p:nvPr/>
        </p:nvSpPr>
        <p:spPr>
          <a:xfrm>
            <a:off x="3175589" y="2504203"/>
            <a:ext cx="1725181" cy="2902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Token 3</a:t>
            </a:r>
            <a:endParaRPr lang="en-CH" dirty="0">
              <a:solidFill>
                <a:schemeClr val="tx2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3AA8112-CD0D-EBAC-C724-4979D890891F}"/>
              </a:ext>
            </a:extLst>
          </p:cNvPr>
          <p:cNvSpPr/>
          <p:nvPr/>
        </p:nvSpPr>
        <p:spPr>
          <a:xfrm>
            <a:off x="3175589" y="2833795"/>
            <a:ext cx="1725181" cy="2902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Token 4</a:t>
            </a:r>
            <a:endParaRPr lang="en-CH" dirty="0">
              <a:solidFill>
                <a:schemeClr val="tx2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CB910F7-9A02-EC56-44F0-B00CFAF49C51}"/>
              </a:ext>
            </a:extLst>
          </p:cNvPr>
          <p:cNvSpPr/>
          <p:nvPr/>
        </p:nvSpPr>
        <p:spPr>
          <a:xfrm>
            <a:off x="3175589" y="3163387"/>
            <a:ext cx="1725181" cy="2902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Token 5</a:t>
            </a:r>
            <a:endParaRPr lang="en-CH" dirty="0">
              <a:solidFill>
                <a:schemeClr val="tx2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5D6A32-B69E-0879-0EE4-79A69FDDEAFA}"/>
              </a:ext>
            </a:extLst>
          </p:cNvPr>
          <p:cNvSpPr/>
          <p:nvPr/>
        </p:nvSpPr>
        <p:spPr>
          <a:xfrm>
            <a:off x="3175589" y="3492979"/>
            <a:ext cx="1725181" cy="2902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Token 6</a:t>
            </a:r>
            <a:endParaRPr lang="en-CH" dirty="0">
              <a:solidFill>
                <a:schemeClr val="tx2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E586E15-3D0B-291F-24CB-CFD7918DAE97}"/>
              </a:ext>
            </a:extLst>
          </p:cNvPr>
          <p:cNvSpPr/>
          <p:nvPr/>
        </p:nvSpPr>
        <p:spPr>
          <a:xfrm>
            <a:off x="3175589" y="3822571"/>
            <a:ext cx="1725181" cy="2902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Token 7</a:t>
            </a:r>
            <a:endParaRPr lang="en-CH" dirty="0">
              <a:solidFill>
                <a:schemeClr val="tx2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2648750-66D5-C02F-77ED-0EAA047BC308}"/>
              </a:ext>
            </a:extLst>
          </p:cNvPr>
          <p:cNvSpPr/>
          <p:nvPr/>
        </p:nvSpPr>
        <p:spPr>
          <a:xfrm>
            <a:off x="6706980" y="4997412"/>
            <a:ext cx="1142637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W</a:t>
            </a:r>
            <a:r>
              <a:rPr lang="en-GB" baseline="30000" dirty="0">
                <a:solidFill>
                  <a:schemeClr val="tx2"/>
                </a:solidFill>
              </a:rPr>
              <a:t>DQ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150" name="文本框 151">
            <a:extLst>
              <a:ext uri="{FF2B5EF4-FFF2-40B4-BE49-F238E27FC236}">
                <a16:creationId xmlns:a16="http://schemas.microsoft.com/office/drawing/2014/main" id="{E2291081-0855-F3B9-53D9-A8885ECDDFEB}"/>
              </a:ext>
            </a:extLst>
          </p:cNvPr>
          <p:cNvSpPr txBox="1"/>
          <p:nvPr/>
        </p:nvSpPr>
        <p:spPr>
          <a:xfrm>
            <a:off x="3535215" y="935703"/>
            <a:ext cx="1296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Input h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E7698-A1D6-BB41-AFFE-6FA5C71C5908}"/>
              </a:ext>
            </a:extLst>
          </p:cNvPr>
          <p:cNvSpPr/>
          <p:nvPr/>
        </p:nvSpPr>
        <p:spPr>
          <a:xfrm>
            <a:off x="7895492" y="4997412"/>
            <a:ext cx="1142637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W</a:t>
            </a:r>
            <a:r>
              <a:rPr lang="en-GB" baseline="30000" dirty="0">
                <a:solidFill>
                  <a:schemeClr val="tx2"/>
                </a:solidFill>
              </a:rPr>
              <a:t>DKV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9566BC0-71A2-8582-5BB3-4201C3E08C20}"/>
              </a:ext>
            </a:extLst>
          </p:cNvPr>
          <p:cNvSpPr/>
          <p:nvPr/>
        </p:nvSpPr>
        <p:spPr>
          <a:xfrm>
            <a:off x="9084004" y="4997412"/>
            <a:ext cx="604725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W</a:t>
            </a:r>
            <a:r>
              <a:rPr lang="en-GB" baseline="30000" dirty="0">
                <a:solidFill>
                  <a:schemeClr val="tx2"/>
                </a:solidFill>
              </a:rPr>
              <a:t>KR</a:t>
            </a:r>
            <a:endParaRPr lang="en-CH" baseline="30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25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67739-1469-7661-A14F-E33C9FA59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464496-F782-D925-82A2-E5291D4113A9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>
              <a:buClrTx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MLA 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Decode Can Be 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Compute-Bound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DE830FF-E3DD-A51C-D9C9-D48E7D58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DF0717-9327-C57F-03E9-0A00F676A690}"/>
              </a:ext>
            </a:extLst>
          </p:cNvPr>
          <p:cNvSpPr/>
          <p:nvPr/>
        </p:nvSpPr>
        <p:spPr>
          <a:xfrm>
            <a:off x="846983" y="1588347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221C33-AB5C-F382-4551-978FC94D8AFD}"/>
              </a:ext>
            </a:extLst>
          </p:cNvPr>
          <p:cNvSpPr/>
          <p:nvPr/>
        </p:nvSpPr>
        <p:spPr>
          <a:xfrm>
            <a:off x="1802172" y="1232060"/>
            <a:ext cx="406886" cy="7464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2"/>
                </a:solidFill>
              </a:rPr>
              <a:t>W</a:t>
            </a:r>
            <a:r>
              <a:rPr lang="en-GB" sz="900" baseline="-25000" dirty="0">
                <a:solidFill>
                  <a:schemeClr val="tx2"/>
                </a:solidFill>
              </a:rPr>
              <a:t>0</a:t>
            </a:r>
            <a:r>
              <a:rPr lang="en-GB" sz="700" baseline="30000" dirty="0">
                <a:solidFill>
                  <a:schemeClr val="tx2"/>
                </a:solidFill>
              </a:rPr>
              <a:t>UQ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12" name="文本框 151">
            <a:extLst>
              <a:ext uri="{FF2B5EF4-FFF2-40B4-BE49-F238E27FC236}">
                <a16:creationId xmlns:a16="http://schemas.microsoft.com/office/drawing/2014/main" id="{EB336EE4-18A8-9AC7-1EA4-DBC5B71C12FF}"/>
              </a:ext>
            </a:extLst>
          </p:cNvPr>
          <p:cNvSpPr txBox="1"/>
          <p:nvPr/>
        </p:nvSpPr>
        <p:spPr>
          <a:xfrm>
            <a:off x="1512147" y="1436004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A54525-2C5C-A134-1A99-E4D3F4F8565B}"/>
              </a:ext>
            </a:extLst>
          </p:cNvPr>
          <p:cNvSpPr/>
          <p:nvPr/>
        </p:nvSpPr>
        <p:spPr>
          <a:xfrm rot="5400000">
            <a:off x="3842017" y="862186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18" name="文本框 151">
            <a:extLst>
              <a:ext uri="{FF2B5EF4-FFF2-40B4-BE49-F238E27FC236}">
                <a16:creationId xmlns:a16="http://schemas.microsoft.com/office/drawing/2014/main" id="{9C0D621C-2DCE-D058-D0C0-559BA78409D0}"/>
              </a:ext>
            </a:extLst>
          </p:cNvPr>
          <p:cNvSpPr txBox="1"/>
          <p:nvPr/>
        </p:nvSpPr>
        <p:spPr>
          <a:xfrm>
            <a:off x="3184038" y="1419070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1" name="文本框 151">
            <a:extLst>
              <a:ext uri="{FF2B5EF4-FFF2-40B4-BE49-F238E27FC236}">
                <a16:creationId xmlns:a16="http://schemas.microsoft.com/office/drawing/2014/main" id="{91AF1DA2-58E6-4B97-A310-D0540425A203}"/>
              </a:ext>
            </a:extLst>
          </p:cNvPr>
          <p:cNvSpPr txBox="1"/>
          <p:nvPr/>
        </p:nvSpPr>
        <p:spPr>
          <a:xfrm>
            <a:off x="2224061" y="1436004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30A694-7DBB-C940-9B2F-F588DE13F220}"/>
              </a:ext>
            </a:extLst>
          </p:cNvPr>
          <p:cNvSpPr/>
          <p:nvPr/>
        </p:nvSpPr>
        <p:spPr>
          <a:xfrm rot="5400000">
            <a:off x="2654693" y="1236520"/>
            <a:ext cx="406886" cy="7464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2"/>
                </a:solidFill>
              </a:rPr>
              <a:t>W</a:t>
            </a:r>
            <a:r>
              <a:rPr lang="en-GB" sz="900" baseline="-25000" dirty="0">
                <a:solidFill>
                  <a:schemeClr val="tx2"/>
                </a:solidFill>
              </a:rPr>
              <a:t>0</a:t>
            </a:r>
            <a:r>
              <a:rPr lang="en-GB" sz="700" baseline="30000" dirty="0">
                <a:solidFill>
                  <a:schemeClr val="tx2"/>
                </a:solidFill>
              </a:rPr>
              <a:t>UK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895F22B-C0D8-E947-D21B-8AB50537A41A}"/>
              </a:ext>
            </a:extLst>
          </p:cNvPr>
          <p:cNvCxnSpPr>
            <a:cxnSpLocks/>
          </p:cNvCxnSpPr>
          <p:nvPr/>
        </p:nvCxnSpPr>
        <p:spPr>
          <a:xfrm>
            <a:off x="5059502" y="1612540"/>
            <a:ext cx="416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151">
            <a:extLst>
              <a:ext uri="{FF2B5EF4-FFF2-40B4-BE49-F238E27FC236}">
                <a16:creationId xmlns:a16="http://schemas.microsoft.com/office/drawing/2014/main" id="{69ACABDF-6DD2-7C81-6413-D4C2E653E858}"/>
              </a:ext>
            </a:extLst>
          </p:cNvPr>
          <p:cNvSpPr txBox="1"/>
          <p:nvPr/>
        </p:nvSpPr>
        <p:spPr>
          <a:xfrm>
            <a:off x="5059502" y="1321134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SoftMax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C746B8-0BF8-9B73-AB62-9E040F7E6F99}"/>
              </a:ext>
            </a:extLst>
          </p:cNvPr>
          <p:cNvSpPr/>
          <p:nvPr/>
        </p:nvSpPr>
        <p:spPr>
          <a:xfrm>
            <a:off x="5582571" y="1588347"/>
            <a:ext cx="1285643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9DC16C-26BB-934B-F47B-73FA96B8F86E}"/>
              </a:ext>
            </a:extLst>
          </p:cNvPr>
          <p:cNvSpPr/>
          <p:nvPr/>
        </p:nvSpPr>
        <p:spPr>
          <a:xfrm>
            <a:off x="7246039" y="872915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28" name="文本框 151">
            <a:extLst>
              <a:ext uri="{FF2B5EF4-FFF2-40B4-BE49-F238E27FC236}">
                <a16:creationId xmlns:a16="http://schemas.microsoft.com/office/drawing/2014/main" id="{0F62AB9D-C86E-EE7E-1DF6-19A4CC6A599B}"/>
              </a:ext>
            </a:extLst>
          </p:cNvPr>
          <p:cNvSpPr txBox="1"/>
          <p:nvPr/>
        </p:nvSpPr>
        <p:spPr>
          <a:xfrm>
            <a:off x="7994907" y="1436004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4454E9-D40B-DDEC-2E63-1177CAC5A1DA}"/>
              </a:ext>
            </a:extLst>
          </p:cNvPr>
          <p:cNvSpPr/>
          <p:nvPr/>
        </p:nvSpPr>
        <p:spPr>
          <a:xfrm>
            <a:off x="8266877" y="1232060"/>
            <a:ext cx="406886" cy="7464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2"/>
                </a:solidFill>
              </a:rPr>
              <a:t>W</a:t>
            </a:r>
            <a:r>
              <a:rPr lang="en-GB" sz="900" baseline="-25000" dirty="0">
                <a:solidFill>
                  <a:schemeClr val="tx2"/>
                </a:solidFill>
              </a:rPr>
              <a:t>0</a:t>
            </a:r>
            <a:r>
              <a:rPr lang="en-GB" sz="700" baseline="30000" dirty="0">
                <a:solidFill>
                  <a:schemeClr val="tx2"/>
                </a:solidFill>
              </a:rPr>
              <a:t>UV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32" name="文本框 151">
            <a:extLst>
              <a:ext uri="{FF2B5EF4-FFF2-40B4-BE49-F238E27FC236}">
                <a16:creationId xmlns:a16="http://schemas.microsoft.com/office/drawing/2014/main" id="{96B6897E-40D4-D7C4-5C16-EC45182034F0}"/>
              </a:ext>
            </a:extLst>
          </p:cNvPr>
          <p:cNvSpPr txBox="1"/>
          <p:nvPr/>
        </p:nvSpPr>
        <p:spPr>
          <a:xfrm>
            <a:off x="6852361" y="1436004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E62F29-847E-42B7-732E-1ED910136D62}"/>
              </a:ext>
            </a:extLst>
          </p:cNvPr>
          <p:cNvSpPr/>
          <p:nvPr/>
        </p:nvSpPr>
        <p:spPr>
          <a:xfrm>
            <a:off x="846983" y="3298766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DDD9DE-6D3A-28F5-49C6-2504F804F966}"/>
              </a:ext>
            </a:extLst>
          </p:cNvPr>
          <p:cNvSpPr/>
          <p:nvPr/>
        </p:nvSpPr>
        <p:spPr>
          <a:xfrm>
            <a:off x="1802172" y="2942479"/>
            <a:ext cx="406886" cy="74644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2"/>
                </a:solidFill>
              </a:rPr>
              <a:t>W</a:t>
            </a:r>
            <a:r>
              <a:rPr lang="en-GB" sz="900" baseline="-25000" dirty="0">
                <a:solidFill>
                  <a:schemeClr val="tx2"/>
                </a:solidFill>
              </a:rPr>
              <a:t>1</a:t>
            </a:r>
            <a:r>
              <a:rPr lang="en-GB" sz="700" baseline="30000" dirty="0">
                <a:solidFill>
                  <a:schemeClr val="tx2"/>
                </a:solidFill>
              </a:rPr>
              <a:t>UQ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35" name="文本框 151">
            <a:extLst>
              <a:ext uri="{FF2B5EF4-FFF2-40B4-BE49-F238E27FC236}">
                <a16:creationId xmlns:a16="http://schemas.microsoft.com/office/drawing/2014/main" id="{CBF34D57-4FA0-D822-09C3-CFCB15226BD3}"/>
              </a:ext>
            </a:extLst>
          </p:cNvPr>
          <p:cNvSpPr txBox="1"/>
          <p:nvPr/>
        </p:nvSpPr>
        <p:spPr>
          <a:xfrm>
            <a:off x="1512147" y="3146423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3995806-A058-0A67-AD35-8455DE432275}"/>
              </a:ext>
            </a:extLst>
          </p:cNvPr>
          <p:cNvSpPr/>
          <p:nvPr/>
        </p:nvSpPr>
        <p:spPr>
          <a:xfrm rot="5400000">
            <a:off x="3842568" y="2620636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39" name="文本框 151">
            <a:extLst>
              <a:ext uri="{FF2B5EF4-FFF2-40B4-BE49-F238E27FC236}">
                <a16:creationId xmlns:a16="http://schemas.microsoft.com/office/drawing/2014/main" id="{A720336B-DDB1-5C6F-8BA7-AF0D9F40753D}"/>
              </a:ext>
            </a:extLst>
          </p:cNvPr>
          <p:cNvSpPr txBox="1"/>
          <p:nvPr/>
        </p:nvSpPr>
        <p:spPr>
          <a:xfrm>
            <a:off x="3174546" y="3137956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2" name="文本框 151">
            <a:extLst>
              <a:ext uri="{FF2B5EF4-FFF2-40B4-BE49-F238E27FC236}">
                <a16:creationId xmlns:a16="http://schemas.microsoft.com/office/drawing/2014/main" id="{09F9CD6C-054D-36A5-55DA-E74217BAB09A}"/>
              </a:ext>
            </a:extLst>
          </p:cNvPr>
          <p:cNvSpPr txBox="1"/>
          <p:nvPr/>
        </p:nvSpPr>
        <p:spPr>
          <a:xfrm>
            <a:off x="2224061" y="3146423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C2151C-E73F-BFD1-C23D-9DA61A3F0A20}"/>
              </a:ext>
            </a:extLst>
          </p:cNvPr>
          <p:cNvSpPr/>
          <p:nvPr/>
        </p:nvSpPr>
        <p:spPr>
          <a:xfrm rot="5400000">
            <a:off x="2650730" y="2971264"/>
            <a:ext cx="406886" cy="74644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2"/>
                </a:solidFill>
              </a:rPr>
              <a:t>W</a:t>
            </a:r>
            <a:r>
              <a:rPr lang="en-GB" sz="900" baseline="-25000" dirty="0">
                <a:solidFill>
                  <a:schemeClr val="tx2"/>
                </a:solidFill>
              </a:rPr>
              <a:t>1</a:t>
            </a:r>
            <a:r>
              <a:rPr lang="en-GB" sz="700" baseline="30000" dirty="0">
                <a:solidFill>
                  <a:schemeClr val="tx2"/>
                </a:solidFill>
              </a:rPr>
              <a:t>UK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C949571-3CA0-895A-6E5F-F85BB72C44ED}"/>
              </a:ext>
            </a:extLst>
          </p:cNvPr>
          <p:cNvSpPr/>
          <p:nvPr/>
        </p:nvSpPr>
        <p:spPr>
          <a:xfrm>
            <a:off x="5582571" y="3298766"/>
            <a:ext cx="1285643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9EE3215-5067-C334-F7CF-0C73AD1B497D}"/>
              </a:ext>
            </a:extLst>
          </p:cNvPr>
          <p:cNvSpPr/>
          <p:nvPr/>
        </p:nvSpPr>
        <p:spPr>
          <a:xfrm>
            <a:off x="7246039" y="2583334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48" name="文本框 151">
            <a:extLst>
              <a:ext uri="{FF2B5EF4-FFF2-40B4-BE49-F238E27FC236}">
                <a16:creationId xmlns:a16="http://schemas.microsoft.com/office/drawing/2014/main" id="{148DE304-DB01-3B00-E611-C6D0E7583881}"/>
              </a:ext>
            </a:extLst>
          </p:cNvPr>
          <p:cNvSpPr txBox="1"/>
          <p:nvPr/>
        </p:nvSpPr>
        <p:spPr>
          <a:xfrm>
            <a:off x="7994907" y="3146423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45A383E-4100-F37F-8BA2-41686CA7BB24}"/>
              </a:ext>
            </a:extLst>
          </p:cNvPr>
          <p:cNvSpPr/>
          <p:nvPr/>
        </p:nvSpPr>
        <p:spPr>
          <a:xfrm>
            <a:off x="8266877" y="2942479"/>
            <a:ext cx="406886" cy="74644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2"/>
                </a:solidFill>
              </a:rPr>
              <a:t>W</a:t>
            </a:r>
            <a:r>
              <a:rPr lang="en-GB" sz="900" baseline="-25000" dirty="0">
                <a:solidFill>
                  <a:schemeClr val="tx2"/>
                </a:solidFill>
              </a:rPr>
              <a:t>1</a:t>
            </a:r>
            <a:r>
              <a:rPr lang="en-GB" sz="700" baseline="30000" dirty="0">
                <a:solidFill>
                  <a:schemeClr val="tx2"/>
                </a:solidFill>
              </a:rPr>
              <a:t>UV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52" name="文本框 151">
            <a:extLst>
              <a:ext uri="{FF2B5EF4-FFF2-40B4-BE49-F238E27FC236}">
                <a16:creationId xmlns:a16="http://schemas.microsoft.com/office/drawing/2014/main" id="{2872FF9E-6D0C-0A19-1AA2-AE03307640A3}"/>
              </a:ext>
            </a:extLst>
          </p:cNvPr>
          <p:cNvSpPr txBox="1"/>
          <p:nvPr/>
        </p:nvSpPr>
        <p:spPr>
          <a:xfrm>
            <a:off x="6852361" y="3146423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2EA64D3-479B-4568-3C2C-0FAF81A84203}"/>
              </a:ext>
            </a:extLst>
          </p:cNvPr>
          <p:cNvSpPr/>
          <p:nvPr/>
        </p:nvSpPr>
        <p:spPr>
          <a:xfrm>
            <a:off x="846983" y="5572274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4A793BA-C4C4-8379-AC07-0728ADECCF7C}"/>
              </a:ext>
            </a:extLst>
          </p:cNvPr>
          <p:cNvSpPr/>
          <p:nvPr/>
        </p:nvSpPr>
        <p:spPr>
          <a:xfrm>
            <a:off x="1802172" y="5215987"/>
            <a:ext cx="406886" cy="74644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tx2"/>
                </a:solidFill>
              </a:rPr>
              <a:t>W</a:t>
            </a:r>
            <a:r>
              <a:rPr lang="en-GB" sz="900" baseline="-25000" dirty="0" err="1">
                <a:solidFill>
                  <a:schemeClr val="tx2"/>
                </a:solidFill>
              </a:rPr>
              <a:t>h</a:t>
            </a:r>
            <a:r>
              <a:rPr lang="en-GB" sz="700" baseline="30000" dirty="0" err="1">
                <a:solidFill>
                  <a:schemeClr val="tx2"/>
                </a:solidFill>
              </a:rPr>
              <a:t>UQ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55" name="文本框 151">
            <a:extLst>
              <a:ext uri="{FF2B5EF4-FFF2-40B4-BE49-F238E27FC236}">
                <a16:creationId xmlns:a16="http://schemas.microsoft.com/office/drawing/2014/main" id="{17739B00-8742-111A-4AE4-8B9F72D4D63A}"/>
              </a:ext>
            </a:extLst>
          </p:cNvPr>
          <p:cNvSpPr txBox="1"/>
          <p:nvPr/>
        </p:nvSpPr>
        <p:spPr>
          <a:xfrm>
            <a:off x="1512147" y="5419931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E98566-A4E6-85A6-6DB9-08ECBB5CBDF2}"/>
              </a:ext>
            </a:extLst>
          </p:cNvPr>
          <p:cNvSpPr/>
          <p:nvPr/>
        </p:nvSpPr>
        <p:spPr>
          <a:xfrm rot="5400000">
            <a:off x="3839003" y="4815805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59" name="文本框 151">
            <a:extLst>
              <a:ext uri="{FF2B5EF4-FFF2-40B4-BE49-F238E27FC236}">
                <a16:creationId xmlns:a16="http://schemas.microsoft.com/office/drawing/2014/main" id="{B1AE61F8-82A0-AAA7-9991-8779558FD640}"/>
              </a:ext>
            </a:extLst>
          </p:cNvPr>
          <p:cNvSpPr txBox="1"/>
          <p:nvPr/>
        </p:nvSpPr>
        <p:spPr>
          <a:xfrm>
            <a:off x="3207319" y="5419931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2" name="文本框 151">
            <a:extLst>
              <a:ext uri="{FF2B5EF4-FFF2-40B4-BE49-F238E27FC236}">
                <a16:creationId xmlns:a16="http://schemas.microsoft.com/office/drawing/2014/main" id="{FF200A2F-0307-1D71-926D-809C959F3763}"/>
              </a:ext>
            </a:extLst>
          </p:cNvPr>
          <p:cNvSpPr txBox="1"/>
          <p:nvPr/>
        </p:nvSpPr>
        <p:spPr>
          <a:xfrm>
            <a:off x="2224061" y="5419931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C4480C-2C3A-C2AC-693E-5961A3CB727C}"/>
              </a:ext>
            </a:extLst>
          </p:cNvPr>
          <p:cNvSpPr/>
          <p:nvPr/>
        </p:nvSpPr>
        <p:spPr>
          <a:xfrm rot="5400000">
            <a:off x="2667211" y="5215987"/>
            <a:ext cx="406886" cy="74644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tx2"/>
                </a:solidFill>
              </a:rPr>
              <a:t>W</a:t>
            </a:r>
            <a:r>
              <a:rPr lang="en-GB" sz="900" baseline="-25000" dirty="0" err="1">
                <a:solidFill>
                  <a:schemeClr val="tx2"/>
                </a:solidFill>
              </a:rPr>
              <a:t>h</a:t>
            </a:r>
            <a:r>
              <a:rPr lang="en-GB" sz="700" baseline="30000" dirty="0" err="1">
                <a:solidFill>
                  <a:schemeClr val="tx2"/>
                </a:solidFill>
              </a:rPr>
              <a:t>UK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3D48CF2-3C5F-4C32-6C6E-EDE40E277082}"/>
              </a:ext>
            </a:extLst>
          </p:cNvPr>
          <p:cNvSpPr/>
          <p:nvPr/>
        </p:nvSpPr>
        <p:spPr>
          <a:xfrm>
            <a:off x="5582571" y="5572274"/>
            <a:ext cx="1285643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57B1DBC-E5C7-93DA-074B-ADEFE39EE6CB}"/>
              </a:ext>
            </a:extLst>
          </p:cNvPr>
          <p:cNvSpPr/>
          <p:nvPr/>
        </p:nvSpPr>
        <p:spPr>
          <a:xfrm>
            <a:off x="7246039" y="4856842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68" name="文本框 151">
            <a:extLst>
              <a:ext uri="{FF2B5EF4-FFF2-40B4-BE49-F238E27FC236}">
                <a16:creationId xmlns:a16="http://schemas.microsoft.com/office/drawing/2014/main" id="{FC853222-A1AB-7103-33D7-58C403D5495D}"/>
              </a:ext>
            </a:extLst>
          </p:cNvPr>
          <p:cNvSpPr txBox="1"/>
          <p:nvPr/>
        </p:nvSpPr>
        <p:spPr>
          <a:xfrm>
            <a:off x="7994907" y="5419931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82C5052-1443-0B38-DC9A-30140211BFB4}"/>
              </a:ext>
            </a:extLst>
          </p:cNvPr>
          <p:cNvSpPr/>
          <p:nvPr/>
        </p:nvSpPr>
        <p:spPr>
          <a:xfrm>
            <a:off x="8266877" y="5215987"/>
            <a:ext cx="406886" cy="74644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tx2"/>
                </a:solidFill>
              </a:rPr>
              <a:t>W</a:t>
            </a:r>
            <a:r>
              <a:rPr lang="en-GB" sz="900" baseline="-25000" dirty="0" err="1">
                <a:solidFill>
                  <a:schemeClr val="tx2"/>
                </a:solidFill>
              </a:rPr>
              <a:t>h</a:t>
            </a:r>
            <a:r>
              <a:rPr lang="en-GB" sz="700" baseline="30000" dirty="0" err="1">
                <a:solidFill>
                  <a:schemeClr val="tx2"/>
                </a:solidFill>
              </a:rPr>
              <a:t>UV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72" name="文本框 151">
            <a:extLst>
              <a:ext uri="{FF2B5EF4-FFF2-40B4-BE49-F238E27FC236}">
                <a16:creationId xmlns:a16="http://schemas.microsoft.com/office/drawing/2014/main" id="{51A777B7-B879-3DCF-A55A-A45D075DE188}"/>
              </a:ext>
            </a:extLst>
          </p:cNvPr>
          <p:cNvSpPr txBox="1"/>
          <p:nvPr/>
        </p:nvSpPr>
        <p:spPr>
          <a:xfrm>
            <a:off x="6852361" y="5419931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3" name="文本框 151">
            <a:extLst>
              <a:ext uri="{FF2B5EF4-FFF2-40B4-BE49-F238E27FC236}">
                <a16:creationId xmlns:a16="http://schemas.microsoft.com/office/drawing/2014/main" id="{B43AABB3-F69B-6E0E-7F18-F416F400E56A}"/>
              </a:ext>
            </a:extLst>
          </p:cNvPr>
          <p:cNvSpPr txBox="1"/>
          <p:nvPr/>
        </p:nvSpPr>
        <p:spPr>
          <a:xfrm>
            <a:off x="4658593" y="4135481"/>
            <a:ext cx="13254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3E3BBCB-0A12-8696-FE02-C33C86E006E5}"/>
              </a:ext>
            </a:extLst>
          </p:cNvPr>
          <p:cNvSpPr/>
          <p:nvPr/>
        </p:nvSpPr>
        <p:spPr>
          <a:xfrm>
            <a:off x="9236110" y="3579635"/>
            <a:ext cx="37996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F3CB5B2-981E-A07B-ACF2-FF2884A46008}"/>
              </a:ext>
            </a:extLst>
          </p:cNvPr>
          <p:cNvSpPr/>
          <p:nvPr/>
        </p:nvSpPr>
        <p:spPr>
          <a:xfrm>
            <a:off x="9616079" y="3579635"/>
            <a:ext cx="379969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F73339A-4B08-9910-DB5C-E1357CEB6D87}"/>
              </a:ext>
            </a:extLst>
          </p:cNvPr>
          <p:cNvSpPr/>
          <p:nvPr/>
        </p:nvSpPr>
        <p:spPr>
          <a:xfrm>
            <a:off x="10313548" y="3579635"/>
            <a:ext cx="379969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7" name="文本框 151">
            <a:extLst>
              <a:ext uri="{FF2B5EF4-FFF2-40B4-BE49-F238E27FC236}">
                <a16:creationId xmlns:a16="http://schemas.microsoft.com/office/drawing/2014/main" id="{3720D7EB-D749-CB60-4B81-3803500ED7C1}"/>
              </a:ext>
            </a:extLst>
          </p:cNvPr>
          <p:cNvSpPr txBox="1"/>
          <p:nvPr/>
        </p:nvSpPr>
        <p:spPr>
          <a:xfrm>
            <a:off x="9938056" y="3337734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8" name="Right Brace 97">
            <a:extLst>
              <a:ext uri="{FF2B5EF4-FFF2-40B4-BE49-F238E27FC236}">
                <a16:creationId xmlns:a16="http://schemas.microsoft.com/office/drawing/2014/main" id="{B929A161-B5DF-941E-3DB8-4A0217F84DF5}"/>
              </a:ext>
            </a:extLst>
          </p:cNvPr>
          <p:cNvSpPr/>
          <p:nvPr/>
        </p:nvSpPr>
        <p:spPr>
          <a:xfrm>
            <a:off x="8860536" y="1588347"/>
            <a:ext cx="342756" cy="402964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9" name="文本框 151">
            <a:extLst>
              <a:ext uri="{FF2B5EF4-FFF2-40B4-BE49-F238E27FC236}">
                <a16:creationId xmlns:a16="http://schemas.microsoft.com/office/drawing/2014/main" id="{65967E7C-6B77-284C-649A-DB2639793BE7}"/>
              </a:ext>
            </a:extLst>
          </p:cNvPr>
          <p:cNvSpPr txBox="1"/>
          <p:nvPr/>
        </p:nvSpPr>
        <p:spPr>
          <a:xfrm>
            <a:off x="9972354" y="3707376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8ACAD06-E5CA-3D6E-1516-9B13F17C58CA}"/>
              </a:ext>
            </a:extLst>
          </p:cNvPr>
          <p:cNvSpPr/>
          <p:nvPr/>
        </p:nvSpPr>
        <p:spPr>
          <a:xfrm>
            <a:off x="9736766" y="4107542"/>
            <a:ext cx="752792" cy="1650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W</a:t>
            </a:r>
            <a:r>
              <a:rPr lang="en-GB" sz="2400" b="1" baseline="30000" dirty="0">
                <a:solidFill>
                  <a:schemeClr val="tx1"/>
                </a:solidFill>
              </a:rPr>
              <a:t>O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AE72132-1875-EDB4-10D1-881B6C62B301}"/>
              </a:ext>
            </a:extLst>
          </p:cNvPr>
          <p:cNvSpPr/>
          <p:nvPr/>
        </p:nvSpPr>
        <p:spPr>
          <a:xfrm>
            <a:off x="11376270" y="3579634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10F28E5-F3C7-6852-FE55-DF68303015AD}"/>
              </a:ext>
            </a:extLst>
          </p:cNvPr>
          <p:cNvCxnSpPr/>
          <p:nvPr/>
        </p:nvCxnSpPr>
        <p:spPr>
          <a:xfrm>
            <a:off x="10850372" y="3632477"/>
            <a:ext cx="347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文本框 151">
            <a:extLst>
              <a:ext uri="{FF2B5EF4-FFF2-40B4-BE49-F238E27FC236}">
                <a16:creationId xmlns:a16="http://schemas.microsoft.com/office/drawing/2014/main" id="{6EE777D8-65BB-35F6-4057-2380B7E7ADB9}"/>
              </a:ext>
            </a:extLst>
          </p:cNvPr>
          <p:cNvSpPr txBox="1"/>
          <p:nvPr/>
        </p:nvSpPr>
        <p:spPr>
          <a:xfrm>
            <a:off x="-65406" y="1436004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Head 0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5" name="文本框 151">
            <a:extLst>
              <a:ext uri="{FF2B5EF4-FFF2-40B4-BE49-F238E27FC236}">
                <a16:creationId xmlns:a16="http://schemas.microsoft.com/office/drawing/2014/main" id="{76646CE3-CC25-BAE4-777E-204645A7219A}"/>
              </a:ext>
            </a:extLst>
          </p:cNvPr>
          <p:cNvSpPr txBox="1"/>
          <p:nvPr/>
        </p:nvSpPr>
        <p:spPr>
          <a:xfrm>
            <a:off x="-65406" y="3129489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Head 1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6" name="文本框 151">
            <a:extLst>
              <a:ext uri="{FF2B5EF4-FFF2-40B4-BE49-F238E27FC236}">
                <a16:creationId xmlns:a16="http://schemas.microsoft.com/office/drawing/2014/main" id="{4F22EB86-912C-5A7B-1AAE-A65507D8A29E}"/>
              </a:ext>
            </a:extLst>
          </p:cNvPr>
          <p:cNvSpPr txBox="1"/>
          <p:nvPr/>
        </p:nvSpPr>
        <p:spPr>
          <a:xfrm>
            <a:off x="-65406" y="5378894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Head h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FB5FA5-6D4E-A1F7-7667-6F54B907DFD5}"/>
              </a:ext>
            </a:extLst>
          </p:cNvPr>
          <p:cNvCxnSpPr>
            <a:cxnSpLocks/>
          </p:cNvCxnSpPr>
          <p:nvPr/>
        </p:nvCxnSpPr>
        <p:spPr>
          <a:xfrm>
            <a:off x="5059502" y="3318501"/>
            <a:ext cx="416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151">
            <a:extLst>
              <a:ext uri="{FF2B5EF4-FFF2-40B4-BE49-F238E27FC236}">
                <a16:creationId xmlns:a16="http://schemas.microsoft.com/office/drawing/2014/main" id="{30841EEA-CC16-E4C2-8BEB-349667249B64}"/>
              </a:ext>
            </a:extLst>
          </p:cNvPr>
          <p:cNvSpPr txBox="1"/>
          <p:nvPr/>
        </p:nvSpPr>
        <p:spPr>
          <a:xfrm>
            <a:off x="5059502" y="3027095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SoftMax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3562A3-02E0-5757-79E6-756D5B47F74E}"/>
              </a:ext>
            </a:extLst>
          </p:cNvPr>
          <p:cNvCxnSpPr>
            <a:cxnSpLocks/>
          </p:cNvCxnSpPr>
          <p:nvPr/>
        </p:nvCxnSpPr>
        <p:spPr>
          <a:xfrm>
            <a:off x="5059502" y="5589661"/>
            <a:ext cx="416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51">
            <a:extLst>
              <a:ext uri="{FF2B5EF4-FFF2-40B4-BE49-F238E27FC236}">
                <a16:creationId xmlns:a16="http://schemas.microsoft.com/office/drawing/2014/main" id="{C04DD356-C1C3-10D6-3E4F-61FEF81ED354}"/>
              </a:ext>
            </a:extLst>
          </p:cNvPr>
          <p:cNvSpPr txBox="1"/>
          <p:nvPr/>
        </p:nvSpPr>
        <p:spPr>
          <a:xfrm>
            <a:off x="5059502" y="5298255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SoftMax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96389B-40FB-0446-7C44-67E0942DFFF8}"/>
              </a:ext>
            </a:extLst>
          </p:cNvPr>
          <p:cNvSpPr/>
          <p:nvPr/>
        </p:nvSpPr>
        <p:spPr>
          <a:xfrm>
            <a:off x="1681465" y="895571"/>
            <a:ext cx="1711097" cy="13673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493DC1-AA79-B532-FCB5-42AF75A5EF01}"/>
              </a:ext>
            </a:extLst>
          </p:cNvPr>
          <p:cNvSpPr/>
          <p:nvPr/>
        </p:nvSpPr>
        <p:spPr>
          <a:xfrm>
            <a:off x="1681465" y="2632017"/>
            <a:ext cx="1711097" cy="13673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950984-5952-FB0F-A0B2-4450BAE9F79D}"/>
              </a:ext>
            </a:extLst>
          </p:cNvPr>
          <p:cNvSpPr/>
          <p:nvPr/>
        </p:nvSpPr>
        <p:spPr>
          <a:xfrm>
            <a:off x="1681465" y="4856842"/>
            <a:ext cx="1711097" cy="13673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文本框 151">
            <a:extLst>
              <a:ext uri="{FF2B5EF4-FFF2-40B4-BE49-F238E27FC236}">
                <a16:creationId xmlns:a16="http://schemas.microsoft.com/office/drawing/2014/main" id="{C1CD4225-4D86-807C-C379-CA29964FE14D}"/>
              </a:ext>
            </a:extLst>
          </p:cNvPr>
          <p:cNvSpPr txBox="1"/>
          <p:nvPr/>
        </p:nvSpPr>
        <p:spPr>
          <a:xfrm>
            <a:off x="1772037" y="1981187"/>
            <a:ext cx="20817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Weight absorption</a:t>
            </a:r>
            <a:endParaRPr kumimoji="0" lang="zh-CN" altLang="en-US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5" name="文本框 151">
            <a:extLst>
              <a:ext uri="{FF2B5EF4-FFF2-40B4-BE49-F238E27FC236}">
                <a16:creationId xmlns:a16="http://schemas.microsoft.com/office/drawing/2014/main" id="{1665B64A-172D-8639-DEBA-F61E0109FD4F}"/>
              </a:ext>
            </a:extLst>
          </p:cNvPr>
          <p:cNvSpPr txBox="1"/>
          <p:nvPr/>
        </p:nvSpPr>
        <p:spPr>
          <a:xfrm>
            <a:off x="1772037" y="3709072"/>
            <a:ext cx="20817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Weight absorption</a:t>
            </a:r>
            <a:endParaRPr kumimoji="0" lang="zh-CN" altLang="en-US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文本框 151">
            <a:extLst>
              <a:ext uri="{FF2B5EF4-FFF2-40B4-BE49-F238E27FC236}">
                <a16:creationId xmlns:a16="http://schemas.microsoft.com/office/drawing/2014/main" id="{418C17A3-55A9-FFFD-B636-0F8BEA04D85F}"/>
              </a:ext>
            </a:extLst>
          </p:cNvPr>
          <p:cNvSpPr txBox="1"/>
          <p:nvPr/>
        </p:nvSpPr>
        <p:spPr>
          <a:xfrm>
            <a:off x="1772037" y="5929081"/>
            <a:ext cx="20817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Weight absorption</a:t>
            </a:r>
            <a:endParaRPr kumimoji="0" lang="zh-CN" altLang="en-US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9" name="Free-form: Shape 28">
            <a:extLst>
              <a:ext uri="{FF2B5EF4-FFF2-40B4-BE49-F238E27FC236}">
                <a16:creationId xmlns:a16="http://schemas.microsoft.com/office/drawing/2014/main" id="{9A914372-407E-59E4-F08B-804BA2708B5F}"/>
              </a:ext>
            </a:extLst>
          </p:cNvPr>
          <p:cNvSpPr/>
          <p:nvPr/>
        </p:nvSpPr>
        <p:spPr>
          <a:xfrm>
            <a:off x="8142639" y="1069848"/>
            <a:ext cx="2707733" cy="5172647"/>
          </a:xfrm>
          <a:custGeom>
            <a:avLst/>
            <a:gdLst>
              <a:gd name="connsiteX0" fmla="*/ 0 w 2707733"/>
              <a:gd name="connsiteY0" fmla="*/ 0 h 5172647"/>
              <a:gd name="connsiteX1" fmla="*/ 1060653 w 2707733"/>
              <a:gd name="connsiteY1" fmla="*/ 0 h 5172647"/>
              <a:gd name="connsiteX2" fmla="*/ 1060653 w 2707733"/>
              <a:gd name="connsiteY2" fmla="*/ 2906693 h 5172647"/>
              <a:gd name="connsiteX3" fmla="*/ 2707733 w 2707733"/>
              <a:gd name="connsiteY3" fmla="*/ 2906693 h 5172647"/>
              <a:gd name="connsiteX4" fmla="*/ 2707733 w 2707733"/>
              <a:gd name="connsiteY4" fmla="*/ 5172647 h 5172647"/>
              <a:gd name="connsiteX5" fmla="*/ 241167 w 2707733"/>
              <a:gd name="connsiteY5" fmla="*/ 5172647 h 5172647"/>
              <a:gd name="connsiteX6" fmla="*/ 241167 w 2707733"/>
              <a:gd name="connsiteY6" fmla="*/ 5154359 h 5172647"/>
              <a:gd name="connsiteX7" fmla="*/ 0 w 2707733"/>
              <a:gd name="connsiteY7" fmla="*/ 5154359 h 5172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7733" h="5172647">
                <a:moveTo>
                  <a:pt x="0" y="0"/>
                </a:moveTo>
                <a:lnTo>
                  <a:pt x="1060653" y="0"/>
                </a:lnTo>
                <a:lnTo>
                  <a:pt x="1060653" y="2906693"/>
                </a:lnTo>
                <a:lnTo>
                  <a:pt x="2707733" y="2906693"/>
                </a:lnTo>
                <a:lnTo>
                  <a:pt x="2707733" y="5172647"/>
                </a:lnTo>
                <a:lnTo>
                  <a:pt x="241167" y="5172647"/>
                </a:lnTo>
                <a:lnTo>
                  <a:pt x="241167" y="5154359"/>
                </a:lnTo>
                <a:lnTo>
                  <a:pt x="0" y="5154359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31" name="文本框 151">
            <a:extLst>
              <a:ext uri="{FF2B5EF4-FFF2-40B4-BE49-F238E27FC236}">
                <a16:creationId xmlns:a16="http://schemas.microsoft.com/office/drawing/2014/main" id="{0FF5120D-C6F6-EC6A-94DB-1D0F37F81D2B}"/>
              </a:ext>
            </a:extLst>
          </p:cNvPr>
          <p:cNvSpPr txBox="1"/>
          <p:nvPr/>
        </p:nvSpPr>
        <p:spPr>
          <a:xfrm>
            <a:off x="8892857" y="5859894"/>
            <a:ext cx="20817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Weight absorption</a:t>
            </a:r>
            <a:endParaRPr kumimoji="0" lang="zh-CN" altLang="en-US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6" name="Thought Bubble: Cloud 35">
            <a:extLst>
              <a:ext uri="{FF2B5EF4-FFF2-40B4-BE49-F238E27FC236}">
                <a16:creationId xmlns:a16="http://schemas.microsoft.com/office/drawing/2014/main" id="{97EFC3B6-6BB7-3332-970C-71332CBECB05}"/>
              </a:ext>
            </a:extLst>
          </p:cNvPr>
          <p:cNvSpPr/>
          <p:nvPr/>
        </p:nvSpPr>
        <p:spPr>
          <a:xfrm>
            <a:off x="9731476" y="1242109"/>
            <a:ext cx="2304668" cy="106421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/>
                </a:solidFill>
              </a:rPr>
              <a:t>Weight absorption</a:t>
            </a:r>
            <a:endParaRPr lang="en-C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235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E141A-1AE2-D1F7-0B1D-7F759C82D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189034-286C-7B44-2B4C-3E0A29D02EEB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>
              <a:buClrTx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MLA 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Decode Can Be 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Compute-Bound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BBBEF41-00D6-CAB1-EA8E-C5433970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91899D-0AE1-42EF-819F-5A8E8B3C9C54}"/>
              </a:ext>
            </a:extLst>
          </p:cNvPr>
          <p:cNvSpPr/>
          <p:nvPr/>
        </p:nvSpPr>
        <p:spPr>
          <a:xfrm>
            <a:off x="846983" y="1588347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C01E13-8260-5398-A9D0-770DCDC191D4}"/>
              </a:ext>
            </a:extLst>
          </p:cNvPr>
          <p:cNvSpPr/>
          <p:nvPr/>
        </p:nvSpPr>
        <p:spPr>
          <a:xfrm>
            <a:off x="1802171" y="1232060"/>
            <a:ext cx="746441" cy="7464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2"/>
                </a:solidFill>
              </a:rPr>
              <a:t>W</a:t>
            </a:r>
            <a:r>
              <a:rPr lang="en-GB" sz="1050" baseline="-25000" dirty="0">
                <a:solidFill>
                  <a:schemeClr val="tx2"/>
                </a:solidFill>
              </a:rPr>
              <a:t>0</a:t>
            </a:r>
            <a:r>
              <a:rPr lang="en-GB" sz="900" baseline="30000" dirty="0">
                <a:solidFill>
                  <a:schemeClr val="tx2"/>
                </a:solidFill>
              </a:rPr>
              <a:t>UQK</a:t>
            </a:r>
            <a:endParaRPr lang="en-CH" sz="900" baseline="30000" dirty="0">
              <a:solidFill>
                <a:schemeClr val="tx2"/>
              </a:solidFill>
            </a:endParaRPr>
          </a:p>
        </p:txBody>
      </p:sp>
      <p:sp>
        <p:nvSpPr>
          <p:cNvPr id="12" name="文本框 151">
            <a:extLst>
              <a:ext uri="{FF2B5EF4-FFF2-40B4-BE49-F238E27FC236}">
                <a16:creationId xmlns:a16="http://schemas.microsoft.com/office/drawing/2014/main" id="{CDEFCB7A-36CE-1080-1449-7330F8451232}"/>
              </a:ext>
            </a:extLst>
          </p:cNvPr>
          <p:cNvSpPr txBox="1"/>
          <p:nvPr/>
        </p:nvSpPr>
        <p:spPr>
          <a:xfrm>
            <a:off x="1512147" y="1436004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9C98FF-2BB4-2E0B-2B35-9CC23CC94581}"/>
              </a:ext>
            </a:extLst>
          </p:cNvPr>
          <p:cNvSpPr/>
          <p:nvPr/>
        </p:nvSpPr>
        <p:spPr>
          <a:xfrm rot="5400000">
            <a:off x="3842017" y="862186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18" name="文本框 151">
            <a:extLst>
              <a:ext uri="{FF2B5EF4-FFF2-40B4-BE49-F238E27FC236}">
                <a16:creationId xmlns:a16="http://schemas.microsoft.com/office/drawing/2014/main" id="{EBECD9BE-EA56-380B-B54D-503CBFE9CA76}"/>
              </a:ext>
            </a:extLst>
          </p:cNvPr>
          <p:cNvSpPr txBox="1"/>
          <p:nvPr/>
        </p:nvSpPr>
        <p:spPr>
          <a:xfrm>
            <a:off x="3184038" y="1419070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919594-893E-73B2-DCAD-383E875B411C}"/>
              </a:ext>
            </a:extLst>
          </p:cNvPr>
          <p:cNvCxnSpPr>
            <a:cxnSpLocks/>
          </p:cNvCxnSpPr>
          <p:nvPr/>
        </p:nvCxnSpPr>
        <p:spPr>
          <a:xfrm>
            <a:off x="5059502" y="1612540"/>
            <a:ext cx="416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151">
            <a:extLst>
              <a:ext uri="{FF2B5EF4-FFF2-40B4-BE49-F238E27FC236}">
                <a16:creationId xmlns:a16="http://schemas.microsoft.com/office/drawing/2014/main" id="{3F6CBBC5-BAAF-5E36-078F-D723E1E448E9}"/>
              </a:ext>
            </a:extLst>
          </p:cNvPr>
          <p:cNvSpPr txBox="1"/>
          <p:nvPr/>
        </p:nvSpPr>
        <p:spPr>
          <a:xfrm>
            <a:off x="5059502" y="1321134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SoftMax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B08264-6713-52FD-535E-2A0E18A56514}"/>
              </a:ext>
            </a:extLst>
          </p:cNvPr>
          <p:cNvSpPr/>
          <p:nvPr/>
        </p:nvSpPr>
        <p:spPr>
          <a:xfrm>
            <a:off x="5582571" y="1588347"/>
            <a:ext cx="1285643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9C701F-255B-2E08-A871-CAFF99AC02D9}"/>
              </a:ext>
            </a:extLst>
          </p:cNvPr>
          <p:cNvSpPr/>
          <p:nvPr/>
        </p:nvSpPr>
        <p:spPr>
          <a:xfrm>
            <a:off x="7246039" y="872915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32" name="文本框 151">
            <a:extLst>
              <a:ext uri="{FF2B5EF4-FFF2-40B4-BE49-F238E27FC236}">
                <a16:creationId xmlns:a16="http://schemas.microsoft.com/office/drawing/2014/main" id="{FDC2CDCB-838B-72A6-6C4F-5663AF893487}"/>
              </a:ext>
            </a:extLst>
          </p:cNvPr>
          <p:cNvSpPr txBox="1"/>
          <p:nvPr/>
        </p:nvSpPr>
        <p:spPr>
          <a:xfrm>
            <a:off x="6852361" y="1436004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C50802-9CC5-B55B-83F0-52D11C36F218}"/>
              </a:ext>
            </a:extLst>
          </p:cNvPr>
          <p:cNvSpPr/>
          <p:nvPr/>
        </p:nvSpPr>
        <p:spPr>
          <a:xfrm>
            <a:off x="846983" y="3298766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5" name="文本框 151">
            <a:extLst>
              <a:ext uri="{FF2B5EF4-FFF2-40B4-BE49-F238E27FC236}">
                <a16:creationId xmlns:a16="http://schemas.microsoft.com/office/drawing/2014/main" id="{5EC0D3E5-60B8-F001-F2CC-4E33B5A209D2}"/>
              </a:ext>
            </a:extLst>
          </p:cNvPr>
          <p:cNvSpPr txBox="1"/>
          <p:nvPr/>
        </p:nvSpPr>
        <p:spPr>
          <a:xfrm>
            <a:off x="1512147" y="3146423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8F8B91-DAD4-F96B-5856-6D283A1100AF}"/>
              </a:ext>
            </a:extLst>
          </p:cNvPr>
          <p:cNvSpPr/>
          <p:nvPr/>
        </p:nvSpPr>
        <p:spPr>
          <a:xfrm rot="5400000">
            <a:off x="3842568" y="2620636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39" name="文本框 151">
            <a:extLst>
              <a:ext uri="{FF2B5EF4-FFF2-40B4-BE49-F238E27FC236}">
                <a16:creationId xmlns:a16="http://schemas.microsoft.com/office/drawing/2014/main" id="{0FAE05B0-B8C1-39CF-1414-A9EA27CABBB5}"/>
              </a:ext>
            </a:extLst>
          </p:cNvPr>
          <p:cNvSpPr txBox="1"/>
          <p:nvPr/>
        </p:nvSpPr>
        <p:spPr>
          <a:xfrm>
            <a:off x="3174546" y="3137956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D98B557-F8FA-D945-73D3-6ADEEE33ED46}"/>
              </a:ext>
            </a:extLst>
          </p:cNvPr>
          <p:cNvSpPr/>
          <p:nvPr/>
        </p:nvSpPr>
        <p:spPr>
          <a:xfrm>
            <a:off x="5582571" y="3298766"/>
            <a:ext cx="1285643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C5179AC-0D50-FD59-0683-34377FEE3165}"/>
              </a:ext>
            </a:extLst>
          </p:cNvPr>
          <p:cNvSpPr/>
          <p:nvPr/>
        </p:nvSpPr>
        <p:spPr>
          <a:xfrm>
            <a:off x="7246039" y="2583334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52" name="文本框 151">
            <a:extLst>
              <a:ext uri="{FF2B5EF4-FFF2-40B4-BE49-F238E27FC236}">
                <a16:creationId xmlns:a16="http://schemas.microsoft.com/office/drawing/2014/main" id="{4349A76E-324B-4B0D-6140-6F20319CEF67}"/>
              </a:ext>
            </a:extLst>
          </p:cNvPr>
          <p:cNvSpPr txBox="1"/>
          <p:nvPr/>
        </p:nvSpPr>
        <p:spPr>
          <a:xfrm>
            <a:off x="6852361" y="3146423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7707F31-F9F0-035A-6337-6FCC3A1EAA27}"/>
              </a:ext>
            </a:extLst>
          </p:cNvPr>
          <p:cNvSpPr/>
          <p:nvPr/>
        </p:nvSpPr>
        <p:spPr>
          <a:xfrm>
            <a:off x="846983" y="5572274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5" name="文本框 151">
            <a:extLst>
              <a:ext uri="{FF2B5EF4-FFF2-40B4-BE49-F238E27FC236}">
                <a16:creationId xmlns:a16="http://schemas.microsoft.com/office/drawing/2014/main" id="{A97DF8B3-7FCF-AA87-73A2-E08AFF4DD239}"/>
              </a:ext>
            </a:extLst>
          </p:cNvPr>
          <p:cNvSpPr txBox="1"/>
          <p:nvPr/>
        </p:nvSpPr>
        <p:spPr>
          <a:xfrm>
            <a:off x="1512147" y="5419931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56FEF72-CAC2-E286-61D4-B319A1123596}"/>
              </a:ext>
            </a:extLst>
          </p:cNvPr>
          <p:cNvSpPr/>
          <p:nvPr/>
        </p:nvSpPr>
        <p:spPr>
          <a:xfrm rot="5400000">
            <a:off x="3839003" y="4815805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59" name="文本框 151">
            <a:extLst>
              <a:ext uri="{FF2B5EF4-FFF2-40B4-BE49-F238E27FC236}">
                <a16:creationId xmlns:a16="http://schemas.microsoft.com/office/drawing/2014/main" id="{BE083629-3A6F-B12D-2483-E12BEF739F25}"/>
              </a:ext>
            </a:extLst>
          </p:cNvPr>
          <p:cNvSpPr txBox="1"/>
          <p:nvPr/>
        </p:nvSpPr>
        <p:spPr>
          <a:xfrm>
            <a:off x="3207319" y="5419931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2ABBE0A-AB1C-F86E-36DE-D777514D27CE}"/>
              </a:ext>
            </a:extLst>
          </p:cNvPr>
          <p:cNvSpPr/>
          <p:nvPr/>
        </p:nvSpPr>
        <p:spPr>
          <a:xfrm>
            <a:off x="5582571" y="5572274"/>
            <a:ext cx="1285643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7CB5E7-F3F5-EB33-F94C-A0225BCB0D40}"/>
              </a:ext>
            </a:extLst>
          </p:cNvPr>
          <p:cNvSpPr/>
          <p:nvPr/>
        </p:nvSpPr>
        <p:spPr>
          <a:xfrm>
            <a:off x="7246039" y="4856842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72" name="文本框 151">
            <a:extLst>
              <a:ext uri="{FF2B5EF4-FFF2-40B4-BE49-F238E27FC236}">
                <a16:creationId xmlns:a16="http://schemas.microsoft.com/office/drawing/2014/main" id="{53EC117B-079F-A6AA-0059-F2D1F76031E6}"/>
              </a:ext>
            </a:extLst>
          </p:cNvPr>
          <p:cNvSpPr txBox="1"/>
          <p:nvPr/>
        </p:nvSpPr>
        <p:spPr>
          <a:xfrm>
            <a:off x="6852361" y="5419931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3" name="文本框 151">
            <a:extLst>
              <a:ext uri="{FF2B5EF4-FFF2-40B4-BE49-F238E27FC236}">
                <a16:creationId xmlns:a16="http://schemas.microsoft.com/office/drawing/2014/main" id="{B1CE363E-499C-EF66-5FA9-B93281F0B8CC}"/>
              </a:ext>
            </a:extLst>
          </p:cNvPr>
          <p:cNvSpPr txBox="1"/>
          <p:nvPr/>
        </p:nvSpPr>
        <p:spPr>
          <a:xfrm>
            <a:off x="4658593" y="4135481"/>
            <a:ext cx="13254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4892E9F-2DFB-E9E3-C1E3-EAC905813FB1}"/>
              </a:ext>
            </a:extLst>
          </p:cNvPr>
          <p:cNvSpPr/>
          <p:nvPr/>
        </p:nvSpPr>
        <p:spPr>
          <a:xfrm>
            <a:off x="8670098" y="3579635"/>
            <a:ext cx="5776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7" name="文本框 151">
            <a:extLst>
              <a:ext uri="{FF2B5EF4-FFF2-40B4-BE49-F238E27FC236}">
                <a16:creationId xmlns:a16="http://schemas.microsoft.com/office/drawing/2014/main" id="{9893F28D-46A5-A609-4A9A-1335C46000BC}"/>
              </a:ext>
            </a:extLst>
          </p:cNvPr>
          <p:cNvSpPr txBox="1"/>
          <p:nvPr/>
        </p:nvSpPr>
        <p:spPr>
          <a:xfrm>
            <a:off x="9731757" y="3337734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8" name="Right Brace 97">
            <a:extLst>
              <a:ext uri="{FF2B5EF4-FFF2-40B4-BE49-F238E27FC236}">
                <a16:creationId xmlns:a16="http://schemas.microsoft.com/office/drawing/2014/main" id="{F1CB0529-B3F4-E1D4-D783-FEF51EB3FD5D}"/>
              </a:ext>
            </a:extLst>
          </p:cNvPr>
          <p:cNvSpPr/>
          <p:nvPr/>
        </p:nvSpPr>
        <p:spPr>
          <a:xfrm>
            <a:off x="8264421" y="1588347"/>
            <a:ext cx="342756" cy="402964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9" name="文本框 151">
            <a:extLst>
              <a:ext uri="{FF2B5EF4-FFF2-40B4-BE49-F238E27FC236}">
                <a16:creationId xmlns:a16="http://schemas.microsoft.com/office/drawing/2014/main" id="{A75CED68-75B7-1667-F609-85E84137D3BB}"/>
              </a:ext>
            </a:extLst>
          </p:cNvPr>
          <p:cNvSpPr txBox="1"/>
          <p:nvPr/>
        </p:nvSpPr>
        <p:spPr>
          <a:xfrm>
            <a:off x="9972354" y="3707376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6F359AF-F101-C7BF-4D71-421438130564}"/>
              </a:ext>
            </a:extLst>
          </p:cNvPr>
          <p:cNvSpPr/>
          <p:nvPr/>
        </p:nvSpPr>
        <p:spPr>
          <a:xfrm>
            <a:off x="9736766" y="4107542"/>
            <a:ext cx="752792" cy="2176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W</a:t>
            </a:r>
            <a:r>
              <a:rPr lang="en-GB" sz="2400" b="1" baseline="30000" dirty="0">
                <a:solidFill>
                  <a:schemeClr val="tx1"/>
                </a:solidFill>
              </a:rPr>
              <a:t>VO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DF1141A-6A96-508D-57A3-7FFF1E9C797E}"/>
              </a:ext>
            </a:extLst>
          </p:cNvPr>
          <p:cNvSpPr/>
          <p:nvPr/>
        </p:nvSpPr>
        <p:spPr>
          <a:xfrm>
            <a:off x="11376270" y="3579634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C599EE7-5619-B3D1-9CAD-BE51821F225C}"/>
              </a:ext>
            </a:extLst>
          </p:cNvPr>
          <p:cNvCxnSpPr/>
          <p:nvPr/>
        </p:nvCxnSpPr>
        <p:spPr>
          <a:xfrm>
            <a:off x="10850372" y="3632477"/>
            <a:ext cx="347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文本框 151">
            <a:extLst>
              <a:ext uri="{FF2B5EF4-FFF2-40B4-BE49-F238E27FC236}">
                <a16:creationId xmlns:a16="http://schemas.microsoft.com/office/drawing/2014/main" id="{0B932470-ACD8-4787-3700-DBEAB2AFDD8A}"/>
              </a:ext>
            </a:extLst>
          </p:cNvPr>
          <p:cNvSpPr txBox="1"/>
          <p:nvPr/>
        </p:nvSpPr>
        <p:spPr>
          <a:xfrm>
            <a:off x="-65406" y="1436004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Head 0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5" name="文本框 151">
            <a:extLst>
              <a:ext uri="{FF2B5EF4-FFF2-40B4-BE49-F238E27FC236}">
                <a16:creationId xmlns:a16="http://schemas.microsoft.com/office/drawing/2014/main" id="{CDEF4EC6-AC55-1750-8C95-8FE1DF001E17}"/>
              </a:ext>
            </a:extLst>
          </p:cNvPr>
          <p:cNvSpPr txBox="1"/>
          <p:nvPr/>
        </p:nvSpPr>
        <p:spPr>
          <a:xfrm>
            <a:off x="-65406" y="3129489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Head 1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6" name="文本框 151">
            <a:extLst>
              <a:ext uri="{FF2B5EF4-FFF2-40B4-BE49-F238E27FC236}">
                <a16:creationId xmlns:a16="http://schemas.microsoft.com/office/drawing/2014/main" id="{BD1CA3F4-8665-F9EA-7D0F-93D3D82464C2}"/>
              </a:ext>
            </a:extLst>
          </p:cNvPr>
          <p:cNvSpPr txBox="1"/>
          <p:nvPr/>
        </p:nvSpPr>
        <p:spPr>
          <a:xfrm>
            <a:off x="-65406" y="5378894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Head h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335708-2963-239B-7364-AD0355F962C7}"/>
              </a:ext>
            </a:extLst>
          </p:cNvPr>
          <p:cNvCxnSpPr>
            <a:cxnSpLocks/>
          </p:cNvCxnSpPr>
          <p:nvPr/>
        </p:nvCxnSpPr>
        <p:spPr>
          <a:xfrm>
            <a:off x="5059502" y="3318501"/>
            <a:ext cx="416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151">
            <a:extLst>
              <a:ext uri="{FF2B5EF4-FFF2-40B4-BE49-F238E27FC236}">
                <a16:creationId xmlns:a16="http://schemas.microsoft.com/office/drawing/2014/main" id="{4E3783AC-F8BE-4E1E-748B-1C5DC3FBBE5E}"/>
              </a:ext>
            </a:extLst>
          </p:cNvPr>
          <p:cNvSpPr txBox="1"/>
          <p:nvPr/>
        </p:nvSpPr>
        <p:spPr>
          <a:xfrm>
            <a:off x="5059502" y="3027095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SoftMax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A76A02-ED87-D2F4-673D-CE73E3F20253}"/>
              </a:ext>
            </a:extLst>
          </p:cNvPr>
          <p:cNvCxnSpPr>
            <a:cxnSpLocks/>
          </p:cNvCxnSpPr>
          <p:nvPr/>
        </p:nvCxnSpPr>
        <p:spPr>
          <a:xfrm>
            <a:off x="5059502" y="5589661"/>
            <a:ext cx="416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51">
            <a:extLst>
              <a:ext uri="{FF2B5EF4-FFF2-40B4-BE49-F238E27FC236}">
                <a16:creationId xmlns:a16="http://schemas.microsoft.com/office/drawing/2014/main" id="{BD4E8462-B2CB-AF74-57F4-AC3CF2EF9500}"/>
              </a:ext>
            </a:extLst>
          </p:cNvPr>
          <p:cNvSpPr txBox="1"/>
          <p:nvPr/>
        </p:nvSpPr>
        <p:spPr>
          <a:xfrm>
            <a:off x="5059502" y="5298255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SoftMax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2104F7-6B16-5458-388C-5BFB840F535F}"/>
              </a:ext>
            </a:extLst>
          </p:cNvPr>
          <p:cNvSpPr/>
          <p:nvPr/>
        </p:nvSpPr>
        <p:spPr>
          <a:xfrm>
            <a:off x="1802171" y="2979781"/>
            <a:ext cx="746441" cy="74644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2"/>
                </a:solidFill>
              </a:rPr>
              <a:t>W</a:t>
            </a:r>
            <a:r>
              <a:rPr lang="en-GB" sz="1050" baseline="-25000" dirty="0">
                <a:solidFill>
                  <a:schemeClr val="tx2"/>
                </a:solidFill>
              </a:rPr>
              <a:t>1</a:t>
            </a:r>
            <a:r>
              <a:rPr lang="en-GB" sz="900" baseline="30000" dirty="0">
                <a:solidFill>
                  <a:schemeClr val="tx2"/>
                </a:solidFill>
              </a:rPr>
              <a:t>UQK</a:t>
            </a:r>
            <a:endParaRPr lang="en-CH" sz="900" baseline="30000" dirty="0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00A06D-A6F6-952A-4C80-8014C35D7ABC}"/>
              </a:ext>
            </a:extLst>
          </p:cNvPr>
          <p:cNvSpPr/>
          <p:nvPr/>
        </p:nvSpPr>
        <p:spPr>
          <a:xfrm>
            <a:off x="1802171" y="5252719"/>
            <a:ext cx="746441" cy="74644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>
                <a:solidFill>
                  <a:schemeClr val="tx2"/>
                </a:solidFill>
              </a:rPr>
              <a:t>W</a:t>
            </a:r>
            <a:r>
              <a:rPr lang="en-GB" sz="1050" baseline="-25000" dirty="0" err="1">
                <a:solidFill>
                  <a:schemeClr val="tx2"/>
                </a:solidFill>
              </a:rPr>
              <a:t>h</a:t>
            </a:r>
            <a:r>
              <a:rPr lang="en-GB" sz="900" baseline="30000" dirty="0" err="1">
                <a:solidFill>
                  <a:schemeClr val="tx2"/>
                </a:solidFill>
              </a:rPr>
              <a:t>UQK</a:t>
            </a:r>
            <a:endParaRPr lang="en-CH" sz="900" baseline="30000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FD6172-E164-522C-0A81-036BF08ABB4C}"/>
              </a:ext>
            </a:extLst>
          </p:cNvPr>
          <p:cNvSpPr/>
          <p:nvPr/>
        </p:nvSpPr>
        <p:spPr>
          <a:xfrm>
            <a:off x="9247717" y="3579635"/>
            <a:ext cx="577619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4A723AB-D6D6-C4F4-723C-2107B9D5BA59}"/>
              </a:ext>
            </a:extLst>
          </p:cNvPr>
          <p:cNvSpPr/>
          <p:nvPr/>
        </p:nvSpPr>
        <p:spPr>
          <a:xfrm>
            <a:off x="10032769" y="3579635"/>
            <a:ext cx="577619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85863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656A6-B538-B278-6575-4B49CDF64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9DDEA44-DC71-B828-33D8-9F60773828B1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>
              <a:buClrTx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MLA 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Decode Can Be 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Compute-Bound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DFAAD95-169D-C8A6-A2A1-800452FF6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77856F-4E73-0EBC-B7E0-7355ED41499F}"/>
              </a:ext>
            </a:extLst>
          </p:cNvPr>
          <p:cNvSpPr/>
          <p:nvPr/>
        </p:nvSpPr>
        <p:spPr>
          <a:xfrm>
            <a:off x="846983" y="1588347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3917EF-DFED-7B06-1A79-0E5B66E680C9}"/>
              </a:ext>
            </a:extLst>
          </p:cNvPr>
          <p:cNvSpPr/>
          <p:nvPr/>
        </p:nvSpPr>
        <p:spPr>
          <a:xfrm>
            <a:off x="1802171" y="1232060"/>
            <a:ext cx="746441" cy="7464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2"/>
                </a:solidFill>
              </a:rPr>
              <a:t>W</a:t>
            </a:r>
            <a:r>
              <a:rPr lang="en-GB" sz="1050" baseline="-25000" dirty="0">
                <a:solidFill>
                  <a:schemeClr val="tx2"/>
                </a:solidFill>
              </a:rPr>
              <a:t>0</a:t>
            </a:r>
            <a:r>
              <a:rPr lang="en-GB" sz="900" baseline="30000" dirty="0">
                <a:solidFill>
                  <a:schemeClr val="tx2"/>
                </a:solidFill>
              </a:rPr>
              <a:t>UQK</a:t>
            </a:r>
            <a:endParaRPr lang="en-CH" sz="900" baseline="30000" dirty="0">
              <a:solidFill>
                <a:schemeClr val="tx2"/>
              </a:solidFill>
            </a:endParaRPr>
          </a:p>
        </p:txBody>
      </p:sp>
      <p:sp>
        <p:nvSpPr>
          <p:cNvPr id="12" name="文本框 151">
            <a:extLst>
              <a:ext uri="{FF2B5EF4-FFF2-40B4-BE49-F238E27FC236}">
                <a16:creationId xmlns:a16="http://schemas.microsoft.com/office/drawing/2014/main" id="{EEE4BBDC-2A7F-47B5-0F1E-9EEC12F6B845}"/>
              </a:ext>
            </a:extLst>
          </p:cNvPr>
          <p:cNvSpPr txBox="1"/>
          <p:nvPr/>
        </p:nvSpPr>
        <p:spPr>
          <a:xfrm>
            <a:off x="1512147" y="1436004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0D909A-2C5C-C04B-D7A5-400C9D0E7CF4}"/>
              </a:ext>
            </a:extLst>
          </p:cNvPr>
          <p:cNvSpPr/>
          <p:nvPr/>
        </p:nvSpPr>
        <p:spPr>
          <a:xfrm rot="5400000">
            <a:off x="3842017" y="862186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18" name="文本框 151">
            <a:extLst>
              <a:ext uri="{FF2B5EF4-FFF2-40B4-BE49-F238E27FC236}">
                <a16:creationId xmlns:a16="http://schemas.microsoft.com/office/drawing/2014/main" id="{F49C25DA-6E41-1C73-F06B-9237D6072FF4}"/>
              </a:ext>
            </a:extLst>
          </p:cNvPr>
          <p:cNvSpPr txBox="1"/>
          <p:nvPr/>
        </p:nvSpPr>
        <p:spPr>
          <a:xfrm>
            <a:off x="3184038" y="1419070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6BA34B-2082-6953-A719-367C47AE385C}"/>
              </a:ext>
            </a:extLst>
          </p:cNvPr>
          <p:cNvCxnSpPr>
            <a:cxnSpLocks/>
          </p:cNvCxnSpPr>
          <p:nvPr/>
        </p:nvCxnSpPr>
        <p:spPr>
          <a:xfrm>
            <a:off x="5059502" y="1612540"/>
            <a:ext cx="416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151">
            <a:extLst>
              <a:ext uri="{FF2B5EF4-FFF2-40B4-BE49-F238E27FC236}">
                <a16:creationId xmlns:a16="http://schemas.microsoft.com/office/drawing/2014/main" id="{1BE8012A-12AA-724C-A97B-7757935DAEA6}"/>
              </a:ext>
            </a:extLst>
          </p:cNvPr>
          <p:cNvSpPr txBox="1"/>
          <p:nvPr/>
        </p:nvSpPr>
        <p:spPr>
          <a:xfrm>
            <a:off x="5059502" y="1321134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SoftMax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C0AE7F-BA8B-F8D3-F5D2-3E815D35652D}"/>
              </a:ext>
            </a:extLst>
          </p:cNvPr>
          <p:cNvSpPr/>
          <p:nvPr/>
        </p:nvSpPr>
        <p:spPr>
          <a:xfrm>
            <a:off x="5582571" y="1588347"/>
            <a:ext cx="1285643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A1068A-4FB5-E35D-CA8A-117B96D52E78}"/>
              </a:ext>
            </a:extLst>
          </p:cNvPr>
          <p:cNvSpPr/>
          <p:nvPr/>
        </p:nvSpPr>
        <p:spPr>
          <a:xfrm>
            <a:off x="7246039" y="872915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32" name="文本框 151">
            <a:extLst>
              <a:ext uri="{FF2B5EF4-FFF2-40B4-BE49-F238E27FC236}">
                <a16:creationId xmlns:a16="http://schemas.microsoft.com/office/drawing/2014/main" id="{DAA1DA89-DB6F-4EEA-0BB9-D6DD33BFAEC2}"/>
              </a:ext>
            </a:extLst>
          </p:cNvPr>
          <p:cNvSpPr txBox="1"/>
          <p:nvPr/>
        </p:nvSpPr>
        <p:spPr>
          <a:xfrm>
            <a:off x="6852361" y="1436004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104520-E1C0-7BA6-77C8-B0AD43B9216F}"/>
              </a:ext>
            </a:extLst>
          </p:cNvPr>
          <p:cNvSpPr/>
          <p:nvPr/>
        </p:nvSpPr>
        <p:spPr>
          <a:xfrm>
            <a:off x="846983" y="3298766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5" name="文本框 151">
            <a:extLst>
              <a:ext uri="{FF2B5EF4-FFF2-40B4-BE49-F238E27FC236}">
                <a16:creationId xmlns:a16="http://schemas.microsoft.com/office/drawing/2014/main" id="{7FBA2D74-5C72-3C13-9C82-7AF9A7F36BA8}"/>
              </a:ext>
            </a:extLst>
          </p:cNvPr>
          <p:cNvSpPr txBox="1"/>
          <p:nvPr/>
        </p:nvSpPr>
        <p:spPr>
          <a:xfrm>
            <a:off x="1512147" y="3146423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F662755-EB27-E076-D886-BB9A01F19395}"/>
              </a:ext>
            </a:extLst>
          </p:cNvPr>
          <p:cNvSpPr/>
          <p:nvPr/>
        </p:nvSpPr>
        <p:spPr>
          <a:xfrm rot="5400000">
            <a:off x="3842568" y="2620636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39" name="文本框 151">
            <a:extLst>
              <a:ext uri="{FF2B5EF4-FFF2-40B4-BE49-F238E27FC236}">
                <a16:creationId xmlns:a16="http://schemas.microsoft.com/office/drawing/2014/main" id="{5CA583B0-C285-0B17-D8D4-354FB7F52596}"/>
              </a:ext>
            </a:extLst>
          </p:cNvPr>
          <p:cNvSpPr txBox="1"/>
          <p:nvPr/>
        </p:nvSpPr>
        <p:spPr>
          <a:xfrm>
            <a:off x="3174546" y="3137956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4A28AE9-F92C-D774-3831-99B193EE176F}"/>
              </a:ext>
            </a:extLst>
          </p:cNvPr>
          <p:cNvSpPr/>
          <p:nvPr/>
        </p:nvSpPr>
        <p:spPr>
          <a:xfrm>
            <a:off x="5582571" y="3298766"/>
            <a:ext cx="1285643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49D3383-8BFF-0048-618F-7B743CD266AF}"/>
              </a:ext>
            </a:extLst>
          </p:cNvPr>
          <p:cNvSpPr/>
          <p:nvPr/>
        </p:nvSpPr>
        <p:spPr>
          <a:xfrm>
            <a:off x="7246039" y="2583334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52" name="文本框 151">
            <a:extLst>
              <a:ext uri="{FF2B5EF4-FFF2-40B4-BE49-F238E27FC236}">
                <a16:creationId xmlns:a16="http://schemas.microsoft.com/office/drawing/2014/main" id="{FD06BB7E-24CD-5036-261B-2FBF35E3A5E2}"/>
              </a:ext>
            </a:extLst>
          </p:cNvPr>
          <p:cNvSpPr txBox="1"/>
          <p:nvPr/>
        </p:nvSpPr>
        <p:spPr>
          <a:xfrm>
            <a:off x="6852361" y="3146423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20BCFCD-7DC3-EBAA-6E41-7B87C4080248}"/>
              </a:ext>
            </a:extLst>
          </p:cNvPr>
          <p:cNvSpPr/>
          <p:nvPr/>
        </p:nvSpPr>
        <p:spPr>
          <a:xfrm>
            <a:off x="846983" y="5572274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5" name="文本框 151">
            <a:extLst>
              <a:ext uri="{FF2B5EF4-FFF2-40B4-BE49-F238E27FC236}">
                <a16:creationId xmlns:a16="http://schemas.microsoft.com/office/drawing/2014/main" id="{82136533-88BB-1956-95A0-CD15F3CE2789}"/>
              </a:ext>
            </a:extLst>
          </p:cNvPr>
          <p:cNvSpPr txBox="1"/>
          <p:nvPr/>
        </p:nvSpPr>
        <p:spPr>
          <a:xfrm>
            <a:off x="1512147" y="5419931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39E05AF-FA15-6ECF-7363-C1FA0581E234}"/>
              </a:ext>
            </a:extLst>
          </p:cNvPr>
          <p:cNvSpPr/>
          <p:nvPr/>
        </p:nvSpPr>
        <p:spPr>
          <a:xfrm rot="5400000">
            <a:off x="3839003" y="4815805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59" name="文本框 151">
            <a:extLst>
              <a:ext uri="{FF2B5EF4-FFF2-40B4-BE49-F238E27FC236}">
                <a16:creationId xmlns:a16="http://schemas.microsoft.com/office/drawing/2014/main" id="{6DC761AE-AF1F-A3B2-1444-EE3E8707ABED}"/>
              </a:ext>
            </a:extLst>
          </p:cNvPr>
          <p:cNvSpPr txBox="1"/>
          <p:nvPr/>
        </p:nvSpPr>
        <p:spPr>
          <a:xfrm>
            <a:off x="3207319" y="5419931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31A34ED-E290-8119-55C8-62FC1F57527E}"/>
              </a:ext>
            </a:extLst>
          </p:cNvPr>
          <p:cNvSpPr/>
          <p:nvPr/>
        </p:nvSpPr>
        <p:spPr>
          <a:xfrm>
            <a:off x="5582571" y="5572274"/>
            <a:ext cx="1285643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43758AA-455E-3163-4422-60A54FE36A2C}"/>
              </a:ext>
            </a:extLst>
          </p:cNvPr>
          <p:cNvSpPr/>
          <p:nvPr/>
        </p:nvSpPr>
        <p:spPr>
          <a:xfrm>
            <a:off x="7246039" y="4856842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72" name="文本框 151">
            <a:extLst>
              <a:ext uri="{FF2B5EF4-FFF2-40B4-BE49-F238E27FC236}">
                <a16:creationId xmlns:a16="http://schemas.microsoft.com/office/drawing/2014/main" id="{8ED43050-280D-1449-B900-3B5194806D84}"/>
              </a:ext>
            </a:extLst>
          </p:cNvPr>
          <p:cNvSpPr txBox="1"/>
          <p:nvPr/>
        </p:nvSpPr>
        <p:spPr>
          <a:xfrm>
            <a:off x="6852361" y="5419931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3" name="文本框 151">
            <a:extLst>
              <a:ext uri="{FF2B5EF4-FFF2-40B4-BE49-F238E27FC236}">
                <a16:creationId xmlns:a16="http://schemas.microsoft.com/office/drawing/2014/main" id="{97587759-D02C-E689-03E6-8A482826B8C9}"/>
              </a:ext>
            </a:extLst>
          </p:cNvPr>
          <p:cNvSpPr txBox="1"/>
          <p:nvPr/>
        </p:nvSpPr>
        <p:spPr>
          <a:xfrm>
            <a:off x="4658593" y="4135481"/>
            <a:ext cx="13254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AB029D0-BD89-7347-7194-EE204D6D085D}"/>
              </a:ext>
            </a:extLst>
          </p:cNvPr>
          <p:cNvSpPr/>
          <p:nvPr/>
        </p:nvSpPr>
        <p:spPr>
          <a:xfrm>
            <a:off x="8670098" y="3579635"/>
            <a:ext cx="5776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7" name="文本框 151">
            <a:extLst>
              <a:ext uri="{FF2B5EF4-FFF2-40B4-BE49-F238E27FC236}">
                <a16:creationId xmlns:a16="http://schemas.microsoft.com/office/drawing/2014/main" id="{F136989C-D915-7D39-1200-7821403BDE90}"/>
              </a:ext>
            </a:extLst>
          </p:cNvPr>
          <p:cNvSpPr txBox="1"/>
          <p:nvPr/>
        </p:nvSpPr>
        <p:spPr>
          <a:xfrm>
            <a:off x="9731757" y="3337734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8" name="Right Brace 97">
            <a:extLst>
              <a:ext uri="{FF2B5EF4-FFF2-40B4-BE49-F238E27FC236}">
                <a16:creationId xmlns:a16="http://schemas.microsoft.com/office/drawing/2014/main" id="{B8344CE1-DD6B-973D-8D91-6841686FCC11}"/>
              </a:ext>
            </a:extLst>
          </p:cNvPr>
          <p:cNvSpPr/>
          <p:nvPr/>
        </p:nvSpPr>
        <p:spPr>
          <a:xfrm>
            <a:off x="8264421" y="1588347"/>
            <a:ext cx="342756" cy="402964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9" name="文本框 151">
            <a:extLst>
              <a:ext uri="{FF2B5EF4-FFF2-40B4-BE49-F238E27FC236}">
                <a16:creationId xmlns:a16="http://schemas.microsoft.com/office/drawing/2014/main" id="{74192591-5191-C1E4-CEA8-562DDD0BEA38}"/>
              </a:ext>
            </a:extLst>
          </p:cNvPr>
          <p:cNvSpPr txBox="1"/>
          <p:nvPr/>
        </p:nvSpPr>
        <p:spPr>
          <a:xfrm>
            <a:off x="9972354" y="3707376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6D16E25-B492-A535-790B-22FDE346D0C5}"/>
              </a:ext>
            </a:extLst>
          </p:cNvPr>
          <p:cNvSpPr/>
          <p:nvPr/>
        </p:nvSpPr>
        <p:spPr>
          <a:xfrm>
            <a:off x="9736766" y="4107542"/>
            <a:ext cx="752792" cy="2176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W</a:t>
            </a:r>
            <a:r>
              <a:rPr lang="en-GB" sz="2400" b="1" baseline="30000" dirty="0">
                <a:solidFill>
                  <a:schemeClr val="tx1"/>
                </a:solidFill>
              </a:rPr>
              <a:t>VO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0D2228-281E-6B72-4368-F5333FCA2139}"/>
              </a:ext>
            </a:extLst>
          </p:cNvPr>
          <p:cNvSpPr/>
          <p:nvPr/>
        </p:nvSpPr>
        <p:spPr>
          <a:xfrm>
            <a:off x="11376270" y="3579634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047D64C-050C-2664-CC29-CC7B77252E52}"/>
              </a:ext>
            </a:extLst>
          </p:cNvPr>
          <p:cNvCxnSpPr/>
          <p:nvPr/>
        </p:nvCxnSpPr>
        <p:spPr>
          <a:xfrm>
            <a:off x="10850372" y="3632477"/>
            <a:ext cx="347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文本框 151">
            <a:extLst>
              <a:ext uri="{FF2B5EF4-FFF2-40B4-BE49-F238E27FC236}">
                <a16:creationId xmlns:a16="http://schemas.microsoft.com/office/drawing/2014/main" id="{5BB91B41-8DC3-89BE-0F0B-24DACCC04658}"/>
              </a:ext>
            </a:extLst>
          </p:cNvPr>
          <p:cNvSpPr txBox="1"/>
          <p:nvPr/>
        </p:nvSpPr>
        <p:spPr>
          <a:xfrm>
            <a:off x="-65406" y="1436004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Head 0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5" name="文本框 151">
            <a:extLst>
              <a:ext uri="{FF2B5EF4-FFF2-40B4-BE49-F238E27FC236}">
                <a16:creationId xmlns:a16="http://schemas.microsoft.com/office/drawing/2014/main" id="{966ECEB8-24FF-8B73-F69A-DAE94539FB06}"/>
              </a:ext>
            </a:extLst>
          </p:cNvPr>
          <p:cNvSpPr txBox="1"/>
          <p:nvPr/>
        </p:nvSpPr>
        <p:spPr>
          <a:xfrm>
            <a:off x="-65406" y="3129489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Head 1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6" name="文本框 151">
            <a:extLst>
              <a:ext uri="{FF2B5EF4-FFF2-40B4-BE49-F238E27FC236}">
                <a16:creationId xmlns:a16="http://schemas.microsoft.com/office/drawing/2014/main" id="{C2F6E580-80D4-C6DD-9330-BCAA1DC719DA}"/>
              </a:ext>
            </a:extLst>
          </p:cNvPr>
          <p:cNvSpPr txBox="1"/>
          <p:nvPr/>
        </p:nvSpPr>
        <p:spPr>
          <a:xfrm>
            <a:off x="-65406" y="5378894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Head h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CB4AE8-74E3-6607-A2A8-CF2594FBC135}"/>
              </a:ext>
            </a:extLst>
          </p:cNvPr>
          <p:cNvCxnSpPr>
            <a:cxnSpLocks/>
          </p:cNvCxnSpPr>
          <p:nvPr/>
        </p:nvCxnSpPr>
        <p:spPr>
          <a:xfrm>
            <a:off x="5059502" y="3318501"/>
            <a:ext cx="416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151">
            <a:extLst>
              <a:ext uri="{FF2B5EF4-FFF2-40B4-BE49-F238E27FC236}">
                <a16:creationId xmlns:a16="http://schemas.microsoft.com/office/drawing/2014/main" id="{8E88E392-D4EC-7774-0E69-B22AA5697D44}"/>
              </a:ext>
            </a:extLst>
          </p:cNvPr>
          <p:cNvSpPr txBox="1"/>
          <p:nvPr/>
        </p:nvSpPr>
        <p:spPr>
          <a:xfrm>
            <a:off x="5059502" y="3027095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SoftMax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88608B-212D-97BB-4E0E-EA84A5C3600C}"/>
              </a:ext>
            </a:extLst>
          </p:cNvPr>
          <p:cNvCxnSpPr>
            <a:cxnSpLocks/>
          </p:cNvCxnSpPr>
          <p:nvPr/>
        </p:nvCxnSpPr>
        <p:spPr>
          <a:xfrm>
            <a:off x="5059502" y="5589661"/>
            <a:ext cx="416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51">
            <a:extLst>
              <a:ext uri="{FF2B5EF4-FFF2-40B4-BE49-F238E27FC236}">
                <a16:creationId xmlns:a16="http://schemas.microsoft.com/office/drawing/2014/main" id="{4C46F79A-FB7F-60F0-20EB-46DA91D15B8E}"/>
              </a:ext>
            </a:extLst>
          </p:cNvPr>
          <p:cNvSpPr txBox="1"/>
          <p:nvPr/>
        </p:nvSpPr>
        <p:spPr>
          <a:xfrm>
            <a:off x="5059502" y="5298255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SoftMax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707319-23DA-B80A-5B32-4F19A0916611}"/>
              </a:ext>
            </a:extLst>
          </p:cNvPr>
          <p:cNvSpPr/>
          <p:nvPr/>
        </p:nvSpPr>
        <p:spPr>
          <a:xfrm>
            <a:off x="1802171" y="2979781"/>
            <a:ext cx="746441" cy="74644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2"/>
                </a:solidFill>
              </a:rPr>
              <a:t>W</a:t>
            </a:r>
            <a:r>
              <a:rPr lang="en-GB" sz="1050" baseline="-25000" dirty="0">
                <a:solidFill>
                  <a:schemeClr val="tx2"/>
                </a:solidFill>
              </a:rPr>
              <a:t>1</a:t>
            </a:r>
            <a:r>
              <a:rPr lang="en-GB" sz="900" baseline="30000" dirty="0">
                <a:solidFill>
                  <a:schemeClr val="tx2"/>
                </a:solidFill>
              </a:rPr>
              <a:t>UQK</a:t>
            </a:r>
            <a:endParaRPr lang="en-CH" sz="900" baseline="30000" dirty="0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EBA239-0958-D3A9-D8A3-D4E9D6C736F6}"/>
              </a:ext>
            </a:extLst>
          </p:cNvPr>
          <p:cNvSpPr/>
          <p:nvPr/>
        </p:nvSpPr>
        <p:spPr>
          <a:xfrm>
            <a:off x="1802171" y="5252719"/>
            <a:ext cx="746441" cy="74644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>
                <a:solidFill>
                  <a:schemeClr val="tx2"/>
                </a:solidFill>
              </a:rPr>
              <a:t>W</a:t>
            </a:r>
            <a:r>
              <a:rPr lang="en-GB" sz="1050" baseline="-25000" dirty="0" err="1">
                <a:solidFill>
                  <a:schemeClr val="tx2"/>
                </a:solidFill>
              </a:rPr>
              <a:t>h</a:t>
            </a:r>
            <a:r>
              <a:rPr lang="en-GB" sz="900" baseline="30000" dirty="0" err="1">
                <a:solidFill>
                  <a:schemeClr val="tx2"/>
                </a:solidFill>
              </a:rPr>
              <a:t>UQK</a:t>
            </a:r>
            <a:endParaRPr lang="en-CH" sz="900" baseline="30000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EBC737-E75E-4357-E6BF-39C83C2EE983}"/>
              </a:ext>
            </a:extLst>
          </p:cNvPr>
          <p:cNvSpPr/>
          <p:nvPr/>
        </p:nvSpPr>
        <p:spPr>
          <a:xfrm>
            <a:off x="9247717" y="3579635"/>
            <a:ext cx="577619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B44E0E-BE19-2922-62C2-BB1163F88FFC}"/>
              </a:ext>
            </a:extLst>
          </p:cNvPr>
          <p:cNvSpPr/>
          <p:nvPr/>
        </p:nvSpPr>
        <p:spPr>
          <a:xfrm>
            <a:off x="10032769" y="3579635"/>
            <a:ext cx="577619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F2DCF0-BEE4-60A4-D1A3-6F44C24773FB}"/>
              </a:ext>
            </a:extLst>
          </p:cNvPr>
          <p:cNvSpPr/>
          <p:nvPr/>
        </p:nvSpPr>
        <p:spPr>
          <a:xfrm>
            <a:off x="3421027" y="722576"/>
            <a:ext cx="4750733" cy="57036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文本框 151">
            <a:extLst>
              <a:ext uri="{FF2B5EF4-FFF2-40B4-BE49-F238E27FC236}">
                <a16:creationId xmlns:a16="http://schemas.microsoft.com/office/drawing/2014/main" id="{E01BEC22-7661-92FA-1558-56FA0755CB64}"/>
              </a:ext>
            </a:extLst>
          </p:cNvPr>
          <p:cNvSpPr txBox="1"/>
          <p:nvPr/>
        </p:nvSpPr>
        <p:spPr>
          <a:xfrm>
            <a:off x="5476240" y="6135363"/>
            <a:ext cx="20817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Merge</a:t>
            </a:r>
            <a:endParaRPr kumimoji="0" lang="zh-CN" altLang="en-US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86B67C-5565-4061-4380-0307BFF36F32}"/>
              </a:ext>
            </a:extLst>
          </p:cNvPr>
          <p:cNvSpPr/>
          <p:nvPr/>
        </p:nvSpPr>
        <p:spPr>
          <a:xfrm>
            <a:off x="1" y="722576"/>
            <a:ext cx="2885074" cy="57036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文本框 151">
            <a:extLst>
              <a:ext uri="{FF2B5EF4-FFF2-40B4-BE49-F238E27FC236}">
                <a16:creationId xmlns:a16="http://schemas.microsoft.com/office/drawing/2014/main" id="{9E4AE043-2EE0-E737-CADB-465A16977F6A}"/>
              </a:ext>
            </a:extLst>
          </p:cNvPr>
          <p:cNvSpPr txBox="1"/>
          <p:nvPr/>
        </p:nvSpPr>
        <p:spPr>
          <a:xfrm>
            <a:off x="815144" y="6135363"/>
            <a:ext cx="20817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Merge</a:t>
            </a:r>
            <a:endParaRPr kumimoji="0" lang="zh-CN" altLang="en-US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8827979C-05BD-3F91-1BCB-3A3EFD2B67E7}"/>
              </a:ext>
            </a:extLst>
          </p:cNvPr>
          <p:cNvSpPr/>
          <p:nvPr/>
        </p:nvSpPr>
        <p:spPr>
          <a:xfrm>
            <a:off x="9731476" y="1242109"/>
            <a:ext cx="2304668" cy="106421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/>
                </a:solidFill>
              </a:rPr>
              <a:t>Inter head merging</a:t>
            </a:r>
            <a:endParaRPr lang="en-C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581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FF459-1B50-635F-A316-A5C371403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0A756F8-71E3-C249-6D8B-3BAFD2D4496F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>
              <a:buClrTx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MLA 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Decode Can Be 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Compute-Bound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3364E86-3452-F6A4-FF19-DCFDA509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E1E8FD-84EE-09B8-997D-B35D25C60201}"/>
              </a:ext>
            </a:extLst>
          </p:cNvPr>
          <p:cNvSpPr/>
          <p:nvPr/>
        </p:nvSpPr>
        <p:spPr>
          <a:xfrm>
            <a:off x="117232" y="1545978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0DE08C-332A-1391-5494-F2E6FDF39BBE}"/>
              </a:ext>
            </a:extLst>
          </p:cNvPr>
          <p:cNvSpPr/>
          <p:nvPr/>
        </p:nvSpPr>
        <p:spPr>
          <a:xfrm>
            <a:off x="1072420" y="1189691"/>
            <a:ext cx="746441" cy="7464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2"/>
                </a:solidFill>
              </a:rPr>
              <a:t>W</a:t>
            </a:r>
            <a:r>
              <a:rPr lang="en-GB" sz="1050" baseline="-25000" dirty="0">
                <a:solidFill>
                  <a:schemeClr val="tx2"/>
                </a:solidFill>
              </a:rPr>
              <a:t>0</a:t>
            </a:r>
            <a:r>
              <a:rPr lang="en-GB" sz="900" baseline="30000" dirty="0">
                <a:solidFill>
                  <a:schemeClr val="tx2"/>
                </a:solidFill>
              </a:rPr>
              <a:t>UQK</a:t>
            </a:r>
            <a:endParaRPr lang="en-CH" sz="900" baseline="30000" dirty="0">
              <a:solidFill>
                <a:schemeClr val="tx2"/>
              </a:solidFill>
            </a:endParaRPr>
          </a:p>
        </p:txBody>
      </p:sp>
      <p:sp>
        <p:nvSpPr>
          <p:cNvPr id="12" name="文本框 151">
            <a:extLst>
              <a:ext uri="{FF2B5EF4-FFF2-40B4-BE49-F238E27FC236}">
                <a16:creationId xmlns:a16="http://schemas.microsoft.com/office/drawing/2014/main" id="{0A28B7CF-1FDC-7794-D488-DC371655AD1F}"/>
              </a:ext>
            </a:extLst>
          </p:cNvPr>
          <p:cNvSpPr txBox="1"/>
          <p:nvPr/>
        </p:nvSpPr>
        <p:spPr>
          <a:xfrm>
            <a:off x="782396" y="1393635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7410C9-9C1E-F377-0D40-192ED372E055}"/>
              </a:ext>
            </a:extLst>
          </p:cNvPr>
          <p:cNvSpPr/>
          <p:nvPr/>
        </p:nvSpPr>
        <p:spPr>
          <a:xfrm>
            <a:off x="3758993" y="1567995"/>
            <a:ext cx="57805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7F986D2-FED2-4A00-EB31-01FDED9EEDA9}"/>
              </a:ext>
            </a:extLst>
          </p:cNvPr>
          <p:cNvSpPr/>
          <p:nvPr/>
        </p:nvSpPr>
        <p:spPr>
          <a:xfrm rot="5400000">
            <a:off x="3057603" y="2620636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39" name="文本框 151">
            <a:extLst>
              <a:ext uri="{FF2B5EF4-FFF2-40B4-BE49-F238E27FC236}">
                <a16:creationId xmlns:a16="http://schemas.microsoft.com/office/drawing/2014/main" id="{65D3051F-16CD-0E47-466D-1B9D74D6DA60}"/>
              </a:ext>
            </a:extLst>
          </p:cNvPr>
          <p:cNvSpPr txBox="1"/>
          <p:nvPr/>
        </p:nvSpPr>
        <p:spPr>
          <a:xfrm>
            <a:off x="2389581" y="3137956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CC10FEB-80C5-FB6D-EB8C-D0E1D29997D9}"/>
              </a:ext>
            </a:extLst>
          </p:cNvPr>
          <p:cNvSpPr/>
          <p:nvPr/>
        </p:nvSpPr>
        <p:spPr>
          <a:xfrm>
            <a:off x="5582571" y="3059747"/>
            <a:ext cx="1285643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3C054A2-BCB7-DE03-B5EA-E56C177DC0D2}"/>
              </a:ext>
            </a:extLst>
          </p:cNvPr>
          <p:cNvSpPr/>
          <p:nvPr/>
        </p:nvSpPr>
        <p:spPr>
          <a:xfrm>
            <a:off x="7246039" y="2583334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52" name="文本框 151">
            <a:extLst>
              <a:ext uri="{FF2B5EF4-FFF2-40B4-BE49-F238E27FC236}">
                <a16:creationId xmlns:a16="http://schemas.microsoft.com/office/drawing/2014/main" id="{70D693F2-5FD7-A457-4312-D54E34FC89CD}"/>
              </a:ext>
            </a:extLst>
          </p:cNvPr>
          <p:cNvSpPr txBox="1"/>
          <p:nvPr/>
        </p:nvSpPr>
        <p:spPr>
          <a:xfrm>
            <a:off x="6852361" y="3146423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3FC21FE-6767-76A0-F5B4-3811B672CE45}"/>
              </a:ext>
            </a:extLst>
          </p:cNvPr>
          <p:cNvSpPr/>
          <p:nvPr/>
        </p:nvSpPr>
        <p:spPr>
          <a:xfrm>
            <a:off x="5582571" y="3630919"/>
            <a:ext cx="1285643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6224A8F-1018-7B48-B06F-910092A8CF1D}"/>
              </a:ext>
            </a:extLst>
          </p:cNvPr>
          <p:cNvSpPr/>
          <p:nvPr/>
        </p:nvSpPr>
        <p:spPr>
          <a:xfrm>
            <a:off x="6463395" y="5435167"/>
            <a:ext cx="5776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7" name="文本框 151">
            <a:extLst>
              <a:ext uri="{FF2B5EF4-FFF2-40B4-BE49-F238E27FC236}">
                <a16:creationId xmlns:a16="http://schemas.microsoft.com/office/drawing/2014/main" id="{D6C1E379-E2F1-7A81-787B-AC62F67AF24B}"/>
              </a:ext>
            </a:extLst>
          </p:cNvPr>
          <p:cNvSpPr txBox="1"/>
          <p:nvPr/>
        </p:nvSpPr>
        <p:spPr>
          <a:xfrm>
            <a:off x="7525054" y="5193266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9" name="文本框 151">
            <a:extLst>
              <a:ext uri="{FF2B5EF4-FFF2-40B4-BE49-F238E27FC236}">
                <a16:creationId xmlns:a16="http://schemas.microsoft.com/office/drawing/2014/main" id="{CA56CD78-A4FA-CF49-B5A0-F061189623F0}"/>
              </a:ext>
            </a:extLst>
          </p:cNvPr>
          <p:cNvSpPr txBox="1"/>
          <p:nvPr/>
        </p:nvSpPr>
        <p:spPr>
          <a:xfrm>
            <a:off x="8447055" y="5254822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27D59F9-51FE-12DE-9628-5302EC1CD692}"/>
              </a:ext>
            </a:extLst>
          </p:cNvPr>
          <p:cNvSpPr/>
          <p:nvPr/>
        </p:nvSpPr>
        <p:spPr>
          <a:xfrm>
            <a:off x="8818083" y="4346770"/>
            <a:ext cx="752792" cy="2176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W</a:t>
            </a:r>
            <a:r>
              <a:rPr lang="en-GB" sz="2400" b="1" baseline="30000" dirty="0">
                <a:solidFill>
                  <a:schemeClr val="tx1"/>
                </a:solidFill>
              </a:rPr>
              <a:t>VO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01B7D7B-7BE4-146A-9B75-6A4247B0628F}"/>
              </a:ext>
            </a:extLst>
          </p:cNvPr>
          <p:cNvSpPr/>
          <p:nvPr/>
        </p:nvSpPr>
        <p:spPr>
          <a:xfrm>
            <a:off x="10255352" y="5389448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ECF30D7-25A6-B8CE-6809-F08770303DFA}"/>
              </a:ext>
            </a:extLst>
          </p:cNvPr>
          <p:cNvCxnSpPr/>
          <p:nvPr/>
        </p:nvCxnSpPr>
        <p:spPr>
          <a:xfrm>
            <a:off x="9729454" y="5442291"/>
            <a:ext cx="347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9208BA-9210-06BF-9EB0-074BCCC34A9D}"/>
              </a:ext>
            </a:extLst>
          </p:cNvPr>
          <p:cNvCxnSpPr>
            <a:cxnSpLocks/>
          </p:cNvCxnSpPr>
          <p:nvPr/>
        </p:nvCxnSpPr>
        <p:spPr>
          <a:xfrm>
            <a:off x="3464571" y="1605281"/>
            <a:ext cx="193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1BBD3E4-CBA0-FADF-80BD-BB52A4A93762}"/>
              </a:ext>
            </a:extLst>
          </p:cNvPr>
          <p:cNvSpPr/>
          <p:nvPr/>
        </p:nvSpPr>
        <p:spPr>
          <a:xfrm>
            <a:off x="1870610" y="1189691"/>
            <a:ext cx="746441" cy="74644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2"/>
                </a:solidFill>
              </a:rPr>
              <a:t>W</a:t>
            </a:r>
            <a:r>
              <a:rPr lang="en-GB" sz="1050" baseline="-25000" dirty="0">
                <a:solidFill>
                  <a:schemeClr val="tx2"/>
                </a:solidFill>
              </a:rPr>
              <a:t>1</a:t>
            </a:r>
            <a:r>
              <a:rPr lang="en-GB" sz="900" baseline="30000" dirty="0">
                <a:solidFill>
                  <a:schemeClr val="tx2"/>
                </a:solidFill>
              </a:rPr>
              <a:t>UQK</a:t>
            </a:r>
            <a:endParaRPr lang="en-CH" sz="900" baseline="30000" dirty="0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C91048-129F-2B49-F736-6C63C9EFFB43}"/>
              </a:ext>
            </a:extLst>
          </p:cNvPr>
          <p:cNvSpPr/>
          <p:nvPr/>
        </p:nvSpPr>
        <p:spPr>
          <a:xfrm>
            <a:off x="2662811" y="1196989"/>
            <a:ext cx="746441" cy="74644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>
                <a:solidFill>
                  <a:schemeClr val="tx2"/>
                </a:solidFill>
              </a:rPr>
              <a:t>W</a:t>
            </a:r>
            <a:r>
              <a:rPr lang="en-GB" sz="1050" baseline="-25000" dirty="0" err="1">
                <a:solidFill>
                  <a:schemeClr val="tx2"/>
                </a:solidFill>
              </a:rPr>
              <a:t>h</a:t>
            </a:r>
            <a:r>
              <a:rPr lang="en-GB" sz="900" baseline="30000" dirty="0" err="1">
                <a:solidFill>
                  <a:schemeClr val="tx2"/>
                </a:solidFill>
              </a:rPr>
              <a:t>UQK</a:t>
            </a:r>
            <a:endParaRPr lang="en-CH" sz="900" baseline="30000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FCE5B4-799E-D7AF-BD39-702271BD6B9F}"/>
              </a:ext>
            </a:extLst>
          </p:cNvPr>
          <p:cNvSpPr/>
          <p:nvPr/>
        </p:nvSpPr>
        <p:spPr>
          <a:xfrm>
            <a:off x="7041014" y="5435167"/>
            <a:ext cx="577619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5BBF31-5D4A-DB90-73DF-9D6AF787CDD2}"/>
              </a:ext>
            </a:extLst>
          </p:cNvPr>
          <p:cNvSpPr/>
          <p:nvPr/>
        </p:nvSpPr>
        <p:spPr>
          <a:xfrm>
            <a:off x="7826066" y="5435167"/>
            <a:ext cx="577619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72ECAB-0926-CB1C-ADF1-E5BFC66C35EF}"/>
              </a:ext>
            </a:extLst>
          </p:cNvPr>
          <p:cNvSpPr/>
          <p:nvPr/>
        </p:nvSpPr>
        <p:spPr>
          <a:xfrm>
            <a:off x="4337051" y="1567995"/>
            <a:ext cx="578058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05FB54-4DF2-7EF2-13FB-31701125A660}"/>
              </a:ext>
            </a:extLst>
          </p:cNvPr>
          <p:cNvSpPr/>
          <p:nvPr/>
        </p:nvSpPr>
        <p:spPr>
          <a:xfrm>
            <a:off x="5187211" y="1567995"/>
            <a:ext cx="578058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文本框 151">
            <a:extLst>
              <a:ext uri="{FF2B5EF4-FFF2-40B4-BE49-F238E27FC236}">
                <a16:creationId xmlns:a16="http://schemas.microsoft.com/office/drawing/2014/main" id="{E75A0F50-17F8-3D46-6434-A8EF54700AFA}"/>
              </a:ext>
            </a:extLst>
          </p:cNvPr>
          <p:cNvSpPr txBox="1"/>
          <p:nvPr/>
        </p:nvSpPr>
        <p:spPr>
          <a:xfrm>
            <a:off x="4867462" y="1315145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36840D-A015-4224-3F93-0BDF32F45CB8}"/>
              </a:ext>
            </a:extLst>
          </p:cNvPr>
          <p:cNvSpPr/>
          <p:nvPr/>
        </p:nvSpPr>
        <p:spPr>
          <a:xfrm>
            <a:off x="1673008" y="3008779"/>
            <a:ext cx="57805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282A1A-1488-84DC-09ED-3E9A5B39F64B}"/>
              </a:ext>
            </a:extLst>
          </p:cNvPr>
          <p:cNvSpPr/>
          <p:nvPr/>
        </p:nvSpPr>
        <p:spPr>
          <a:xfrm>
            <a:off x="1673008" y="3071632"/>
            <a:ext cx="578058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9AB630-5AE9-0356-C180-4F966B3D9D72}"/>
              </a:ext>
            </a:extLst>
          </p:cNvPr>
          <p:cNvSpPr/>
          <p:nvPr/>
        </p:nvSpPr>
        <p:spPr>
          <a:xfrm>
            <a:off x="1673008" y="3628061"/>
            <a:ext cx="578058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4" name="文本框 151">
            <a:extLst>
              <a:ext uri="{FF2B5EF4-FFF2-40B4-BE49-F238E27FC236}">
                <a16:creationId xmlns:a16="http://schemas.microsoft.com/office/drawing/2014/main" id="{275677EA-7F47-5695-213D-641543AF2DAD}"/>
              </a:ext>
            </a:extLst>
          </p:cNvPr>
          <p:cNvSpPr txBox="1"/>
          <p:nvPr/>
        </p:nvSpPr>
        <p:spPr>
          <a:xfrm rot="5400000">
            <a:off x="1823165" y="3202360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E4609D-5C15-D32C-50DD-8024D25C1B43}"/>
              </a:ext>
            </a:extLst>
          </p:cNvPr>
          <p:cNvSpPr/>
          <p:nvPr/>
        </p:nvSpPr>
        <p:spPr>
          <a:xfrm>
            <a:off x="5582571" y="2992421"/>
            <a:ext cx="1285643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0" name="文本框 151">
            <a:extLst>
              <a:ext uri="{FF2B5EF4-FFF2-40B4-BE49-F238E27FC236}">
                <a16:creationId xmlns:a16="http://schemas.microsoft.com/office/drawing/2014/main" id="{75F2AE3D-C185-801D-A909-559855588E32}"/>
              </a:ext>
            </a:extLst>
          </p:cNvPr>
          <p:cNvSpPr txBox="1"/>
          <p:nvPr/>
        </p:nvSpPr>
        <p:spPr>
          <a:xfrm rot="5400000">
            <a:off x="6044359" y="3208711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C42DF30-A3B3-8F34-F8B8-32127D1A049C}"/>
              </a:ext>
            </a:extLst>
          </p:cNvPr>
          <p:cNvCxnSpPr/>
          <p:nvPr/>
        </p:nvCxnSpPr>
        <p:spPr>
          <a:xfrm>
            <a:off x="1528715" y="2992421"/>
            <a:ext cx="0" cy="7149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5A0DCD0-5885-80FB-567B-E0303787D88F}"/>
              </a:ext>
            </a:extLst>
          </p:cNvPr>
          <p:cNvCxnSpPr>
            <a:cxnSpLocks/>
          </p:cNvCxnSpPr>
          <p:nvPr/>
        </p:nvCxnSpPr>
        <p:spPr>
          <a:xfrm>
            <a:off x="4431142" y="3396872"/>
            <a:ext cx="870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151">
            <a:extLst>
              <a:ext uri="{FF2B5EF4-FFF2-40B4-BE49-F238E27FC236}">
                <a16:creationId xmlns:a16="http://schemas.microsoft.com/office/drawing/2014/main" id="{3DB50CAB-DE06-2D53-9604-57FF9CE6FD2E}"/>
              </a:ext>
            </a:extLst>
          </p:cNvPr>
          <p:cNvSpPr txBox="1"/>
          <p:nvPr/>
        </p:nvSpPr>
        <p:spPr>
          <a:xfrm>
            <a:off x="4431142" y="3105466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SoftMax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79E969E-49AF-91CD-DA05-8ABDD661214C}"/>
              </a:ext>
            </a:extLst>
          </p:cNvPr>
          <p:cNvCxnSpPr>
            <a:cxnSpLocks/>
          </p:cNvCxnSpPr>
          <p:nvPr/>
        </p:nvCxnSpPr>
        <p:spPr>
          <a:xfrm>
            <a:off x="8129704" y="3315547"/>
            <a:ext cx="193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0EB5818-BB12-7140-5BC3-D773516CC9B7}"/>
              </a:ext>
            </a:extLst>
          </p:cNvPr>
          <p:cNvSpPr/>
          <p:nvPr/>
        </p:nvSpPr>
        <p:spPr>
          <a:xfrm>
            <a:off x="8448270" y="2992420"/>
            <a:ext cx="5776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9F8D551-6609-3730-933A-09FF32397830}"/>
              </a:ext>
            </a:extLst>
          </p:cNvPr>
          <p:cNvSpPr/>
          <p:nvPr/>
        </p:nvSpPr>
        <p:spPr>
          <a:xfrm>
            <a:off x="8448270" y="3054498"/>
            <a:ext cx="577619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139C809-430E-38D9-417E-3B27C1480B1B}"/>
              </a:ext>
            </a:extLst>
          </p:cNvPr>
          <p:cNvSpPr/>
          <p:nvPr/>
        </p:nvSpPr>
        <p:spPr>
          <a:xfrm>
            <a:off x="8443673" y="3628061"/>
            <a:ext cx="577619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0" name="文本框 151">
            <a:extLst>
              <a:ext uri="{FF2B5EF4-FFF2-40B4-BE49-F238E27FC236}">
                <a16:creationId xmlns:a16="http://schemas.microsoft.com/office/drawing/2014/main" id="{1310D182-0B5A-F199-6B2C-BB90115DE4FE}"/>
              </a:ext>
            </a:extLst>
          </p:cNvPr>
          <p:cNvSpPr txBox="1"/>
          <p:nvPr/>
        </p:nvSpPr>
        <p:spPr>
          <a:xfrm rot="5400000">
            <a:off x="8588651" y="3208712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71" name="文本框 151">
            <a:extLst>
              <a:ext uri="{FF2B5EF4-FFF2-40B4-BE49-F238E27FC236}">
                <a16:creationId xmlns:a16="http://schemas.microsoft.com/office/drawing/2014/main" id="{DADAAC59-89F8-CDF2-6E73-BE7A5B57DEE7}"/>
              </a:ext>
            </a:extLst>
          </p:cNvPr>
          <p:cNvSpPr txBox="1"/>
          <p:nvPr/>
        </p:nvSpPr>
        <p:spPr>
          <a:xfrm>
            <a:off x="596942" y="3151386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Nb_head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4903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0004C-E421-027A-8BD4-61ED41764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A43D762-E45B-407B-3EF9-A1D3741822E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>
              <a:buClrTx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MLA 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Decode Can Be 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Compute-Bound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6EC96DB-F7A9-BC2B-ADF1-4891277D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B1DBF3-8332-C89F-33FA-823034213DC6}"/>
              </a:ext>
            </a:extLst>
          </p:cNvPr>
          <p:cNvSpPr/>
          <p:nvPr/>
        </p:nvSpPr>
        <p:spPr>
          <a:xfrm>
            <a:off x="117232" y="1545978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60A9D-D953-2111-0F96-7F4D440A783D}"/>
              </a:ext>
            </a:extLst>
          </p:cNvPr>
          <p:cNvSpPr/>
          <p:nvPr/>
        </p:nvSpPr>
        <p:spPr>
          <a:xfrm>
            <a:off x="1072420" y="1189691"/>
            <a:ext cx="746441" cy="7464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2"/>
                </a:solidFill>
              </a:rPr>
              <a:t>W</a:t>
            </a:r>
            <a:r>
              <a:rPr lang="en-GB" sz="1050" baseline="-25000" dirty="0">
                <a:solidFill>
                  <a:schemeClr val="tx2"/>
                </a:solidFill>
              </a:rPr>
              <a:t>0</a:t>
            </a:r>
            <a:r>
              <a:rPr lang="en-GB" sz="900" baseline="30000" dirty="0">
                <a:solidFill>
                  <a:schemeClr val="tx2"/>
                </a:solidFill>
              </a:rPr>
              <a:t>UQK</a:t>
            </a:r>
            <a:endParaRPr lang="en-CH" sz="900" baseline="30000" dirty="0">
              <a:solidFill>
                <a:schemeClr val="tx2"/>
              </a:solidFill>
            </a:endParaRPr>
          </a:p>
        </p:txBody>
      </p:sp>
      <p:sp>
        <p:nvSpPr>
          <p:cNvPr id="12" name="文本框 151">
            <a:extLst>
              <a:ext uri="{FF2B5EF4-FFF2-40B4-BE49-F238E27FC236}">
                <a16:creationId xmlns:a16="http://schemas.microsoft.com/office/drawing/2014/main" id="{96519C11-4680-25C2-AC1F-12E56D4079F7}"/>
              </a:ext>
            </a:extLst>
          </p:cNvPr>
          <p:cNvSpPr txBox="1"/>
          <p:nvPr/>
        </p:nvSpPr>
        <p:spPr>
          <a:xfrm>
            <a:off x="782396" y="1393635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C380C9-5905-DCF7-EF82-F44EC55077AC}"/>
              </a:ext>
            </a:extLst>
          </p:cNvPr>
          <p:cNvSpPr/>
          <p:nvPr/>
        </p:nvSpPr>
        <p:spPr>
          <a:xfrm>
            <a:off x="3758993" y="1567995"/>
            <a:ext cx="57805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C72CD9-5E6A-01C9-99DD-FE9513253F5C}"/>
              </a:ext>
            </a:extLst>
          </p:cNvPr>
          <p:cNvSpPr/>
          <p:nvPr/>
        </p:nvSpPr>
        <p:spPr>
          <a:xfrm rot="5400000">
            <a:off x="3057603" y="2620636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39" name="文本框 151">
            <a:extLst>
              <a:ext uri="{FF2B5EF4-FFF2-40B4-BE49-F238E27FC236}">
                <a16:creationId xmlns:a16="http://schemas.microsoft.com/office/drawing/2014/main" id="{D50B10CF-42CD-164F-4100-F4CF5C614A93}"/>
              </a:ext>
            </a:extLst>
          </p:cNvPr>
          <p:cNvSpPr txBox="1"/>
          <p:nvPr/>
        </p:nvSpPr>
        <p:spPr>
          <a:xfrm>
            <a:off x="2389581" y="3137956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D5B9AC5-DBA3-DCC7-52B8-7FD13934D8A7}"/>
              </a:ext>
            </a:extLst>
          </p:cNvPr>
          <p:cNvSpPr/>
          <p:nvPr/>
        </p:nvSpPr>
        <p:spPr>
          <a:xfrm>
            <a:off x="5582571" y="3059747"/>
            <a:ext cx="1285643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6DB90F-568C-A989-D91E-3B6BDC833005}"/>
              </a:ext>
            </a:extLst>
          </p:cNvPr>
          <p:cNvSpPr/>
          <p:nvPr/>
        </p:nvSpPr>
        <p:spPr>
          <a:xfrm>
            <a:off x="7246039" y="2583334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52" name="文本框 151">
            <a:extLst>
              <a:ext uri="{FF2B5EF4-FFF2-40B4-BE49-F238E27FC236}">
                <a16:creationId xmlns:a16="http://schemas.microsoft.com/office/drawing/2014/main" id="{A8142803-E759-E1E7-B6A8-C0D397CDA713}"/>
              </a:ext>
            </a:extLst>
          </p:cNvPr>
          <p:cNvSpPr txBox="1"/>
          <p:nvPr/>
        </p:nvSpPr>
        <p:spPr>
          <a:xfrm>
            <a:off x="6852361" y="3146423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EB5DC8E-ECB4-27D5-0051-1CA30F3B7AC1}"/>
              </a:ext>
            </a:extLst>
          </p:cNvPr>
          <p:cNvSpPr/>
          <p:nvPr/>
        </p:nvSpPr>
        <p:spPr>
          <a:xfrm>
            <a:off x="5582571" y="3630919"/>
            <a:ext cx="1285643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A1B9F57-0C13-BADF-02CE-64296089DA8B}"/>
              </a:ext>
            </a:extLst>
          </p:cNvPr>
          <p:cNvSpPr/>
          <p:nvPr/>
        </p:nvSpPr>
        <p:spPr>
          <a:xfrm>
            <a:off x="6463395" y="5435167"/>
            <a:ext cx="5776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7" name="文本框 151">
            <a:extLst>
              <a:ext uri="{FF2B5EF4-FFF2-40B4-BE49-F238E27FC236}">
                <a16:creationId xmlns:a16="http://schemas.microsoft.com/office/drawing/2014/main" id="{F7514954-A661-FA18-030A-3BCEEE544634}"/>
              </a:ext>
            </a:extLst>
          </p:cNvPr>
          <p:cNvSpPr txBox="1"/>
          <p:nvPr/>
        </p:nvSpPr>
        <p:spPr>
          <a:xfrm>
            <a:off x="7525054" y="5193266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9" name="文本框 151">
            <a:extLst>
              <a:ext uri="{FF2B5EF4-FFF2-40B4-BE49-F238E27FC236}">
                <a16:creationId xmlns:a16="http://schemas.microsoft.com/office/drawing/2014/main" id="{C001FF43-988A-4973-DF1A-4D4200C05409}"/>
              </a:ext>
            </a:extLst>
          </p:cNvPr>
          <p:cNvSpPr txBox="1"/>
          <p:nvPr/>
        </p:nvSpPr>
        <p:spPr>
          <a:xfrm>
            <a:off x="8447055" y="5254822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69225D7-5E4A-4309-616B-002651E9D6F5}"/>
              </a:ext>
            </a:extLst>
          </p:cNvPr>
          <p:cNvSpPr/>
          <p:nvPr/>
        </p:nvSpPr>
        <p:spPr>
          <a:xfrm>
            <a:off x="8818083" y="4346770"/>
            <a:ext cx="752792" cy="2176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W</a:t>
            </a:r>
            <a:r>
              <a:rPr lang="en-GB" sz="2400" b="1" baseline="30000" dirty="0">
                <a:solidFill>
                  <a:schemeClr val="tx1"/>
                </a:solidFill>
              </a:rPr>
              <a:t>VO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ABEFC3C-1777-E63C-F3A0-690B45B1043B}"/>
              </a:ext>
            </a:extLst>
          </p:cNvPr>
          <p:cNvSpPr/>
          <p:nvPr/>
        </p:nvSpPr>
        <p:spPr>
          <a:xfrm>
            <a:off x="10255352" y="5389448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85D2B9F-9A4A-F542-FDD5-C214B1E96996}"/>
              </a:ext>
            </a:extLst>
          </p:cNvPr>
          <p:cNvCxnSpPr/>
          <p:nvPr/>
        </p:nvCxnSpPr>
        <p:spPr>
          <a:xfrm>
            <a:off x="9729454" y="5442291"/>
            <a:ext cx="347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3781A4-0581-9408-141F-27AF86A17345}"/>
              </a:ext>
            </a:extLst>
          </p:cNvPr>
          <p:cNvCxnSpPr>
            <a:cxnSpLocks/>
          </p:cNvCxnSpPr>
          <p:nvPr/>
        </p:nvCxnSpPr>
        <p:spPr>
          <a:xfrm>
            <a:off x="3464571" y="1605281"/>
            <a:ext cx="193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53BA32C-1690-9B7D-FA8C-CF132F8D4594}"/>
              </a:ext>
            </a:extLst>
          </p:cNvPr>
          <p:cNvSpPr/>
          <p:nvPr/>
        </p:nvSpPr>
        <p:spPr>
          <a:xfrm>
            <a:off x="1870610" y="1189691"/>
            <a:ext cx="746441" cy="74644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2"/>
                </a:solidFill>
              </a:rPr>
              <a:t>W</a:t>
            </a:r>
            <a:r>
              <a:rPr lang="en-GB" sz="1050" baseline="-25000" dirty="0">
                <a:solidFill>
                  <a:schemeClr val="tx2"/>
                </a:solidFill>
              </a:rPr>
              <a:t>1</a:t>
            </a:r>
            <a:r>
              <a:rPr lang="en-GB" sz="900" baseline="30000" dirty="0">
                <a:solidFill>
                  <a:schemeClr val="tx2"/>
                </a:solidFill>
              </a:rPr>
              <a:t>UQK</a:t>
            </a:r>
            <a:endParaRPr lang="en-CH" sz="900" baseline="30000" dirty="0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B7824B-DBE0-7E52-8167-181A6CDDCDFD}"/>
              </a:ext>
            </a:extLst>
          </p:cNvPr>
          <p:cNvSpPr/>
          <p:nvPr/>
        </p:nvSpPr>
        <p:spPr>
          <a:xfrm>
            <a:off x="2662811" y="1196989"/>
            <a:ext cx="746441" cy="74644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>
                <a:solidFill>
                  <a:schemeClr val="tx2"/>
                </a:solidFill>
              </a:rPr>
              <a:t>W</a:t>
            </a:r>
            <a:r>
              <a:rPr lang="en-GB" sz="1050" baseline="-25000" dirty="0" err="1">
                <a:solidFill>
                  <a:schemeClr val="tx2"/>
                </a:solidFill>
              </a:rPr>
              <a:t>h</a:t>
            </a:r>
            <a:r>
              <a:rPr lang="en-GB" sz="900" baseline="30000" dirty="0" err="1">
                <a:solidFill>
                  <a:schemeClr val="tx2"/>
                </a:solidFill>
              </a:rPr>
              <a:t>UQK</a:t>
            </a:r>
            <a:endParaRPr lang="en-CH" sz="900" baseline="30000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4681B2-37DD-D565-A466-AA981B6C76F9}"/>
              </a:ext>
            </a:extLst>
          </p:cNvPr>
          <p:cNvSpPr/>
          <p:nvPr/>
        </p:nvSpPr>
        <p:spPr>
          <a:xfrm>
            <a:off x="7041014" y="5435167"/>
            <a:ext cx="577619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F6433D-0E19-7E46-73EE-66DFB60A5881}"/>
              </a:ext>
            </a:extLst>
          </p:cNvPr>
          <p:cNvSpPr/>
          <p:nvPr/>
        </p:nvSpPr>
        <p:spPr>
          <a:xfrm>
            <a:off x="7826066" y="5435167"/>
            <a:ext cx="577619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DBEBBD-9285-F281-E182-B356E674A001}"/>
              </a:ext>
            </a:extLst>
          </p:cNvPr>
          <p:cNvSpPr/>
          <p:nvPr/>
        </p:nvSpPr>
        <p:spPr>
          <a:xfrm>
            <a:off x="4337051" y="1567995"/>
            <a:ext cx="578058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96ED61-C346-C035-3EC9-16A22075081C}"/>
              </a:ext>
            </a:extLst>
          </p:cNvPr>
          <p:cNvSpPr/>
          <p:nvPr/>
        </p:nvSpPr>
        <p:spPr>
          <a:xfrm>
            <a:off x="5187211" y="1567995"/>
            <a:ext cx="578058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文本框 151">
            <a:extLst>
              <a:ext uri="{FF2B5EF4-FFF2-40B4-BE49-F238E27FC236}">
                <a16:creationId xmlns:a16="http://schemas.microsoft.com/office/drawing/2014/main" id="{AE649385-A3E2-213E-7518-84296CCDECDE}"/>
              </a:ext>
            </a:extLst>
          </p:cNvPr>
          <p:cNvSpPr txBox="1"/>
          <p:nvPr/>
        </p:nvSpPr>
        <p:spPr>
          <a:xfrm>
            <a:off x="4867462" y="1315145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488470-DD99-FB7A-904B-89907F67F373}"/>
              </a:ext>
            </a:extLst>
          </p:cNvPr>
          <p:cNvSpPr/>
          <p:nvPr/>
        </p:nvSpPr>
        <p:spPr>
          <a:xfrm>
            <a:off x="1673008" y="3008779"/>
            <a:ext cx="57805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A53E15-4BCD-A2CD-867E-25CDA231D7C1}"/>
              </a:ext>
            </a:extLst>
          </p:cNvPr>
          <p:cNvSpPr/>
          <p:nvPr/>
        </p:nvSpPr>
        <p:spPr>
          <a:xfrm>
            <a:off x="1673008" y="3071632"/>
            <a:ext cx="578058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9073F5-9729-3060-E8C9-5462D06BA3BC}"/>
              </a:ext>
            </a:extLst>
          </p:cNvPr>
          <p:cNvSpPr/>
          <p:nvPr/>
        </p:nvSpPr>
        <p:spPr>
          <a:xfrm>
            <a:off x="1673008" y="3628061"/>
            <a:ext cx="578058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4" name="文本框 151">
            <a:extLst>
              <a:ext uri="{FF2B5EF4-FFF2-40B4-BE49-F238E27FC236}">
                <a16:creationId xmlns:a16="http://schemas.microsoft.com/office/drawing/2014/main" id="{85872188-6B48-DE04-F89B-D4238A90AA7A}"/>
              </a:ext>
            </a:extLst>
          </p:cNvPr>
          <p:cNvSpPr txBox="1"/>
          <p:nvPr/>
        </p:nvSpPr>
        <p:spPr>
          <a:xfrm rot="5400000">
            <a:off x="1823165" y="3202360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C59E982-1DF8-A79E-79F3-9F43A0A37933}"/>
              </a:ext>
            </a:extLst>
          </p:cNvPr>
          <p:cNvSpPr/>
          <p:nvPr/>
        </p:nvSpPr>
        <p:spPr>
          <a:xfrm>
            <a:off x="5582571" y="2992421"/>
            <a:ext cx="1285643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0" name="文本框 151">
            <a:extLst>
              <a:ext uri="{FF2B5EF4-FFF2-40B4-BE49-F238E27FC236}">
                <a16:creationId xmlns:a16="http://schemas.microsoft.com/office/drawing/2014/main" id="{B79A4BF2-70CC-3B5D-8DB1-626A16A26451}"/>
              </a:ext>
            </a:extLst>
          </p:cNvPr>
          <p:cNvSpPr txBox="1"/>
          <p:nvPr/>
        </p:nvSpPr>
        <p:spPr>
          <a:xfrm rot="5400000">
            <a:off x="6044359" y="3208711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6679362-DAC3-D016-3C9C-F25601ABF0E7}"/>
              </a:ext>
            </a:extLst>
          </p:cNvPr>
          <p:cNvCxnSpPr/>
          <p:nvPr/>
        </p:nvCxnSpPr>
        <p:spPr>
          <a:xfrm>
            <a:off x="1528715" y="2992421"/>
            <a:ext cx="0" cy="7149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A5BA67E-6777-7C3A-5657-AACF651B61D5}"/>
              </a:ext>
            </a:extLst>
          </p:cNvPr>
          <p:cNvCxnSpPr>
            <a:cxnSpLocks/>
          </p:cNvCxnSpPr>
          <p:nvPr/>
        </p:nvCxnSpPr>
        <p:spPr>
          <a:xfrm>
            <a:off x="4431142" y="3396872"/>
            <a:ext cx="870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151">
            <a:extLst>
              <a:ext uri="{FF2B5EF4-FFF2-40B4-BE49-F238E27FC236}">
                <a16:creationId xmlns:a16="http://schemas.microsoft.com/office/drawing/2014/main" id="{F5AC3233-B036-2728-DCA1-1A14405E883D}"/>
              </a:ext>
            </a:extLst>
          </p:cNvPr>
          <p:cNvSpPr txBox="1"/>
          <p:nvPr/>
        </p:nvSpPr>
        <p:spPr>
          <a:xfrm>
            <a:off x="4431142" y="3105466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SoftMax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D464EAC-DF46-D4D8-A3B5-8F71667ED6F5}"/>
              </a:ext>
            </a:extLst>
          </p:cNvPr>
          <p:cNvCxnSpPr>
            <a:cxnSpLocks/>
          </p:cNvCxnSpPr>
          <p:nvPr/>
        </p:nvCxnSpPr>
        <p:spPr>
          <a:xfrm>
            <a:off x="8129704" y="3315547"/>
            <a:ext cx="193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88CDEE0-B55B-62DB-B4C2-114763C48811}"/>
              </a:ext>
            </a:extLst>
          </p:cNvPr>
          <p:cNvSpPr/>
          <p:nvPr/>
        </p:nvSpPr>
        <p:spPr>
          <a:xfrm>
            <a:off x="8448270" y="2992420"/>
            <a:ext cx="5776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7D569A3-94E5-E9D5-F4B2-8ADCEDF68C85}"/>
              </a:ext>
            </a:extLst>
          </p:cNvPr>
          <p:cNvSpPr/>
          <p:nvPr/>
        </p:nvSpPr>
        <p:spPr>
          <a:xfrm>
            <a:off x="8448270" y="3054498"/>
            <a:ext cx="577619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5AB3033-4B18-7068-8C47-5EFF80499385}"/>
              </a:ext>
            </a:extLst>
          </p:cNvPr>
          <p:cNvSpPr/>
          <p:nvPr/>
        </p:nvSpPr>
        <p:spPr>
          <a:xfrm>
            <a:off x="8443673" y="3628061"/>
            <a:ext cx="577619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0" name="文本框 151">
            <a:extLst>
              <a:ext uri="{FF2B5EF4-FFF2-40B4-BE49-F238E27FC236}">
                <a16:creationId xmlns:a16="http://schemas.microsoft.com/office/drawing/2014/main" id="{B5661A3A-9F60-8D1D-EC57-DFC82C26672B}"/>
              </a:ext>
            </a:extLst>
          </p:cNvPr>
          <p:cNvSpPr txBox="1"/>
          <p:nvPr/>
        </p:nvSpPr>
        <p:spPr>
          <a:xfrm rot="5400000">
            <a:off x="8588651" y="3208712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E616795-71AF-26AC-9F58-643FAA5BE3CB}"/>
              </a:ext>
            </a:extLst>
          </p:cNvPr>
          <p:cNvCxnSpPr>
            <a:cxnSpLocks/>
          </p:cNvCxnSpPr>
          <p:nvPr/>
        </p:nvCxnSpPr>
        <p:spPr>
          <a:xfrm flipH="1">
            <a:off x="1982764" y="1820333"/>
            <a:ext cx="2643316" cy="93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D9DD65E-61CE-CDB3-F82A-FFEAB486D0FD}"/>
              </a:ext>
            </a:extLst>
          </p:cNvPr>
          <p:cNvCxnSpPr>
            <a:cxnSpLocks/>
          </p:cNvCxnSpPr>
          <p:nvPr/>
        </p:nvCxnSpPr>
        <p:spPr>
          <a:xfrm flipH="1">
            <a:off x="7142386" y="3869648"/>
            <a:ext cx="1590096" cy="139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151">
            <a:extLst>
              <a:ext uri="{FF2B5EF4-FFF2-40B4-BE49-F238E27FC236}">
                <a16:creationId xmlns:a16="http://schemas.microsoft.com/office/drawing/2014/main" id="{68FD9FBC-6C7F-B6D6-F867-652D42B564EB}"/>
              </a:ext>
            </a:extLst>
          </p:cNvPr>
          <p:cNvSpPr txBox="1"/>
          <p:nvPr/>
        </p:nvSpPr>
        <p:spPr>
          <a:xfrm>
            <a:off x="3220108" y="2221190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Fold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70" name="文本框 151">
            <a:extLst>
              <a:ext uri="{FF2B5EF4-FFF2-40B4-BE49-F238E27FC236}">
                <a16:creationId xmlns:a16="http://schemas.microsoft.com/office/drawing/2014/main" id="{4B86DD2F-BDA6-2D67-8283-7F507AB05743}"/>
              </a:ext>
            </a:extLst>
          </p:cNvPr>
          <p:cNvSpPr txBox="1"/>
          <p:nvPr/>
        </p:nvSpPr>
        <p:spPr>
          <a:xfrm>
            <a:off x="7137788" y="4451389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Flat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" name="文本框 151">
            <a:extLst>
              <a:ext uri="{FF2B5EF4-FFF2-40B4-BE49-F238E27FC236}">
                <a16:creationId xmlns:a16="http://schemas.microsoft.com/office/drawing/2014/main" id="{810567FD-2F36-DDCB-0A5D-C33F786A40D3}"/>
              </a:ext>
            </a:extLst>
          </p:cNvPr>
          <p:cNvSpPr txBox="1"/>
          <p:nvPr/>
        </p:nvSpPr>
        <p:spPr>
          <a:xfrm>
            <a:off x="596942" y="3151386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Nb_head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469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1A500-A71D-49D1-F803-419135C53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9CA555F-CE44-94B1-024B-7C5DA76E2604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>
              <a:buClrTx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MLA 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Decode Can Be 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Compute-Bound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00D2AAC-A13B-CEB7-83F6-AD10E68A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9606FB-8B9E-6BB0-0911-51DFDC2E36EF}"/>
              </a:ext>
            </a:extLst>
          </p:cNvPr>
          <p:cNvSpPr/>
          <p:nvPr/>
        </p:nvSpPr>
        <p:spPr>
          <a:xfrm>
            <a:off x="117232" y="1545978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3034EF-6867-6587-DAFD-88DE758580D0}"/>
              </a:ext>
            </a:extLst>
          </p:cNvPr>
          <p:cNvSpPr/>
          <p:nvPr/>
        </p:nvSpPr>
        <p:spPr>
          <a:xfrm>
            <a:off x="1072420" y="1189691"/>
            <a:ext cx="746441" cy="7464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2"/>
                </a:solidFill>
              </a:rPr>
              <a:t>W</a:t>
            </a:r>
            <a:r>
              <a:rPr lang="en-GB" sz="1050" baseline="-25000" dirty="0">
                <a:solidFill>
                  <a:schemeClr val="tx2"/>
                </a:solidFill>
              </a:rPr>
              <a:t>0</a:t>
            </a:r>
            <a:r>
              <a:rPr lang="en-GB" sz="900" baseline="30000" dirty="0">
                <a:solidFill>
                  <a:schemeClr val="tx2"/>
                </a:solidFill>
              </a:rPr>
              <a:t>UQK</a:t>
            </a:r>
            <a:endParaRPr lang="en-CH" sz="900" baseline="30000" dirty="0">
              <a:solidFill>
                <a:schemeClr val="tx2"/>
              </a:solidFill>
            </a:endParaRPr>
          </a:p>
        </p:txBody>
      </p:sp>
      <p:sp>
        <p:nvSpPr>
          <p:cNvPr id="12" name="文本框 151">
            <a:extLst>
              <a:ext uri="{FF2B5EF4-FFF2-40B4-BE49-F238E27FC236}">
                <a16:creationId xmlns:a16="http://schemas.microsoft.com/office/drawing/2014/main" id="{274F488C-5DE2-40B4-0831-4969E922F06E}"/>
              </a:ext>
            </a:extLst>
          </p:cNvPr>
          <p:cNvSpPr txBox="1"/>
          <p:nvPr/>
        </p:nvSpPr>
        <p:spPr>
          <a:xfrm>
            <a:off x="782396" y="1393635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EB4195-AF99-5640-5A40-07249BEBACAA}"/>
              </a:ext>
            </a:extLst>
          </p:cNvPr>
          <p:cNvSpPr/>
          <p:nvPr/>
        </p:nvSpPr>
        <p:spPr>
          <a:xfrm>
            <a:off x="3758993" y="1567995"/>
            <a:ext cx="57805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E26B8D-D6A6-E1B8-B279-AC0F22E4F35F}"/>
              </a:ext>
            </a:extLst>
          </p:cNvPr>
          <p:cNvSpPr/>
          <p:nvPr/>
        </p:nvSpPr>
        <p:spPr>
          <a:xfrm rot="5400000">
            <a:off x="3057603" y="2620636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39" name="文本框 151">
            <a:extLst>
              <a:ext uri="{FF2B5EF4-FFF2-40B4-BE49-F238E27FC236}">
                <a16:creationId xmlns:a16="http://schemas.microsoft.com/office/drawing/2014/main" id="{E276CFEF-EE35-1F7A-9E3C-71BB03C9DD45}"/>
              </a:ext>
            </a:extLst>
          </p:cNvPr>
          <p:cNvSpPr txBox="1"/>
          <p:nvPr/>
        </p:nvSpPr>
        <p:spPr>
          <a:xfrm>
            <a:off x="2389581" y="3137956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CA1E5CD-1878-F8D1-C8E8-A8F15463D62B}"/>
              </a:ext>
            </a:extLst>
          </p:cNvPr>
          <p:cNvSpPr/>
          <p:nvPr/>
        </p:nvSpPr>
        <p:spPr>
          <a:xfrm>
            <a:off x="5582571" y="3059747"/>
            <a:ext cx="1285643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5373752-0EE2-E1B5-DE39-7DB6BCA4B328}"/>
              </a:ext>
            </a:extLst>
          </p:cNvPr>
          <p:cNvSpPr/>
          <p:nvPr/>
        </p:nvSpPr>
        <p:spPr>
          <a:xfrm>
            <a:off x="7246039" y="2583334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52" name="文本框 151">
            <a:extLst>
              <a:ext uri="{FF2B5EF4-FFF2-40B4-BE49-F238E27FC236}">
                <a16:creationId xmlns:a16="http://schemas.microsoft.com/office/drawing/2014/main" id="{2C216A9F-EBF4-12BF-1420-3A148F900CA0}"/>
              </a:ext>
            </a:extLst>
          </p:cNvPr>
          <p:cNvSpPr txBox="1"/>
          <p:nvPr/>
        </p:nvSpPr>
        <p:spPr>
          <a:xfrm>
            <a:off x="6852361" y="3146423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A5864FD-C021-94C3-6779-6A4354DC5B69}"/>
              </a:ext>
            </a:extLst>
          </p:cNvPr>
          <p:cNvSpPr/>
          <p:nvPr/>
        </p:nvSpPr>
        <p:spPr>
          <a:xfrm>
            <a:off x="5582571" y="3630919"/>
            <a:ext cx="1285643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062B345-8BF5-9FC1-74FA-3CC3C5244DD2}"/>
              </a:ext>
            </a:extLst>
          </p:cNvPr>
          <p:cNvSpPr/>
          <p:nvPr/>
        </p:nvSpPr>
        <p:spPr>
          <a:xfrm>
            <a:off x="6463395" y="5435167"/>
            <a:ext cx="5776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7" name="文本框 151">
            <a:extLst>
              <a:ext uri="{FF2B5EF4-FFF2-40B4-BE49-F238E27FC236}">
                <a16:creationId xmlns:a16="http://schemas.microsoft.com/office/drawing/2014/main" id="{2CE1FFE1-D6A9-5E2B-1949-E90A624500DF}"/>
              </a:ext>
            </a:extLst>
          </p:cNvPr>
          <p:cNvSpPr txBox="1"/>
          <p:nvPr/>
        </p:nvSpPr>
        <p:spPr>
          <a:xfrm>
            <a:off x="7525054" y="5193266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9" name="文本框 151">
            <a:extLst>
              <a:ext uri="{FF2B5EF4-FFF2-40B4-BE49-F238E27FC236}">
                <a16:creationId xmlns:a16="http://schemas.microsoft.com/office/drawing/2014/main" id="{C1D73647-45D2-168D-6775-399083DE1F27}"/>
              </a:ext>
            </a:extLst>
          </p:cNvPr>
          <p:cNvSpPr txBox="1"/>
          <p:nvPr/>
        </p:nvSpPr>
        <p:spPr>
          <a:xfrm>
            <a:off x="8447055" y="5254822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E21A5BF-49C2-530D-FAC1-7061D67E8F89}"/>
              </a:ext>
            </a:extLst>
          </p:cNvPr>
          <p:cNvSpPr/>
          <p:nvPr/>
        </p:nvSpPr>
        <p:spPr>
          <a:xfrm>
            <a:off x="8818083" y="4346770"/>
            <a:ext cx="752792" cy="2176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W</a:t>
            </a:r>
            <a:r>
              <a:rPr lang="en-GB" sz="2400" b="1" baseline="30000" dirty="0">
                <a:solidFill>
                  <a:schemeClr val="tx1"/>
                </a:solidFill>
              </a:rPr>
              <a:t>VO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17B4364-B1E4-0F7B-68F8-674D1F459255}"/>
              </a:ext>
            </a:extLst>
          </p:cNvPr>
          <p:cNvSpPr/>
          <p:nvPr/>
        </p:nvSpPr>
        <p:spPr>
          <a:xfrm>
            <a:off x="10255352" y="5389448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AD46936-72DA-30CF-3FFA-EFDE11BF48FB}"/>
              </a:ext>
            </a:extLst>
          </p:cNvPr>
          <p:cNvCxnSpPr/>
          <p:nvPr/>
        </p:nvCxnSpPr>
        <p:spPr>
          <a:xfrm>
            <a:off x="9729454" y="5442291"/>
            <a:ext cx="347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62F060-E47F-1508-C9FF-D78D4221C3A6}"/>
              </a:ext>
            </a:extLst>
          </p:cNvPr>
          <p:cNvCxnSpPr>
            <a:cxnSpLocks/>
          </p:cNvCxnSpPr>
          <p:nvPr/>
        </p:nvCxnSpPr>
        <p:spPr>
          <a:xfrm>
            <a:off x="3464571" y="1605281"/>
            <a:ext cx="193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8BFC7C4-A71A-D798-A95D-F8E24457D2A5}"/>
              </a:ext>
            </a:extLst>
          </p:cNvPr>
          <p:cNvSpPr/>
          <p:nvPr/>
        </p:nvSpPr>
        <p:spPr>
          <a:xfrm>
            <a:off x="1870610" y="1189691"/>
            <a:ext cx="746441" cy="74644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2"/>
                </a:solidFill>
              </a:rPr>
              <a:t>W</a:t>
            </a:r>
            <a:r>
              <a:rPr lang="en-GB" sz="1050" baseline="-25000" dirty="0">
                <a:solidFill>
                  <a:schemeClr val="tx2"/>
                </a:solidFill>
              </a:rPr>
              <a:t>1</a:t>
            </a:r>
            <a:r>
              <a:rPr lang="en-GB" sz="900" baseline="30000" dirty="0">
                <a:solidFill>
                  <a:schemeClr val="tx2"/>
                </a:solidFill>
              </a:rPr>
              <a:t>UQK</a:t>
            </a:r>
            <a:endParaRPr lang="en-CH" sz="900" baseline="30000" dirty="0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B9A3CB-0395-7D49-C73D-B47DC2BC8C70}"/>
              </a:ext>
            </a:extLst>
          </p:cNvPr>
          <p:cNvSpPr/>
          <p:nvPr/>
        </p:nvSpPr>
        <p:spPr>
          <a:xfrm>
            <a:off x="2662811" y="1196989"/>
            <a:ext cx="746441" cy="74644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>
                <a:solidFill>
                  <a:schemeClr val="tx2"/>
                </a:solidFill>
              </a:rPr>
              <a:t>W</a:t>
            </a:r>
            <a:r>
              <a:rPr lang="en-GB" sz="1050" baseline="-25000" dirty="0" err="1">
                <a:solidFill>
                  <a:schemeClr val="tx2"/>
                </a:solidFill>
              </a:rPr>
              <a:t>h</a:t>
            </a:r>
            <a:r>
              <a:rPr lang="en-GB" sz="900" baseline="30000" dirty="0" err="1">
                <a:solidFill>
                  <a:schemeClr val="tx2"/>
                </a:solidFill>
              </a:rPr>
              <a:t>UQK</a:t>
            </a:r>
            <a:endParaRPr lang="en-CH" sz="900" baseline="30000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054F65-8C85-F85B-3639-5F3242E46035}"/>
              </a:ext>
            </a:extLst>
          </p:cNvPr>
          <p:cNvSpPr/>
          <p:nvPr/>
        </p:nvSpPr>
        <p:spPr>
          <a:xfrm>
            <a:off x="7041014" y="5435167"/>
            <a:ext cx="577619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C11504F-940A-6FB5-B980-EDF3462678B6}"/>
              </a:ext>
            </a:extLst>
          </p:cNvPr>
          <p:cNvSpPr/>
          <p:nvPr/>
        </p:nvSpPr>
        <p:spPr>
          <a:xfrm>
            <a:off x="7826066" y="5435167"/>
            <a:ext cx="577619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0E9D04-4221-99D8-FEFF-DFF5C26CD682}"/>
              </a:ext>
            </a:extLst>
          </p:cNvPr>
          <p:cNvSpPr/>
          <p:nvPr/>
        </p:nvSpPr>
        <p:spPr>
          <a:xfrm>
            <a:off x="4337051" y="1567995"/>
            <a:ext cx="578058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AA48DB-6648-4BB5-6D33-CA0DB13021D7}"/>
              </a:ext>
            </a:extLst>
          </p:cNvPr>
          <p:cNvSpPr/>
          <p:nvPr/>
        </p:nvSpPr>
        <p:spPr>
          <a:xfrm>
            <a:off x="5187211" y="1567995"/>
            <a:ext cx="578058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文本框 151">
            <a:extLst>
              <a:ext uri="{FF2B5EF4-FFF2-40B4-BE49-F238E27FC236}">
                <a16:creationId xmlns:a16="http://schemas.microsoft.com/office/drawing/2014/main" id="{CF723249-5A2D-9A58-1622-0831D7B773AD}"/>
              </a:ext>
            </a:extLst>
          </p:cNvPr>
          <p:cNvSpPr txBox="1"/>
          <p:nvPr/>
        </p:nvSpPr>
        <p:spPr>
          <a:xfrm>
            <a:off x="4867462" y="1315145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8644CF-E055-990F-4FC4-6BB4BEE8DFAF}"/>
              </a:ext>
            </a:extLst>
          </p:cNvPr>
          <p:cNvSpPr/>
          <p:nvPr/>
        </p:nvSpPr>
        <p:spPr>
          <a:xfrm>
            <a:off x="1673008" y="3008779"/>
            <a:ext cx="57805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AE9C4D-566D-040B-3765-2BA2C007231A}"/>
              </a:ext>
            </a:extLst>
          </p:cNvPr>
          <p:cNvSpPr/>
          <p:nvPr/>
        </p:nvSpPr>
        <p:spPr>
          <a:xfrm>
            <a:off x="1673008" y="3071632"/>
            <a:ext cx="578058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5542A1-F448-CF91-97DE-B9BBA43F44EB}"/>
              </a:ext>
            </a:extLst>
          </p:cNvPr>
          <p:cNvSpPr/>
          <p:nvPr/>
        </p:nvSpPr>
        <p:spPr>
          <a:xfrm>
            <a:off x="1673008" y="3628061"/>
            <a:ext cx="578058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4" name="文本框 151">
            <a:extLst>
              <a:ext uri="{FF2B5EF4-FFF2-40B4-BE49-F238E27FC236}">
                <a16:creationId xmlns:a16="http://schemas.microsoft.com/office/drawing/2014/main" id="{54EBD768-9A89-338D-A553-FC03264874CA}"/>
              </a:ext>
            </a:extLst>
          </p:cNvPr>
          <p:cNvSpPr txBox="1"/>
          <p:nvPr/>
        </p:nvSpPr>
        <p:spPr>
          <a:xfrm rot="5400000">
            <a:off x="1823165" y="3202360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150D7D7-3B29-408D-894A-FA5CF1CE6662}"/>
              </a:ext>
            </a:extLst>
          </p:cNvPr>
          <p:cNvSpPr/>
          <p:nvPr/>
        </p:nvSpPr>
        <p:spPr>
          <a:xfrm>
            <a:off x="5582571" y="2992421"/>
            <a:ext cx="1285643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0" name="文本框 151">
            <a:extLst>
              <a:ext uri="{FF2B5EF4-FFF2-40B4-BE49-F238E27FC236}">
                <a16:creationId xmlns:a16="http://schemas.microsoft.com/office/drawing/2014/main" id="{D81127DA-2261-BDBF-A68F-FF89BF9ABAAB}"/>
              </a:ext>
            </a:extLst>
          </p:cNvPr>
          <p:cNvSpPr txBox="1"/>
          <p:nvPr/>
        </p:nvSpPr>
        <p:spPr>
          <a:xfrm rot="5400000">
            <a:off x="6044359" y="3208711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34B68BF-170C-E5F3-C005-BD98EA62828B}"/>
              </a:ext>
            </a:extLst>
          </p:cNvPr>
          <p:cNvCxnSpPr/>
          <p:nvPr/>
        </p:nvCxnSpPr>
        <p:spPr>
          <a:xfrm>
            <a:off x="1528715" y="2992421"/>
            <a:ext cx="0" cy="7149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0256AE4-57EA-D0DE-0003-1F3E39FE883E}"/>
              </a:ext>
            </a:extLst>
          </p:cNvPr>
          <p:cNvCxnSpPr>
            <a:cxnSpLocks/>
          </p:cNvCxnSpPr>
          <p:nvPr/>
        </p:nvCxnSpPr>
        <p:spPr>
          <a:xfrm>
            <a:off x="4431142" y="3396872"/>
            <a:ext cx="870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151">
            <a:extLst>
              <a:ext uri="{FF2B5EF4-FFF2-40B4-BE49-F238E27FC236}">
                <a16:creationId xmlns:a16="http://schemas.microsoft.com/office/drawing/2014/main" id="{8C91B88B-7F4C-A4EE-FDB6-4D8C9F3D1E86}"/>
              </a:ext>
            </a:extLst>
          </p:cNvPr>
          <p:cNvSpPr txBox="1"/>
          <p:nvPr/>
        </p:nvSpPr>
        <p:spPr>
          <a:xfrm>
            <a:off x="4431142" y="3105466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SoftMax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B00BE28-98A5-1660-2546-E053026978F8}"/>
              </a:ext>
            </a:extLst>
          </p:cNvPr>
          <p:cNvCxnSpPr>
            <a:cxnSpLocks/>
          </p:cNvCxnSpPr>
          <p:nvPr/>
        </p:nvCxnSpPr>
        <p:spPr>
          <a:xfrm>
            <a:off x="8129704" y="3315547"/>
            <a:ext cx="193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FA5C011-755F-F479-AD88-6A38A9B32882}"/>
              </a:ext>
            </a:extLst>
          </p:cNvPr>
          <p:cNvSpPr/>
          <p:nvPr/>
        </p:nvSpPr>
        <p:spPr>
          <a:xfrm>
            <a:off x="8448270" y="2992420"/>
            <a:ext cx="5776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C86D2B3-3E41-0BB5-EE6B-91762A291094}"/>
              </a:ext>
            </a:extLst>
          </p:cNvPr>
          <p:cNvSpPr/>
          <p:nvPr/>
        </p:nvSpPr>
        <p:spPr>
          <a:xfrm>
            <a:off x="8448270" y="3054498"/>
            <a:ext cx="577619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F032806-0003-D5C9-0764-3815928F9746}"/>
              </a:ext>
            </a:extLst>
          </p:cNvPr>
          <p:cNvSpPr/>
          <p:nvPr/>
        </p:nvSpPr>
        <p:spPr>
          <a:xfrm>
            <a:off x="8443673" y="3628061"/>
            <a:ext cx="577619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0" name="文本框 151">
            <a:extLst>
              <a:ext uri="{FF2B5EF4-FFF2-40B4-BE49-F238E27FC236}">
                <a16:creationId xmlns:a16="http://schemas.microsoft.com/office/drawing/2014/main" id="{DA41DE52-4C1E-5148-70ED-D0705AF7ECDB}"/>
              </a:ext>
            </a:extLst>
          </p:cNvPr>
          <p:cNvSpPr txBox="1"/>
          <p:nvPr/>
        </p:nvSpPr>
        <p:spPr>
          <a:xfrm rot="5400000">
            <a:off x="8588651" y="3208712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4049E0B-3FD6-B0CC-7433-92DDA82E71A8}"/>
              </a:ext>
            </a:extLst>
          </p:cNvPr>
          <p:cNvCxnSpPr>
            <a:cxnSpLocks/>
          </p:cNvCxnSpPr>
          <p:nvPr/>
        </p:nvCxnSpPr>
        <p:spPr>
          <a:xfrm flipH="1">
            <a:off x="1982764" y="1820333"/>
            <a:ext cx="2643316" cy="93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E5A5775-B58C-AC4F-8392-2F7994B3420F}"/>
              </a:ext>
            </a:extLst>
          </p:cNvPr>
          <p:cNvCxnSpPr>
            <a:cxnSpLocks/>
          </p:cNvCxnSpPr>
          <p:nvPr/>
        </p:nvCxnSpPr>
        <p:spPr>
          <a:xfrm flipH="1">
            <a:off x="7142386" y="3869648"/>
            <a:ext cx="1590096" cy="139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151">
            <a:extLst>
              <a:ext uri="{FF2B5EF4-FFF2-40B4-BE49-F238E27FC236}">
                <a16:creationId xmlns:a16="http://schemas.microsoft.com/office/drawing/2014/main" id="{67CD197A-6000-A818-73B9-9EE608CB9196}"/>
              </a:ext>
            </a:extLst>
          </p:cNvPr>
          <p:cNvSpPr txBox="1"/>
          <p:nvPr/>
        </p:nvSpPr>
        <p:spPr>
          <a:xfrm>
            <a:off x="3220108" y="2221190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Fold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70" name="文本框 151">
            <a:extLst>
              <a:ext uri="{FF2B5EF4-FFF2-40B4-BE49-F238E27FC236}">
                <a16:creationId xmlns:a16="http://schemas.microsoft.com/office/drawing/2014/main" id="{19B59226-7919-F671-F46B-E04C9482D330}"/>
              </a:ext>
            </a:extLst>
          </p:cNvPr>
          <p:cNvSpPr txBox="1"/>
          <p:nvPr/>
        </p:nvSpPr>
        <p:spPr>
          <a:xfrm>
            <a:off x="7137788" y="4451389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Flat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0678F905-5525-F003-FBAE-83813D2CF8A6}"/>
              </a:ext>
            </a:extLst>
          </p:cNvPr>
          <p:cNvSpPr/>
          <p:nvPr/>
        </p:nvSpPr>
        <p:spPr>
          <a:xfrm>
            <a:off x="5985453" y="769109"/>
            <a:ext cx="3954413" cy="106421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/>
                </a:solidFill>
              </a:rPr>
              <a:t>Memory-bound for weight-related operation</a:t>
            </a:r>
            <a:endParaRPr lang="en-CH" b="1" dirty="0">
              <a:solidFill>
                <a:schemeClr val="tx1"/>
              </a:solidFill>
            </a:endParaRPr>
          </a:p>
        </p:txBody>
      </p:sp>
      <p:sp>
        <p:nvSpPr>
          <p:cNvPr id="6" name="文本框 151">
            <a:extLst>
              <a:ext uri="{FF2B5EF4-FFF2-40B4-BE49-F238E27FC236}">
                <a16:creationId xmlns:a16="http://schemas.microsoft.com/office/drawing/2014/main" id="{FE4EF249-20F2-0333-2C5C-7485A69768C3}"/>
              </a:ext>
            </a:extLst>
          </p:cNvPr>
          <p:cNvSpPr txBox="1"/>
          <p:nvPr/>
        </p:nvSpPr>
        <p:spPr>
          <a:xfrm>
            <a:off x="596942" y="3151386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Nb_head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4A036AD7-5AB8-9292-0220-024464AC8E9E}"/>
              </a:ext>
            </a:extLst>
          </p:cNvPr>
          <p:cNvSpPr/>
          <p:nvPr/>
        </p:nvSpPr>
        <p:spPr>
          <a:xfrm>
            <a:off x="8981328" y="1951062"/>
            <a:ext cx="3154924" cy="106421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/>
                </a:solidFill>
              </a:rPr>
              <a:t>Compute-bound for the key MHA</a:t>
            </a:r>
            <a:endParaRPr lang="en-C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418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9D54F-73E5-45BD-5A01-801B02471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84C9DC-DB92-56D1-AE81-08A235A6360F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>
              <a:buClrTx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MLA 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Decode Can Be 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Compute-Bound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96A942C-9AB8-F2CE-80D1-368F157C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EDFA8C-74F5-320D-44F9-78CBD8A20A9D}"/>
              </a:ext>
            </a:extLst>
          </p:cNvPr>
          <p:cNvSpPr/>
          <p:nvPr/>
        </p:nvSpPr>
        <p:spPr>
          <a:xfrm>
            <a:off x="117232" y="1347858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17FABB-A3E5-0959-1204-071AEE88C956}"/>
              </a:ext>
            </a:extLst>
          </p:cNvPr>
          <p:cNvSpPr/>
          <p:nvPr/>
        </p:nvSpPr>
        <p:spPr>
          <a:xfrm>
            <a:off x="1072420" y="1189691"/>
            <a:ext cx="746441" cy="7464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2"/>
                </a:solidFill>
              </a:rPr>
              <a:t>W</a:t>
            </a:r>
            <a:r>
              <a:rPr lang="en-GB" sz="1050" baseline="-25000" dirty="0">
                <a:solidFill>
                  <a:schemeClr val="tx2"/>
                </a:solidFill>
              </a:rPr>
              <a:t>0</a:t>
            </a:r>
            <a:r>
              <a:rPr lang="en-GB" sz="900" baseline="30000" dirty="0">
                <a:solidFill>
                  <a:schemeClr val="tx2"/>
                </a:solidFill>
              </a:rPr>
              <a:t>UQK</a:t>
            </a:r>
            <a:endParaRPr lang="en-CH" sz="900" baseline="30000" dirty="0">
              <a:solidFill>
                <a:schemeClr val="tx2"/>
              </a:solidFill>
            </a:endParaRPr>
          </a:p>
        </p:txBody>
      </p:sp>
      <p:sp>
        <p:nvSpPr>
          <p:cNvPr id="12" name="文本框 151">
            <a:extLst>
              <a:ext uri="{FF2B5EF4-FFF2-40B4-BE49-F238E27FC236}">
                <a16:creationId xmlns:a16="http://schemas.microsoft.com/office/drawing/2014/main" id="{1818C779-D39E-B6E0-116E-597A9A60E947}"/>
              </a:ext>
            </a:extLst>
          </p:cNvPr>
          <p:cNvSpPr txBox="1"/>
          <p:nvPr/>
        </p:nvSpPr>
        <p:spPr>
          <a:xfrm>
            <a:off x="782396" y="1393635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CEB459-E179-7CFC-B3C3-F04A6A3736C7}"/>
              </a:ext>
            </a:extLst>
          </p:cNvPr>
          <p:cNvSpPr/>
          <p:nvPr/>
        </p:nvSpPr>
        <p:spPr>
          <a:xfrm>
            <a:off x="3758993" y="1369875"/>
            <a:ext cx="57805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8D9EBF4-A8C2-BC7C-32F2-FF4E1917B735}"/>
              </a:ext>
            </a:extLst>
          </p:cNvPr>
          <p:cNvSpPr/>
          <p:nvPr/>
        </p:nvSpPr>
        <p:spPr>
          <a:xfrm rot="5400000">
            <a:off x="3057603" y="2620636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 </a:t>
            </a:r>
            <a:r>
              <a:rPr lang="en-GB" sz="1800" b="1" dirty="0">
                <a:solidFill>
                  <a:schemeClr val="tx1"/>
                </a:solidFill>
              </a:rPr>
              <a:t>of Usr0</a:t>
            </a:r>
            <a:endParaRPr lang="en-CH" sz="1800" b="1" dirty="0">
              <a:solidFill>
                <a:schemeClr val="tx1"/>
              </a:solidFill>
            </a:endParaRPr>
          </a:p>
        </p:txBody>
      </p:sp>
      <p:sp>
        <p:nvSpPr>
          <p:cNvPr id="39" name="文本框 151">
            <a:extLst>
              <a:ext uri="{FF2B5EF4-FFF2-40B4-BE49-F238E27FC236}">
                <a16:creationId xmlns:a16="http://schemas.microsoft.com/office/drawing/2014/main" id="{7A52DB48-FBAB-9C92-ADA6-A62DB01B7A2F}"/>
              </a:ext>
            </a:extLst>
          </p:cNvPr>
          <p:cNvSpPr txBox="1"/>
          <p:nvPr/>
        </p:nvSpPr>
        <p:spPr>
          <a:xfrm>
            <a:off x="2389581" y="3137956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A933733-9A1E-14A7-2D6C-10A8C20FAEA7}"/>
              </a:ext>
            </a:extLst>
          </p:cNvPr>
          <p:cNvSpPr/>
          <p:nvPr/>
        </p:nvSpPr>
        <p:spPr>
          <a:xfrm>
            <a:off x="5606136" y="2583334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 </a:t>
            </a:r>
            <a:r>
              <a:rPr lang="en-GB" sz="1800" b="1" dirty="0">
                <a:solidFill>
                  <a:schemeClr val="tx1"/>
                </a:solidFill>
              </a:rPr>
              <a:t>of user0</a:t>
            </a:r>
            <a:endParaRPr lang="en-CH" sz="1800" b="1" dirty="0">
              <a:solidFill>
                <a:schemeClr val="tx1"/>
              </a:solidFill>
            </a:endParaRPr>
          </a:p>
        </p:txBody>
      </p:sp>
      <p:sp>
        <p:nvSpPr>
          <p:cNvPr id="52" name="文本框 151">
            <a:extLst>
              <a:ext uri="{FF2B5EF4-FFF2-40B4-BE49-F238E27FC236}">
                <a16:creationId xmlns:a16="http://schemas.microsoft.com/office/drawing/2014/main" id="{A440C256-E660-C819-4BD5-7640C6E04282}"/>
              </a:ext>
            </a:extLst>
          </p:cNvPr>
          <p:cNvSpPr txBox="1"/>
          <p:nvPr/>
        </p:nvSpPr>
        <p:spPr>
          <a:xfrm>
            <a:off x="5212458" y="3146423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364427E-31BB-2B71-6BA8-DB84E75DEB2D}"/>
              </a:ext>
            </a:extLst>
          </p:cNvPr>
          <p:cNvSpPr/>
          <p:nvPr/>
        </p:nvSpPr>
        <p:spPr>
          <a:xfrm>
            <a:off x="7652627" y="3982228"/>
            <a:ext cx="5776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7" name="文本框 151">
            <a:extLst>
              <a:ext uri="{FF2B5EF4-FFF2-40B4-BE49-F238E27FC236}">
                <a16:creationId xmlns:a16="http://schemas.microsoft.com/office/drawing/2014/main" id="{0BE20C19-22AF-226F-6CF9-3A9B2742B80F}"/>
              </a:ext>
            </a:extLst>
          </p:cNvPr>
          <p:cNvSpPr txBox="1"/>
          <p:nvPr/>
        </p:nvSpPr>
        <p:spPr>
          <a:xfrm>
            <a:off x="8714286" y="3918128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9" name="文本框 151">
            <a:extLst>
              <a:ext uri="{FF2B5EF4-FFF2-40B4-BE49-F238E27FC236}">
                <a16:creationId xmlns:a16="http://schemas.microsoft.com/office/drawing/2014/main" id="{E81CD836-AD22-5DE5-50B3-206A5FC78BD1}"/>
              </a:ext>
            </a:extLst>
          </p:cNvPr>
          <p:cNvSpPr txBox="1"/>
          <p:nvPr/>
        </p:nvSpPr>
        <p:spPr>
          <a:xfrm>
            <a:off x="9636287" y="3979684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6F4DECE-FCEB-BEA3-120F-2744E74D1766}"/>
              </a:ext>
            </a:extLst>
          </p:cNvPr>
          <p:cNvSpPr/>
          <p:nvPr/>
        </p:nvSpPr>
        <p:spPr>
          <a:xfrm>
            <a:off x="10007315" y="3071632"/>
            <a:ext cx="752792" cy="2176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W</a:t>
            </a:r>
            <a:r>
              <a:rPr lang="en-GB" sz="2400" b="1" baseline="30000" dirty="0">
                <a:solidFill>
                  <a:schemeClr val="tx1"/>
                </a:solidFill>
              </a:rPr>
              <a:t>VO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6748C46-B8B3-C526-097D-B6EDCE6F7FD6}"/>
              </a:ext>
            </a:extLst>
          </p:cNvPr>
          <p:cNvSpPr/>
          <p:nvPr/>
        </p:nvSpPr>
        <p:spPr>
          <a:xfrm>
            <a:off x="11444584" y="3936509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86D052D-E475-43DF-7678-CAD3411237F4}"/>
              </a:ext>
            </a:extLst>
          </p:cNvPr>
          <p:cNvCxnSpPr/>
          <p:nvPr/>
        </p:nvCxnSpPr>
        <p:spPr>
          <a:xfrm>
            <a:off x="10918686" y="4167153"/>
            <a:ext cx="347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15479DB-3C46-7702-35B9-9C1CC6452F65}"/>
              </a:ext>
            </a:extLst>
          </p:cNvPr>
          <p:cNvCxnSpPr>
            <a:cxnSpLocks/>
          </p:cNvCxnSpPr>
          <p:nvPr/>
        </p:nvCxnSpPr>
        <p:spPr>
          <a:xfrm>
            <a:off x="3464571" y="1605281"/>
            <a:ext cx="193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7C09283-29BF-F8D4-E8B1-9CE1EEB13D6B}"/>
              </a:ext>
            </a:extLst>
          </p:cNvPr>
          <p:cNvSpPr/>
          <p:nvPr/>
        </p:nvSpPr>
        <p:spPr>
          <a:xfrm>
            <a:off x="1870610" y="1189691"/>
            <a:ext cx="746441" cy="74644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2"/>
                </a:solidFill>
              </a:rPr>
              <a:t>W</a:t>
            </a:r>
            <a:r>
              <a:rPr lang="en-GB" sz="1050" baseline="-25000" dirty="0">
                <a:solidFill>
                  <a:schemeClr val="tx2"/>
                </a:solidFill>
              </a:rPr>
              <a:t>1</a:t>
            </a:r>
            <a:r>
              <a:rPr lang="en-GB" sz="900" baseline="30000" dirty="0">
                <a:solidFill>
                  <a:schemeClr val="tx2"/>
                </a:solidFill>
              </a:rPr>
              <a:t>UQK</a:t>
            </a:r>
            <a:endParaRPr lang="en-CH" sz="900" baseline="30000" dirty="0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9AEE4A-9BB5-0C97-63EF-FE83EA8C14C5}"/>
              </a:ext>
            </a:extLst>
          </p:cNvPr>
          <p:cNvSpPr/>
          <p:nvPr/>
        </p:nvSpPr>
        <p:spPr>
          <a:xfrm>
            <a:off x="2662811" y="1196989"/>
            <a:ext cx="746441" cy="74644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>
                <a:solidFill>
                  <a:schemeClr val="tx2"/>
                </a:solidFill>
              </a:rPr>
              <a:t>W</a:t>
            </a:r>
            <a:r>
              <a:rPr lang="en-GB" sz="1050" baseline="-25000" dirty="0" err="1">
                <a:solidFill>
                  <a:schemeClr val="tx2"/>
                </a:solidFill>
              </a:rPr>
              <a:t>h</a:t>
            </a:r>
            <a:r>
              <a:rPr lang="en-GB" sz="900" baseline="30000" dirty="0" err="1">
                <a:solidFill>
                  <a:schemeClr val="tx2"/>
                </a:solidFill>
              </a:rPr>
              <a:t>UQK</a:t>
            </a:r>
            <a:endParaRPr lang="en-CH" sz="900" baseline="30000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C17E2C-BE2A-AE91-8BFA-6ABFEB2021AB}"/>
              </a:ext>
            </a:extLst>
          </p:cNvPr>
          <p:cNvSpPr/>
          <p:nvPr/>
        </p:nvSpPr>
        <p:spPr>
          <a:xfrm>
            <a:off x="8230246" y="3982228"/>
            <a:ext cx="577619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0BEF910-2D2E-DAB4-9ED3-65D94B5BCCB2}"/>
              </a:ext>
            </a:extLst>
          </p:cNvPr>
          <p:cNvSpPr/>
          <p:nvPr/>
        </p:nvSpPr>
        <p:spPr>
          <a:xfrm>
            <a:off x="9015298" y="3982228"/>
            <a:ext cx="577619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DB8AF1-7309-8A38-EBCB-26FC2025D01F}"/>
              </a:ext>
            </a:extLst>
          </p:cNvPr>
          <p:cNvSpPr/>
          <p:nvPr/>
        </p:nvSpPr>
        <p:spPr>
          <a:xfrm>
            <a:off x="4337051" y="1369875"/>
            <a:ext cx="578058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5110E8-57D2-7CED-B5A2-F9F9DF128B99}"/>
              </a:ext>
            </a:extLst>
          </p:cNvPr>
          <p:cNvSpPr/>
          <p:nvPr/>
        </p:nvSpPr>
        <p:spPr>
          <a:xfrm>
            <a:off x="5187211" y="1369875"/>
            <a:ext cx="578058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文本框 151">
            <a:extLst>
              <a:ext uri="{FF2B5EF4-FFF2-40B4-BE49-F238E27FC236}">
                <a16:creationId xmlns:a16="http://schemas.microsoft.com/office/drawing/2014/main" id="{B8A5FCB6-EBD9-CAFC-B5E9-4E0DBD73DF32}"/>
              </a:ext>
            </a:extLst>
          </p:cNvPr>
          <p:cNvSpPr txBox="1"/>
          <p:nvPr/>
        </p:nvSpPr>
        <p:spPr>
          <a:xfrm>
            <a:off x="4867462" y="1315145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55043C-537A-F29C-C079-2AD6F1B132F6}"/>
              </a:ext>
            </a:extLst>
          </p:cNvPr>
          <p:cNvSpPr/>
          <p:nvPr/>
        </p:nvSpPr>
        <p:spPr>
          <a:xfrm>
            <a:off x="1673008" y="3008779"/>
            <a:ext cx="57805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D5BA09-045B-7B62-C814-E5A9ABB81DCA}"/>
              </a:ext>
            </a:extLst>
          </p:cNvPr>
          <p:cNvSpPr/>
          <p:nvPr/>
        </p:nvSpPr>
        <p:spPr>
          <a:xfrm>
            <a:off x="1673008" y="3071632"/>
            <a:ext cx="578058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A19016-2080-1807-3945-BEB8A9963F78}"/>
              </a:ext>
            </a:extLst>
          </p:cNvPr>
          <p:cNvSpPr/>
          <p:nvPr/>
        </p:nvSpPr>
        <p:spPr>
          <a:xfrm>
            <a:off x="1673008" y="3628061"/>
            <a:ext cx="578058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4" name="文本框 151">
            <a:extLst>
              <a:ext uri="{FF2B5EF4-FFF2-40B4-BE49-F238E27FC236}">
                <a16:creationId xmlns:a16="http://schemas.microsoft.com/office/drawing/2014/main" id="{1F092A53-0A1F-E91E-6198-52C2A92FA84B}"/>
              </a:ext>
            </a:extLst>
          </p:cNvPr>
          <p:cNvSpPr txBox="1"/>
          <p:nvPr/>
        </p:nvSpPr>
        <p:spPr>
          <a:xfrm rot="5400000">
            <a:off x="1823165" y="3202360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DF35C1-B491-4B36-5FAA-7623939C9A2C}"/>
              </a:ext>
            </a:extLst>
          </p:cNvPr>
          <p:cNvCxnSpPr/>
          <p:nvPr/>
        </p:nvCxnSpPr>
        <p:spPr>
          <a:xfrm>
            <a:off x="1528715" y="2992421"/>
            <a:ext cx="0" cy="7149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A740AA7-ED1E-9398-ECB0-F462B9D34819}"/>
              </a:ext>
            </a:extLst>
          </p:cNvPr>
          <p:cNvCxnSpPr>
            <a:cxnSpLocks/>
          </p:cNvCxnSpPr>
          <p:nvPr/>
        </p:nvCxnSpPr>
        <p:spPr>
          <a:xfrm>
            <a:off x="4431142" y="3396872"/>
            <a:ext cx="870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151">
            <a:extLst>
              <a:ext uri="{FF2B5EF4-FFF2-40B4-BE49-F238E27FC236}">
                <a16:creationId xmlns:a16="http://schemas.microsoft.com/office/drawing/2014/main" id="{ECB9AF6E-DBF8-D383-19D3-CC57E2312087}"/>
              </a:ext>
            </a:extLst>
          </p:cNvPr>
          <p:cNvSpPr txBox="1"/>
          <p:nvPr/>
        </p:nvSpPr>
        <p:spPr>
          <a:xfrm>
            <a:off x="4431142" y="3105466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SoftMax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BCCAA64-4C8D-56CC-7B1A-095424EE2F84}"/>
              </a:ext>
            </a:extLst>
          </p:cNvPr>
          <p:cNvCxnSpPr>
            <a:cxnSpLocks/>
          </p:cNvCxnSpPr>
          <p:nvPr/>
        </p:nvCxnSpPr>
        <p:spPr>
          <a:xfrm>
            <a:off x="6489801" y="3315547"/>
            <a:ext cx="193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D9533B6-5AB0-43BA-05BA-CEE969070412}"/>
              </a:ext>
            </a:extLst>
          </p:cNvPr>
          <p:cNvSpPr/>
          <p:nvPr/>
        </p:nvSpPr>
        <p:spPr>
          <a:xfrm>
            <a:off x="6808367" y="2992420"/>
            <a:ext cx="5776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57798C7-3604-2155-8B28-691B109B7664}"/>
              </a:ext>
            </a:extLst>
          </p:cNvPr>
          <p:cNvSpPr/>
          <p:nvPr/>
        </p:nvSpPr>
        <p:spPr>
          <a:xfrm>
            <a:off x="6808367" y="3054498"/>
            <a:ext cx="577619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CCB4BC6-0D66-31F2-AD17-BF4F93236BAA}"/>
              </a:ext>
            </a:extLst>
          </p:cNvPr>
          <p:cNvSpPr/>
          <p:nvPr/>
        </p:nvSpPr>
        <p:spPr>
          <a:xfrm>
            <a:off x="6803770" y="3628061"/>
            <a:ext cx="577619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0" name="文本框 151">
            <a:extLst>
              <a:ext uri="{FF2B5EF4-FFF2-40B4-BE49-F238E27FC236}">
                <a16:creationId xmlns:a16="http://schemas.microsoft.com/office/drawing/2014/main" id="{9D4D7B03-70B8-2FDD-6566-04D337B3CFE4}"/>
              </a:ext>
            </a:extLst>
          </p:cNvPr>
          <p:cNvSpPr txBox="1"/>
          <p:nvPr/>
        </p:nvSpPr>
        <p:spPr>
          <a:xfrm rot="5400000">
            <a:off x="6948748" y="3208712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A2D2025-FF21-00D5-DB33-9704D6AF4B9E}"/>
              </a:ext>
            </a:extLst>
          </p:cNvPr>
          <p:cNvCxnSpPr>
            <a:cxnSpLocks/>
          </p:cNvCxnSpPr>
          <p:nvPr/>
        </p:nvCxnSpPr>
        <p:spPr>
          <a:xfrm flipH="1">
            <a:off x="1982764" y="1820333"/>
            <a:ext cx="2643316" cy="93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151">
            <a:extLst>
              <a:ext uri="{FF2B5EF4-FFF2-40B4-BE49-F238E27FC236}">
                <a16:creationId xmlns:a16="http://schemas.microsoft.com/office/drawing/2014/main" id="{B729294F-BA9B-2C76-779B-C15B40045B4A}"/>
              </a:ext>
            </a:extLst>
          </p:cNvPr>
          <p:cNvSpPr txBox="1"/>
          <p:nvPr/>
        </p:nvSpPr>
        <p:spPr>
          <a:xfrm>
            <a:off x="3220108" y="2221190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Fold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70" name="文本框 151">
            <a:extLst>
              <a:ext uri="{FF2B5EF4-FFF2-40B4-BE49-F238E27FC236}">
                <a16:creationId xmlns:a16="http://schemas.microsoft.com/office/drawing/2014/main" id="{AD0D1536-5191-A006-0603-1E5BDDA8ED3A}"/>
              </a:ext>
            </a:extLst>
          </p:cNvPr>
          <p:cNvSpPr txBox="1"/>
          <p:nvPr/>
        </p:nvSpPr>
        <p:spPr>
          <a:xfrm>
            <a:off x="7480990" y="3396872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Flat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7283388B-F161-E2BA-E63A-FBE3038C4E05}"/>
              </a:ext>
            </a:extLst>
          </p:cNvPr>
          <p:cNvSpPr/>
          <p:nvPr/>
        </p:nvSpPr>
        <p:spPr>
          <a:xfrm>
            <a:off x="5985454" y="769109"/>
            <a:ext cx="4774654" cy="106421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/>
                </a:solidFill>
              </a:rPr>
              <a:t>Batching various user’s token: </a:t>
            </a:r>
          </a:p>
          <a:p>
            <a:pPr algn="ctr"/>
            <a:r>
              <a:rPr lang="en-GB" b="1" dirty="0">
                <a:solidFill>
                  <a:schemeClr val="accent3"/>
                </a:solidFill>
              </a:rPr>
              <a:t>Weight related operation -&gt; Compute-bound</a:t>
            </a:r>
          </a:p>
        </p:txBody>
      </p:sp>
      <p:sp>
        <p:nvSpPr>
          <p:cNvPr id="6" name="文本框 151">
            <a:extLst>
              <a:ext uri="{FF2B5EF4-FFF2-40B4-BE49-F238E27FC236}">
                <a16:creationId xmlns:a16="http://schemas.microsoft.com/office/drawing/2014/main" id="{5CEB9204-D0E0-CA31-23D6-C487C6F32DED}"/>
              </a:ext>
            </a:extLst>
          </p:cNvPr>
          <p:cNvSpPr txBox="1"/>
          <p:nvPr/>
        </p:nvSpPr>
        <p:spPr>
          <a:xfrm>
            <a:off x="596942" y="3151386"/>
            <a:ext cx="12856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Nb_head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Of user0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75D985-5726-131D-0D54-576E89B1CAF0}"/>
              </a:ext>
            </a:extLst>
          </p:cNvPr>
          <p:cNvSpPr/>
          <p:nvPr/>
        </p:nvSpPr>
        <p:spPr>
          <a:xfrm>
            <a:off x="117232" y="1409858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7EDC3B-42CD-ADF5-1638-7541535DE848}"/>
              </a:ext>
            </a:extLst>
          </p:cNvPr>
          <p:cNvSpPr/>
          <p:nvPr/>
        </p:nvSpPr>
        <p:spPr>
          <a:xfrm>
            <a:off x="3758993" y="1431875"/>
            <a:ext cx="57805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C7039-D6A1-F891-0B9F-5107CC3F3D69}"/>
              </a:ext>
            </a:extLst>
          </p:cNvPr>
          <p:cNvSpPr/>
          <p:nvPr/>
        </p:nvSpPr>
        <p:spPr>
          <a:xfrm>
            <a:off x="4337051" y="1431875"/>
            <a:ext cx="578058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68611-421F-E548-4122-C5DA080EDCAF}"/>
              </a:ext>
            </a:extLst>
          </p:cNvPr>
          <p:cNvSpPr/>
          <p:nvPr/>
        </p:nvSpPr>
        <p:spPr>
          <a:xfrm>
            <a:off x="5187211" y="1431875"/>
            <a:ext cx="578058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0DE7D7-A7C1-50EF-025F-F6CA9EA14D60}"/>
              </a:ext>
            </a:extLst>
          </p:cNvPr>
          <p:cNvSpPr/>
          <p:nvPr/>
        </p:nvSpPr>
        <p:spPr>
          <a:xfrm>
            <a:off x="117232" y="1471858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FD8920-EDFB-B30B-B405-41E205C40531}"/>
              </a:ext>
            </a:extLst>
          </p:cNvPr>
          <p:cNvSpPr/>
          <p:nvPr/>
        </p:nvSpPr>
        <p:spPr>
          <a:xfrm>
            <a:off x="3758993" y="1493875"/>
            <a:ext cx="57805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C57F72-9DF4-3B71-E5B8-56E37D2F44BB}"/>
              </a:ext>
            </a:extLst>
          </p:cNvPr>
          <p:cNvSpPr/>
          <p:nvPr/>
        </p:nvSpPr>
        <p:spPr>
          <a:xfrm>
            <a:off x="4337051" y="1493875"/>
            <a:ext cx="578058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B8B53D-0CDA-B9D7-45C8-1B1890F0DB74}"/>
              </a:ext>
            </a:extLst>
          </p:cNvPr>
          <p:cNvSpPr/>
          <p:nvPr/>
        </p:nvSpPr>
        <p:spPr>
          <a:xfrm>
            <a:off x="5187211" y="1493875"/>
            <a:ext cx="578058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5B789A-0ECB-39E4-B186-26D8EB2C774E}"/>
              </a:ext>
            </a:extLst>
          </p:cNvPr>
          <p:cNvSpPr/>
          <p:nvPr/>
        </p:nvSpPr>
        <p:spPr>
          <a:xfrm>
            <a:off x="117232" y="1533858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EB0E0C-EFDA-CE20-F784-8083D65312C7}"/>
              </a:ext>
            </a:extLst>
          </p:cNvPr>
          <p:cNvSpPr/>
          <p:nvPr/>
        </p:nvSpPr>
        <p:spPr>
          <a:xfrm>
            <a:off x="3758993" y="1555875"/>
            <a:ext cx="57805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C30E29-EFF7-0841-CCB3-B0CDAC1457FE}"/>
              </a:ext>
            </a:extLst>
          </p:cNvPr>
          <p:cNvSpPr/>
          <p:nvPr/>
        </p:nvSpPr>
        <p:spPr>
          <a:xfrm>
            <a:off x="4337051" y="1555875"/>
            <a:ext cx="578058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880A17-15F5-D9F4-2DF4-DD4010ED05B9}"/>
              </a:ext>
            </a:extLst>
          </p:cNvPr>
          <p:cNvSpPr/>
          <p:nvPr/>
        </p:nvSpPr>
        <p:spPr>
          <a:xfrm>
            <a:off x="5187211" y="1555875"/>
            <a:ext cx="578058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D6C876-4E82-ED62-92DD-02C40CFCA94E}"/>
              </a:ext>
            </a:extLst>
          </p:cNvPr>
          <p:cNvSpPr/>
          <p:nvPr/>
        </p:nvSpPr>
        <p:spPr>
          <a:xfrm>
            <a:off x="117232" y="1595858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0AA152-8786-0BF5-ED8D-CB4AB9A79951}"/>
              </a:ext>
            </a:extLst>
          </p:cNvPr>
          <p:cNvSpPr/>
          <p:nvPr/>
        </p:nvSpPr>
        <p:spPr>
          <a:xfrm>
            <a:off x="3758993" y="1617875"/>
            <a:ext cx="57805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2CFB9B3-6727-B371-8163-57D3E1A80E01}"/>
              </a:ext>
            </a:extLst>
          </p:cNvPr>
          <p:cNvSpPr/>
          <p:nvPr/>
        </p:nvSpPr>
        <p:spPr>
          <a:xfrm>
            <a:off x="4337051" y="1617875"/>
            <a:ext cx="578058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C77286-DF95-B931-D0CE-AEB592278AF3}"/>
              </a:ext>
            </a:extLst>
          </p:cNvPr>
          <p:cNvSpPr/>
          <p:nvPr/>
        </p:nvSpPr>
        <p:spPr>
          <a:xfrm>
            <a:off x="5187211" y="1617875"/>
            <a:ext cx="578058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458F42-4CFF-CA95-79BD-88377EABEF19}"/>
              </a:ext>
            </a:extLst>
          </p:cNvPr>
          <p:cNvSpPr/>
          <p:nvPr/>
        </p:nvSpPr>
        <p:spPr>
          <a:xfrm>
            <a:off x="117232" y="1657858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A410B1F-4D8B-3A37-CD52-B071C9F3FD5D}"/>
              </a:ext>
            </a:extLst>
          </p:cNvPr>
          <p:cNvSpPr/>
          <p:nvPr/>
        </p:nvSpPr>
        <p:spPr>
          <a:xfrm>
            <a:off x="3758993" y="1679875"/>
            <a:ext cx="57805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BDD060E-E3C8-7D19-9084-D848854EE80B}"/>
              </a:ext>
            </a:extLst>
          </p:cNvPr>
          <p:cNvSpPr/>
          <p:nvPr/>
        </p:nvSpPr>
        <p:spPr>
          <a:xfrm>
            <a:off x="4337051" y="1679875"/>
            <a:ext cx="578058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3807D0D-D58A-B3B3-F16C-19E459CFAA7F}"/>
              </a:ext>
            </a:extLst>
          </p:cNvPr>
          <p:cNvSpPr/>
          <p:nvPr/>
        </p:nvSpPr>
        <p:spPr>
          <a:xfrm>
            <a:off x="5187211" y="1679875"/>
            <a:ext cx="578058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3673D4A-6A4E-CA7F-5EAB-648FEB3553FE}"/>
              </a:ext>
            </a:extLst>
          </p:cNvPr>
          <p:cNvSpPr/>
          <p:nvPr/>
        </p:nvSpPr>
        <p:spPr>
          <a:xfrm>
            <a:off x="117232" y="1719858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5BCFB44-E6D7-259B-8A2D-85D38B4C712E}"/>
              </a:ext>
            </a:extLst>
          </p:cNvPr>
          <p:cNvSpPr/>
          <p:nvPr/>
        </p:nvSpPr>
        <p:spPr>
          <a:xfrm>
            <a:off x="3758993" y="1741875"/>
            <a:ext cx="57805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5F597A0-1946-4803-E6A2-37CEDD40C8EB}"/>
              </a:ext>
            </a:extLst>
          </p:cNvPr>
          <p:cNvSpPr/>
          <p:nvPr/>
        </p:nvSpPr>
        <p:spPr>
          <a:xfrm>
            <a:off x="4337051" y="1741875"/>
            <a:ext cx="578058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9994EE5-84E6-0BC6-4A9A-0CC6DF676B2C}"/>
              </a:ext>
            </a:extLst>
          </p:cNvPr>
          <p:cNvSpPr/>
          <p:nvPr/>
        </p:nvSpPr>
        <p:spPr>
          <a:xfrm>
            <a:off x="5187211" y="1741875"/>
            <a:ext cx="578058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565895C-486A-C16F-0380-7C39C4727A3C}"/>
              </a:ext>
            </a:extLst>
          </p:cNvPr>
          <p:cNvCxnSpPr>
            <a:cxnSpLocks/>
          </p:cNvCxnSpPr>
          <p:nvPr/>
        </p:nvCxnSpPr>
        <p:spPr>
          <a:xfrm>
            <a:off x="5846731" y="1368116"/>
            <a:ext cx="0" cy="4522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151">
            <a:extLst>
              <a:ext uri="{FF2B5EF4-FFF2-40B4-BE49-F238E27FC236}">
                <a16:creationId xmlns:a16="http://schemas.microsoft.com/office/drawing/2014/main" id="{5FD09B53-4AFD-624D-F357-8CE7D262A848}"/>
              </a:ext>
            </a:extLst>
          </p:cNvPr>
          <p:cNvSpPr txBox="1"/>
          <p:nvPr/>
        </p:nvSpPr>
        <p:spPr>
          <a:xfrm>
            <a:off x="5802477" y="1723931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Nb_user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779D3F7-6EC1-6C57-3278-4C7C8CD328C5}"/>
              </a:ext>
            </a:extLst>
          </p:cNvPr>
          <p:cNvSpPr/>
          <p:nvPr/>
        </p:nvSpPr>
        <p:spPr>
          <a:xfrm rot="5400000">
            <a:off x="3034446" y="4306073"/>
            <a:ext cx="841440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 </a:t>
            </a:r>
          </a:p>
          <a:p>
            <a:pPr algn="ctr"/>
            <a:r>
              <a:rPr lang="en-GB" sz="1800" b="1" dirty="0">
                <a:solidFill>
                  <a:schemeClr val="tx1"/>
                </a:solidFill>
              </a:rPr>
              <a:t>of User1</a:t>
            </a:r>
            <a:endParaRPr lang="en-CH" sz="1800" b="1" dirty="0">
              <a:solidFill>
                <a:schemeClr val="tx1"/>
              </a:solidFill>
            </a:endParaRPr>
          </a:p>
        </p:txBody>
      </p:sp>
      <p:sp>
        <p:nvSpPr>
          <p:cNvPr id="71" name="文本框 151">
            <a:extLst>
              <a:ext uri="{FF2B5EF4-FFF2-40B4-BE49-F238E27FC236}">
                <a16:creationId xmlns:a16="http://schemas.microsoft.com/office/drawing/2014/main" id="{E82E8B65-8765-523E-A31D-87955C9804C0}"/>
              </a:ext>
            </a:extLst>
          </p:cNvPr>
          <p:cNvSpPr txBox="1"/>
          <p:nvPr/>
        </p:nvSpPr>
        <p:spPr>
          <a:xfrm>
            <a:off x="2389581" y="4823393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5D94C8-A987-28B7-622F-4DE68D99EF1F}"/>
              </a:ext>
            </a:extLst>
          </p:cNvPr>
          <p:cNvSpPr/>
          <p:nvPr/>
        </p:nvSpPr>
        <p:spPr>
          <a:xfrm>
            <a:off x="5606136" y="4268771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 </a:t>
            </a:r>
            <a:r>
              <a:rPr lang="en-GB" sz="1800" b="1" dirty="0">
                <a:solidFill>
                  <a:schemeClr val="tx1"/>
                </a:solidFill>
              </a:rPr>
              <a:t>of user1</a:t>
            </a:r>
            <a:endParaRPr lang="en-CH" sz="1800" b="1" dirty="0">
              <a:solidFill>
                <a:schemeClr val="tx1"/>
              </a:solidFill>
            </a:endParaRPr>
          </a:p>
        </p:txBody>
      </p:sp>
      <p:sp>
        <p:nvSpPr>
          <p:cNvPr id="73" name="文本框 151">
            <a:extLst>
              <a:ext uri="{FF2B5EF4-FFF2-40B4-BE49-F238E27FC236}">
                <a16:creationId xmlns:a16="http://schemas.microsoft.com/office/drawing/2014/main" id="{73C18F48-ECB5-7A8D-C156-747A32CBA789}"/>
              </a:ext>
            </a:extLst>
          </p:cNvPr>
          <p:cNvSpPr txBox="1"/>
          <p:nvPr/>
        </p:nvSpPr>
        <p:spPr>
          <a:xfrm>
            <a:off x="5212458" y="4831860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F1E7385-9A0E-AFA0-0AA9-A86E9D18FF7C}"/>
              </a:ext>
            </a:extLst>
          </p:cNvPr>
          <p:cNvSpPr/>
          <p:nvPr/>
        </p:nvSpPr>
        <p:spPr>
          <a:xfrm>
            <a:off x="1673008" y="4694216"/>
            <a:ext cx="57805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8A217DD-8675-0FAB-F089-F74DC2679495}"/>
              </a:ext>
            </a:extLst>
          </p:cNvPr>
          <p:cNvSpPr/>
          <p:nvPr/>
        </p:nvSpPr>
        <p:spPr>
          <a:xfrm>
            <a:off x="1673008" y="4757069"/>
            <a:ext cx="578058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8C4527F-62D4-235A-7369-55B8FF680393}"/>
              </a:ext>
            </a:extLst>
          </p:cNvPr>
          <p:cNvSpPr/>
          <p:nvPr/>
        </p:nvSpPr>
        <p:spPr>
          <a:xfrm>
            <a:off x="1673008" y="5313498"/>
            <a:ext cx="578058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7" name="文本框 151">
            <a:extLst>
              <a:ext uri="{FF2B5EF4-FFF2-40B4-BE49-F238E27FC236}">
                <a16:creationId xmlns:a16="http://schemas.microsoft.com/office/drawing/2014/main" id="{A99598DA-372B-A101-66A9-EB85834FFBEA}"/>
              </a:ext>
            </a:extLst>
          </p:cNvPr>
          <p:cNvSpPr txBox="1"/>
          <p:nvPr/>
        </p:nvSpPr>
        <p:spPr>
          <a:xfrm rot="5400000">
            <a:off x="1823165" y="4887797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FCC7276-2DCD-F526-ACAD-D413A1026D2D}"/>
              </a:ext>
            </a:extLst>
          </p:cNvPr>
          <p:cNvCxnSpPr/>
          <p:nvPr/>
        </p:nvCxnSpPr>
        <p:spPr>
          <a:xfrm>
            <a:off x="1528715" y="4677858"/>
            <a:ext cx="0" cy="7149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B1D57F1-9336-2F09-21D7-7EFC58375D32}"/>
              </a:ext>
            </a:extLst>
          </p:cNvPr>
          <p:cNvCxnSpPr>
            <a:cxnSpLocks/>
          </p:cNvCxnSpPr>
          <p:nvPr/>
        </p:nvCxnSpPr>
        <p:spPr>
          <a:xfrm>
            <a:off x="4431142" y="5082309"/>
            <a:ext cx="870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151">
            <a:extLst>
              <a:ext uri="{FF2B5EF4-FFF2-40B4-BE49-F238E27FC236}">
                <a16:creationId xmlns:a16="http://schemas.microsoft.com/office/drawing/2014/main" id="{A3C49FEC-82CB-9FB0-AAA0-D6C298578639}"/>
              </a:ext>
            </a:extLst>
          </p:cNvPr>
          <p:cNvSpPr txBox="1"/>
          <p:nvPr/>
        </p:nvSpPr>
        <p:spPr>
          <a:xfrm>
            <a:off x="4431142" y="4790903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SoftMax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3A6B501-E082-76D0-DAE6-674E3A136250}"/>
              </a:ext>
            </a:extLst>
          </p:cNvPr>
          <p:cNvCxnSpPr>
            <a:cxnSpLocks/>
          </p:cNvCxnSpPr>
          <p:nvPr/>
        </p:nvCxnSpPr>
        <p:spPr>
          <a:xfrm>
            <a:off x="6489801" y="5000984"/>
            <a:ext cx="193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B2EA6DE-AD1C-233C-2B4E-E7C5FC88E99B}"/>
              </a:ext>
            </a:extLst>
          </p:cNvPr>
          <p:cNvSpPr/>
          <p:nvPr/>
        </p:nvSpPr>
        <p:spPr>
          <a:xfrm>
            <a:off x="6808367" y="4677857"/>
            <a:ext cx="5776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531EB08-8279-20C5-7AD2-4FC0AD18606E}"/>
              </a:ext>
            </a:extLst>
          </p:cNvPr>
          <p:cNvSpPr/>
          <p:nvPr/>
        </p:nvSpPr>
        <p:spPr>
          <a:xfrm>
            <a:off x="6808367" y="4739935"/>
            <a:ext cx="577619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D8B8C23-9233-AED5-07D3-1CB8C6092726}"/>
              </a:ext>
            </a:extLst>
          </p:cNvPr>
          <p:cNvSpPr/>
          <p:nvPr/>
        </p:nvSpPr>
        <p:spPr>
          <a:xfrm>
            <a:off x="6803770" y="5313498"/>
            <a:ext cx="577619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5" name="文本框 151">
            <a:extLst>
              <a:ext uri="{FF2B5EF4-FFF2-40B4-BE49-F238E27FC236}">
                <a16:creationId xmlns:a16="http://schemas.microsoft.com/office/drawing/2014/main" id="{11DB9E7F-D8CF-C61D-E113-EB7780811D71}"/>
              </a:ext>
            </a:extLst>
          </p:cNvPr>
          <p:cNvSpPr txBox="1"/>
          <p:nvPr/>
        </p:nvSpPr>
        <p:spPr>
          <a:xfrm rot="5400000">
            <a:off x="6948748" y="4894149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86" name="文本框 151">
            <a:extLst>
              <a:ext uri="{FF2B5EF4-FFF2-40B4-BE49-F238E27FC236}">
                <a16:creationId xmlns:a16="http://schemas.microsoft.com/office/drawing/2014/main" id="{0B42EBCA-8AFB-148E-6358-CC98E5D403DC}"/>
              </a:ext>
            </a:extLst>
          </p:cNvPr>
          <p:cNvSpPr txBox="1"/>
          <p:nvPr/>
        </p:nvSpPr>
        <p:spPr>
          <a:xfrm>
            <a:off x="596942" y="4888315"/>
            <a:ext cx="12856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Nb_head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Of user1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87" name="文本框 151">
            <a:extLst>
              <a:ext uri="{FF2B5EF4-FFF2-40B4-BE49-F238E27FC236}">
                <a16:creationId xmlns:a16="http://schemas.microsoft.com/office/drawing/2014/main" id="{8DA6DF43-E97B-9D11-0089-DF95D9ACE0D5}"/>
              </a:ext>
            </a:extLst>
          </p:cNvPr>
          <p:cNvSpPr txBox="1"/>
          <p:nvPr/>
        </p:nvSpPr>
        <p:spPr>
          <a:xfrm rot="5400000">
            <a:off x="4162046" y="6001533"/>
            <a:ext cx="6874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88" name="Right Brace 87">
            <a:extLst>
              <a:ext uri="{FF2B5EF4-FFF2-40B4-BE49-F238E27FC236}">
                <a16:creationId xmlns:a16="http://schemas.microsoft.com/office/drawing/2014/main" id="{C6000FDC-8262-114F-B2CC-9F59B02DC907}"/>
              </a:ext>
            </a:extLst>
          </p:cNvPr>
          <p:cNvSpPr/>
          <p:nvPr/>
        </p:nvSpPr>
        <p:spPr>
          <a:xfrm>
            <a:off x="7445194" y="2904588"/>
            <a:ext cx="108514" cy="2556599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366232B-B642-9C01-AA54-8C48C188787A}"/>
              </a:ext>
            </a:extLst>
          </p:cNvPr>
          <p:cNvSpPr/>
          <p:nvPr/>
        </p:nvSpPr>
        <p:spPr>
          <a:xfrm>
            <a:off x="7652627" y="4043832"/>
            <a:ext cx="5776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7ED92B3-15B8-E338-E69D-D2AAC7DFACE5}"/>
              </a:ext>
            </a:extLst>
          </p:cNvPr>
          <p:cNvSpPr/>
          <p:nvPr/>
        </p:nvSpPr>
        <p:spPr>
          <a:xfrm>
            <a:off x="11444584" y="3998113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1536B64-C356-1A0C-98E9-809FCFEE2F55}"/>
              </a:ext>
            </a:extLst>
          </p:cNvPr>
          <p:cNvSpPr/>
          <p:nvPr/>
        </p:nvSpPr>
        <p:spPr>
          <a:xfrm>
            <a:off x="8230246" y="4043832"/>
            <a:ext cx="577619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28F1473-78BF-652A-211F-7CB7D442EE07}"/>
              </a:ext>
            </a:extLst>
          </p:cNvPr>
          <p:cNvSpPr/>
          <p:nvPr/>
        </p:nvSpPr>
        <p:spPr>
          <a:xfrm>
            <a:off x="9015298" y="4043832"/>
            <a:ext cx="577619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D1FE538-846F-7255-467D-D4B008C4DE57}"/>
              </a:ext>
            </a:extLst>
          </p:cNvPr>
          <p:cNvSpPr/>
          <p:nvPr/>
        </p:nvSpPr>
        <p:spPr>
          <a:xfrm>
            <a:off x="7652627" y="4105436"/>
            <a:ext cx="5776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5EF67B1-743E-11E7-FA6C-0AD2CFEE55D0}"/>
              </a:ext>
            </a:extLst>
          </p:cNvPr>
          <p:cNvSpPr/>
          <p:nvPr/>
        </p:nvSpPr>
        <p:spPr>
          <a:xfrm>
            <a:off x="11444584" y="4059717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5C3E0D6-9713-3C43-33E9-C2E7AB5448E5}"/>
              </a:ext>
            </a:extLst>
          </p:cNvPr>
          <p:cNvSpPr/>
          <p:nvPr/>
        </p:nvSpPr>
        <p:spPr>
          <a:xfrm>
            <a:off x="8230246" y="4105436"/>
            <a:ext cx="577619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34F2771-A314-5F36-708A-5F85C000E43F}"/>
              </a:ext>
            </a:extLst>
          </p:cNvPr>
          <p:cNvSpPr/>
          <p:nvPr/>
        </p:nvSpPr>
        <p:spPr>
          <a:xfrm>
            <a:off x="9015298" y="4105436"/>
            <a:ext cx="577619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22BBDA6-4E72-B40B-1F4D-4DCC4C823486}"/>
              </a:ext>
            </a:extLst>
          </p:cNvPr>
          <p:cNvSpPr/>
          <p:nvPr/>
        </p:nvSpPr>
        <p:spPr>
          <a:xfrm>
            <a:off x="7652627" y="4167040"/>
            <a:ext cx="5776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B8A403-C92E-1246-3A93-EBA52DB99BC3}"/>
              </a:ext>
            </a:extLst>
          </p:cNvPr>
          <p:cNvSpPr/>
          <p:nvPr/>
        </p:nvSpPr>
        <p:spPr>
          <a:xfrm>
            <a:off x="11444584" y="4121321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069998B-01AB-549E-52A8-DD8041E66727}"/>
              </a:ext>
            </a:extLst>
          </p:cNvPr>
          <p:cNvSpPr/>
          <p:nvPr/>
        </p:nvSpPr>
        <p:spPr>
          <a:xfrm>
            <a:off x="8230246" y="4167040"/>
            <a:ext cx="577619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1A67135-053B-A293-3667-837C6310551A}"/>
              </a:ext>
            </a:extLst>
          </p:cNvPr>
          <p:cNvSpPr/>
          <p:nvPr/>
        </p:nvSpPr>
        <p:spPr>
          <a:xfrm>
            <a:off x="9015298" y="4167040"/>
            <a:ext cx="577619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5BDE223-D0D2-CA26-A7DB-FFB5EF4E80EF}"/>
              </a:ext>
            </a:extLst>
          </p:cNvPr>
          <p:cNvSpPr/>
          <p:nvPr/>
        </p:nvSpPr>
        <p:spPr>
          <a:xfrm>
            <a:off x="7652627" y="4228644"/>
            <a:ext cx="5776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E7BF8CA-2E80-84F0-CB9B-426DF8637917}"/>
              </a:ext>
            </a:extLst>
          </p:cNvPr>
          <p:cNvSpPr/>
          <p:nvPr/>
        </p:nvSpPr>
        <p:spPr>
          <a:xfrm>
            <a:off x="11444584" y="4182925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4E21968-0473-B1F4-67EA-74C43DC8E1F6}"/>
              </a:ext>
            </a:extLst>
          </p:cNvPr>
          <p:cNvSpPr/>
          <p:nvPr/>
        </p:nvSpPr>
        <p:spPr>
          <a:xfrm>
            <a:off x="8230246" y="4228644"/>
            <a:ext cx="577619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C6550D9-389E-BC08-A641-F94E9FF7700A}"/>
              </a:ext>
            </a:extLst>
          </p:cNvPr>
          <p:cNvSpPr/>
          <p:nvPr/>
        </p:nvSpPr>
        <p:spPr>
          <a:xfrm>
            <a:off x="9015298" y="4228644"/>
            <a:ext cx="577619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D303442-3AB7-D572-B92C-7BABB18D6B28}"/>
              </a:ext>
            </a:extLst>
          </p:cNvPr>
          <p:cNvSpPr/>
          <p:nvPr/>
        </p:nvSpPr>
        <p:spPr>
          <a:xfrm>
            <a:off x="7652627" y="4290248"/>
            <a:ext cx="5776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80CE0A0-DE0A-8627-3320-4F2402221BB2}"/>
              </a:ext>
            </a:extLst>
          </p:cNvPr>
          <p:cNvSpPr/>
          <p:nvPr/>
        </p:nvSpPr>
        <p:spPr>
          <a:xfrm>
            <a:off x="11444584" y="4244529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81AC5C5-3B16-D75C-532B-F5AED5EECA9D}"/>
              </a:ext>
            </a:extLst>
          </p:cNvPr>
          <p:cNvSpPr/>
          <p:nvPr/>
        </p:nvSpPr>
        <p:spPr>
          <a:xfrm>
            <a:off x="8230246" y="4290248"/>
            <a:ext cx="577619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0F106C2-7476-07FA-8756-486204723CE8}"/>
              </a:ext>
            </a:extLst>
          </p:cNvPr>
          <p:cNvSpPr/>
          <p:nvPr/>
        </p:nvSpPr>
        <p:spPr>
          <a:xfrm>
            <a:off x="9015298" y="4290248"/>
            <a:ext cx="577619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D491D03-BFE0-7237-E101-D67AFA1D9D61}"/>
              </a:ext>
            </a:extLst>
          </p:cNvPr>
          <p:cNvSpPr/>
          <p:nvPr/>
        </p:nvSpPr>
        <p:spPr>
          <a:xfrm>
            <a:off x="7652627" y="4351852"/>
            <a:ext cx="5776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47A8687-55C1-E1E9-A037-4D1849262C01}"/>
              </a:ext>
            </a:extLst>
          </p:cNvPr>
          <p:cNvSpPr/>
          <p:nvPr/>
        </p:nvSpPr>
        <p:spPr>
          <a:xfrm>
            <a:off x="11444584" y="4306133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6C25C81-E9A7-899C-3FE4-5F3A3A48E8E6}"/>
              </a:ext>
            </a:extLst>
          </p:cNvPr>
          <p:cNvSpPr/>
          <p:nvPr/>
        </p:nvSpPr>
        <p:spPr>
          <a:xfrm>
            <a:off x="8230246" y="4351852"/>
            <a:ext cx="577619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FA8E816-FCED-9D70-9259-BBD253EC7099}"/>
              </a:ext>
            </a:extLst>
          </p:cNvPr>
          <p:cNvSpPr/>
          <p:nvPr/>
        </p:nvSpPr>
        <p:spPr>
          <a:xfrm>
            <a:off x="9015298" y="4351852"/>
            <a:ext cx="577619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9" name="Thought Bubble: Cloud 118">
            <a:extLst>
              <a:ext uri="{FF2B5EF4-FFF2-40B4-BE49-F238E27FC236}">
                <a16:creationId xmlns:a16="http://schemas.microsoft.com/office/drawing/2014/main" id="{1CD19185-4814-B400-A411-F365CDD6CD09}"/>
              </a:ext>
            </a:extLst>
          </p:cNvPr>
          <p:cNvSpPr/>
          <p:nvPr/>
        </p:nvSpPr>
        <p:spPr>
          <a:xfrm>
            <a:off x="6003699" y="5644740"/>
            <a:ext cx="6143962" cy="1064217"/>
          </a:xfrm>
          <a:prstGeom prst="cloudCallout">
            <a:avLst>
              <a:gd name="adj1" fmla="val -40969"/>
              <a:gd name="adj2" fmla="val -415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/>
                </a:solidFill>
              </a:rPr>
              <a:t>Batching does not help for the Key MHA part</a:t>
            </a:r>
          </a:p>
          <a:p>
            <a:pPr algn="ctr"/>
            <a:r>
              <a:rPr lang="en-GB" b="1" dirty="0">
                <a:solidFill>
                  <a:schemeClr val="accent3"/>
                </a:solidFill>
              </a:rPr>
              <a:t>(User has their own context, </a:t>
            </a:r>
            <a:r>
              <a:rPr lang="en-GB" b="1" dirty="0" err="1">
                <a:solidFill>
                  <a:schemeClr val="accent3"/>
                </a:solidFill>
              </a:rPr>
              <a:t>ie</a:t>
            </a:r>
            <a:r>
              <a:rPr lang="en-GB" b="1" dirty="0">
                <a:solidFill>
                  <a:schemeClr val="accent3"/>
                </a:solidFill>
              </a:rPr>
              <a:t>. KV cache)</a:t>
            </a:r>
            <a:endParaRPr lang="en-C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776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5B4D-6C23-4F05-26BB-B56CC3062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53C0CC-A45E-2D33-68B9-474CBFF490B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Low-Rank Compression -&gt; Latent matrices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E2570C-3476-57FE-ED15-7AD238B7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grpSp>
        <p:nvGrpSpPr>
          <p:cNvPr id="3" name="组合 125">
            <a:extLst>
              <a:ext uri="{FF2B5EF4-FFF2-40B4-BE49-F238E27FC236}">
                <a16:creationId xmlns:a16="http://schemas.microsoft.com/office/drawing/2014/main" id="{6C0E97F7-7C4F-ABD5-0DD1-30EF1E8359DD}"/>
              </a:ext>
            </a:extLst>
          </p:cNvPr>
          <p:cNvGrpSpPr/>
          <p:nvPr/>
        </p:nvGrpSpPr>
        <p:grpSpPr>
          <a:xfrm>
            <a:off x="5170713" y="952787"/>
            <a:ext cx="4638449" cy="3706566"/>
            <a:chOff x="4518251" y="1601932"/>
            <a:chExt cx="6554979" cy="5238058"/>
          </a:xfrm>
        </p:grpSpPr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73EB7264-D7D7-F47F-39EA-49CB98E7BF31}"/>
                </a:ext>
              </a:extLst>
            </p:cNvPr>
            <p:cNvGrpSpPr/>
            <p:nvPr/>
          </p:nvGrpSpPr>
          <p:grpSpPr>
            <a:xfrm>
              <a:off x="6498911" y="1601932"/>
              <a:ext cx="4574319" cy="4692987"/>
              <a:chOff x="3090538" y="1935087"/>
              <a:chExt cx="2470008" cy="2534086"/>
            </a:xfrm>
          </p:grpSpPr>
          <p:grpSp>
            <p:nvGrpSpPr>
              <p:cNvPr id="24" name="组合 7">
                <a:extLst>
                  <a:ext uri="{FF2B5EF4-FFF2-40B4-BE49-F238E27FC236}">
                    <a16:creationId xmlns:a16="http://schemas.microsoft.com/office/drawing/2014/main" id="{84190F9B-5AE2-4676-D457-8E0055C6DD2A}"/>
                  </a:ext>
                </a:extLst>
              </p:cNvPr>
              <p:cNvGrpSpPr/>
              <p:nvPr/>
            </p:nvGrpSpPr>
            <p:grpSpPr>
              <a:xfrm>
                <a:off x="3190281" y="1986644"/>
                <a:ext cx="2304308" cy="2399530"/>
                <a:chOff x="3770120" y="903514"/>
                <a:chExt cx="2304308" cy="2399530"/>
              </a:xfrm>
            </p:grpSpPr>
            <p:sp>
              <p:nvSpPr>
                <p:cNvPr id="115" name="矩形 92">
                  <a:extLst>
                    <a:ext uri="{FF2B5EF4-FFF2-40B4-BE49-F238E27FC236}">
                      <a16:creationId xmlns:a16="http://schemas.microsoft.com/office/drawing/2014/main" id="{5693210A-AAF5-DCB6-B151-6B89BC1E6EC0}"/>
                    </a:ext>
                  </a:extLst>
                </p:cNvPr>
                <p:cNvSpPr/>
                <p:nvPr/>
              </p:nvSpPr>
              <p:spPr>
                <a:xfrm>
                  <a:off x="3770120" y="903514"/>
                  <a:ext cx="549234" cy="5753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6" name="矩形 93">
                  <a:extLst>
                    <a:ext uri="{FF2B5EF4-FFF2-40B4-BE49-F238E27FC236}">
                      <a16:creationId xmlns:a16="http://schemas.microsoft.com/office/drawing/2014/main" id="{9A12A115-BDD2-E3D1-4A74-AFF1BA15A3AF}"/>
                    </a:ext>
                  </a:extLst>
                </p:cNvPr>
                <p:cNvSpPr/>
                <p:nvPr/>
              </p:nvSpPr>
              <p:spPr>
                <a:xfrm>
                  <a:off x="4353001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7" name="矩形 94">
                  <a:extLst>
                    <a:ext uri="{FF2B5EF4-FFF2-40B4-BE49-F238E27FC236}">
                      <a16:creationId xmlns:a16="http://schemas.microsoft.com/office/drawing/2014/main" id="{43427F7D-BAB6-92D0-9D30-745A85744FED}"/>
                    </a:ext>
                  </a:extLst>
                </p:cNvPr>
                <p:cNvSpPr/>
                <p:nvPr/>
              </p:nvSpPr>
              <p:spPr>
                <a:xfrm>
                  <a:off x="4942313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8" name="矩形 95">
                  <a:extLst>
                    <a:ext uri="{FF2B5EF4-FFF2-40B4-BE49-F238E27FC236}">
                      <a16:creationId xmlns:a16="http://schemas.microsoft.com/office/drawing/2014/main" id="{8221FEB1-EC58-488B-32D6-5E917C9C7FE9}"/>
                    </a:ext>
                  </a:extLst>
                </p:cNvPr>
                <p:cNvSpPr/>
                <p:nvPr/>
              </p:nvSpPr>
              <p:spPr>
                <a:xfrm>
                  <a:off x="5525194" y="903514"/>
                  <a:ext cx="549234" cy="5753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9" name="矩形 96">
                  <a:extLst>
                    <a:ext uri="{FF2B5EF4-FFF2-40B4-BE49-F238E27FC236}">
                      <a16:creationId xmlns:a16="http://schemas.microsoft.com/office/drawing/2014/main" id="{A193DABF-E185-2247-8120-6F54A71DF42D}"/>
                    </a:ext>
                  </a:extLst>
                </p:cNvPr>
                <p:cNvSpPr/>
                <p:nvPr/>
              </p:nvSpPr>
              <p:spPr>
                <a:xfrm>
                  <a:off x="3770120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0" name="矩形 97">
                  <a:extLst>
                    <a:ext uri="{FF2B5EF4-FFF2-40B4-BE49-F238E27FC236}">
                      <a16:creationId xmlns:a16="http://schemas.microsoft.com/office/drawing/2014/main" id="{5D8CFC5B-04C8-F52B-1BC3-F418AF46DAAE}"/>
                    </a:ext>
                  </a:extLst>
                </p:cNvPr>
                <p:cNvSpPr/>
                <p:nvPr/>
              </p:nvSpPr>
              <p:spPr>
                <a:xfrm>
                  <a:off x="4353001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1" name="矩形 98">
                  <a:extLst>
                    <a:ext uri="{FF2B5EF4-FFF2-40B4-BE49-F238E27FC236}">
                      <a16:creationId xmlns:a16="http://schemas.microsoft.com/office/drawing/2014/main" id="{79B2AC79-2E09-7433-8F4A-938E72C65F85}"/>
                    </a:ext>
                  </a:extLst>
                </p:cNvPr>
                <p:cNvSpPr/>
                <p:nvPr/>
              </p:nvSpPr>
              <p:spPr>
                <a:xfrm>
                  <a:off x="4942313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2" name="矩形 99">
                  <a:extLst>
                    <a:ext uri="{FF2B5EF4-FFF2-40B4-BE49-F238E27FC236}">
                      <a16:creationId xmlns:a16="http://schemas.microsoft.com/office/drawing/2014/main" id="{6690C980-55DD-BCDC-6D94-590CEE992258}"/>
                    </a:ext>
                  </a:extLst>
                </p:cNvPr>
                <p:cNvSpPr/>
                <p:nvPr/>
              </p:nvSpPr>
              <p:spPr>
                <a:xfrm>
                  <a:off x="5525194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3" name="矩形 100">
                  <a:extLst>
                    <a:ext uri="{FF2B5EF4-FFF2-40B4-BE49-F238E27FC236}">
                      <a16:creationId xmlns:a16="http://schemas.microsoft.com/office/drawing/2014/main" id="{1758F843-4B4D-4134-201F-4FDE4A83407A}"/>
                    </a:ext>
                  </a:extLst>
                </p:cNvPr>
                <p:cNvSpPr/>
                <p:nvPr/>
              </p:nvSpPr>
              <p:spPr>
                <a:xfrm>
                  <a:off x="3770120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4" name="矩形 101">
                  <a:extLst>
                    <a:ext uri="{FF2B5EF4-FFF2-40B4-BE49-F238E27FC236}">
                      <a16:creationId xmlns:a16="http://schemas.microsoft.com/office/drawing/2014/main" id="{60D9BEAC-B9F3-4708-0CEE-9461E9CE2215}"/>
                    </a:ext>
                  </a:extLst>
                </p:cNvPr>
                <p:cNvSpPr/>
                <p:nvPr/>
              </p:nvSpPr>
              <p:spPr>
                <a:xfrm>
                  <a:off x="4353001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6" name="矩形 102">
                  <a:extLst>
                    <a:ext uri="{FF2B5EF4-FFF2-40B4-BE49-F238E27FC236}">
                      <a16:creationId xmlns:a16="http://schemas.microsoft.com/office/drawing/2014/main" id="{3E3F6A32-2B4B-98A9-0F62-4718CBD016EC}"/>
                    </a:ext>
                  </a:extLst>
                </p:cNvPr>
                <p:cNvSpPr/>
                <p:nvPr/>
              </p:nvSpPr>
              <p:spPr>
                <a:xfrm>
                  <a:off x="4942313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7" name="矩形 103">
                  <a:extLst>
                    <a:ext uri="{FF2B5EF4-FFF2-40B4-BE49-F238E27FC236}">
                      <a16:creationId xmlns:a16="http://schemas.microsoft.com/office/drawing/2014/main" id="{D52577C4-05D1-C829-E14D-9373BF97AA85}"/>
                    </a:ext>
                  </a:extLst>
                </p:cNvPr>
                <p:cNvSpPr/>
                <p:nvPr/>
              </p:nvSpPr>
              <p:spPr>
                <a:xfrm>
                  <a:off x="5525194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8" name="矩形 104">
                  <a:extLst>
                    <a:ext uri="{FF2B5EF4-FFF2-40B4-BE49-F238E27FC236}">
                      <a16:creationId xmlns:a16="http://schemas.microsoft.com/office/drawing/2014/main" id="{0B3B0B68-658E-711C-90E4-E3C0BFFB4BA9}"/>
                    </a:ext>
                  </a:extLst>
                </p:cNvPr>
                <p:cNvSpPr/>
                <p:nvPr/>
              </p:nvSpPr>
              <p:spPr>
                <a:xfrm>
                  <a:off x="3770120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0" name="矩形 105">
                  <a:extLst>
                    <a:ext uri="{FF2B5EF4-FFF2-40B4-BE49-F238E27FC236}">
                      <a16:creationId xmlns:a16="http://schemas.microsoft.com/office/drawing/2014/main" id="{1DBF1DB7-B137-701F-219D-9FDC40341F02}"/>
                    </a:ext>
                  </a:extLst>
                </p:cNvPr>
                <p:cNvSpPr/>
                <p:nvPr/>
              </p:nvSpPr>
              <p:spPr>
                <a:xfrm>
                  <a:off x="4353001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1" name="矩形 106">
                  <a:extLst>
                    <a:ext uri="{FF2B5EF4-FFF2-40B4-BE49-F238E27FC236}">
                      <a16:creationId xmlns:a16="http://schemas.microsoft.com/office/drawing/2014/main" id="{BDF07B38-F2A6-23E3-3266-4014096FE27A}"/>
                    </a:ext>
                  </a:extLst>
                </p:cNvPr>
                <p:cNvSpPr/>
                <p:nvPr/>
              </p:nvSpPr>
              <p:spPr>
                <a:xfrm>
                  <a:off x="4942313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3" name="矩形 107">
                  <a:extLst>
                    <a:ext uri="{FF2B5EF4-FFF2-40B4-BE49-F238E27FC236}">
                      <a16:creationId xmlns:a16="http://schemas.microsoft.com/office/drawing/2014/main" id="{7EC1540F-5197-C6E8-056B-ECD5B5DE90E5}"/>
                    </a:ext>
                  </a:extLst>
                </p:cNvPr>
                <p:cNvSpPr/>
                <p:nvPr/>
              </p:nvSpPr>
              <p:spPr>
                <a:xfrm>
                  <a:off x="5525194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sp>
            <p:nvSpPr>
              <p:cNvPr id="25" name="矩形 8">
                <a:extLst>
                  <a:ext uri="{FF2B5EF4-FFF2-40B4-BE49-F238E27FC236}">
                    <a16:creationId xmlns:a16="http://schemas.microsoft.com/office/drawing/2014/main" id="{FFFA8DAD-AEE1-C5F7-660B-AA96B085E17A}"/>
                  </a:ext>
                </a:extLst>
              </p:cNvPr>
              <p:cNvSpPr/>
              <p:nvPr/>
            </p:nvSpPr>
            <p:spPr>
              <a:xfrm>
                <a:off x="3189970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6" name="矩形 9">
                <a:extLst>
                  <a:ext uri="{FF2B5EF4-FFF2-40B4-BE49-F238E27FC236}">
                    <a16:creationId xmlns:a16="http://schemas.microsoft.com/office/drawing/2014/main" id="{3520F580-D929-E649-D35A-B80821409B5D}"/>
                  </a:ext>
                </a:extLst>
              </p:cNvPr>
              <p:cNvSpPr/>
              <p:nvPr/>
            </p:nvSpPr>
            <p:spPr>
              <a:xfrm>
                <a:off x="3777138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8" name="矩形 10">
                <a:extLst>
                  <a:ext uri="{FF2B5EF4-FFF2-40B4-BE49-F238E27FC236}">
                    <a16:creationId xmlns:a16="http://schemas.microsoft.com/office/drawing/2014/main" id="{9D622638-F2D6-518A-C72B-0DC8107D5D71}"/>
                  </a:ext>
                </a:extLst>
              </p:cNvPr>
              <p:cNvSpPr/>
              <p:nvPr/>
            </p:nvSpPr>
            <p:spPr>
              <a:xfrm>
                <a:off x="4364306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9" name="矩形 11">
                <a:extLst>
                  <a:ext uri="{FF2B5EF4-FFF2-40B4-BE49-F238E27FC236}">
                    <a16:creationId xmlns:a16="http://schemas.microsoft.com/office/drawing/2014/main" id="{F7CC8DFC-9A1A-CEED-E4EB-7A522158438F}"/>
                  </a:ext>
                </a:extLst>
              </p:cNvPr>
              <p:cNvSpPr/>
              <p:nvPr/>
            </p:nvSpPr>
            <p:spPr>
              <a:xfrm>
                <a:off x="4951475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2" name="矩形 12">
                <a:extLst>
                  <a:ext uri="{FF2B5EF4-FFF2-40B4-BE49-F238E27FC236}">
                    <a16:creationId xmlns:a16="http://schemas.microsoft.com/office/drawing/2014/main" id="{61B34F00-EAA8-DE89-4085-5384B84CEC03}"/>
                  </a:ext>
                </a:extLst>
              </p:cNvPr>
              <p:cNvSpPr/>
              <p:nvPr/>
            </p:nvSpPr>
            <p:spPr>
              <a:xfrm>
                <a:off x="3189970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3" name="矩形 13">
                <a:extLst>
                  <a:ext uri="{FF2B5EF4-FFF2-40B4-BE49-F238E27FC236}">
                    <a16:creationId xmlns:a16="http://schemas.microsoft.com/office/drawing/2014/main" id="{75CABBB7-744C-A8A6-0E7C-A62230C23005}"/>
                  </a:ext>
                </a:extLst>
              </p:cNvPr>
              <p:cNvSpPr/>
              <p:nvPr/>
            </p:nvSpPr>
            <p:spPr>
              <a:xfrm>
                <a:off x="3777138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4" name="矩形 14">
                <a:extLst>
                  <a:ext uri="{FF2B5EF4-FFF2-40B4-BE49-F238E27FC236}">
                    <a16:creationId xmlns:a16="http://schemas.microsoft.com/office/drawing/2014/main" id="{E567AD55-2B70-E1D7-B76F-71B9BF4CE68B}"/>
                  </a:ext>
                </a:extLst>
              </p:cNvPr>
              <p:cNvSpPr/>
              <p:nvPr/>
            </p:nvSpPr>
            <p:spPr>
              <a:xfrm>
                <a:off x="4364306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5" name="矩形 15">
                <a:extLst>
                  <a:ext uri="{FF2B5EF4-FFF2-40B4-BE49-F238E27FC236}">
                    <a16:creationId xmlns:a16="http://schemas.microsoft.com/office/drawing/2014/main" id="{4A96C701-B602-C82D-90ED-A3DC6FD8089C}"/>
                  </a:ext>
                </a:extLst>
              </p:cNvPr>
              <p:cNvSpPr/>
              <p:nvPr/>
            </p:nvSpPr>
            <p:spPr>
              <a:xfrm>
                <a:off x="4951475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6" name="矩形 16">
                <a:extLst>
                  <a:ext uri="{FF2B5EF4-FFF2-40B4-BE49-F238E27FC236}">
                    <a16:creationId xmlns:a16="http://schemas.microsoft.com/office/drawing/2014/main" id="{F66EDAB1-2089-3293-818C-5E59BB7344D4}"/>
                  </a:ext>
                </a:extLst>
              </p:cNvPr>
              <p:cNvSpPr/>
              <p:nvPr/>
            </p:nvSpPr>
            <p:spPr>
              <a:xfrm>
                <a:off x="3189970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7" name="矩形 17">
                <a:extLst>
                  <a:ext uri="{FF2B5EF4-FFF2-40B4-BE49-F238E27FC236}">
                    <a16:creationId xmlns:a16="http://schemas.microsoft.com/office/drawing/2014/main" id="{90B69615-54F6-A0AD-BB28-EE3CF04F7358}"/>
                  </a:ext>
                </a:extLst>
              </p:cNvPr>
              <p:cNvSpPr/>
              <p:nvPr/>
            </p:nvSpPr>
            <p:spPr>
              <a:xfrm>
                <a:off x="3777138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8" name="矩形 18">
                <a:extLst>
                  <a:ext uri="{FF2B5EF4-FFF2-40B4-BE49-F238E27FC236}">
                    <a16:creationId xmlns:a16="http://schemas.microsoft.com/office/drawing/2014/main" id="{70663793-CEC7-53D9-6189-01C0A32E4C8B}"/>
                  </a:ext>
                </a:extLst>
              </p:cNvPr>
              <p:cNvSpPr/>
              <p:nvPr/>
            </p:nvSpPr>
            <p:spPr>
              <a:xfrm>
                <a:off x="4364306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9" name="矩形 19">
                <a:extLst>
                  <a:ext uri="{FF2B5EF4-FFF2-40B4-BE49-F238E27FC236}">
                    <a16:creationId xmlns:a16="http://schemas.microsoft.com/office/drawing/2014/main" id="{F0FA339F-5DE4-7AAA-1C35-67BA7D4FBFB2}"/>
                  </a:ext>
                </a:extLst>
              </p:cNvPr>
              <p:cNvSpPr/>
              <p:nvPr/>
            </p:nvSpPr>
            <p:spPr>
              <a:xfrm>
                <a:off x="4951475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0" name="矩形 20">
                <a:extLst>
                  <a:ext uri="{FF2B5EF4-FFF2-40B4-BE49-F238E27FC236}">
                    <a16:creationId xmlns:a16="http://schemas.microsoft.com/office/drawing/2014/main" id="{E7D47990-88C8-5C0A-52ED-F61B5B239DDA}"/>
                  </a:ext>
                </a:extLst>
              </p:cNvPr>
              <p:cNvSpPr/>
              <p:nvPr/>
            </p:nvSpPr>
            <p:spPr>
              <a:xfrm>
                <a:off x="3189970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1" name="矩形 21">
                <a:extLst>
                  <a:ext uri="{FF2B5EF4-FFF2-40B4-BE49-F238E27FC236}">
                    <a16:creationId xmlns:a16="http://schemas.microsoft.com/office/drawing/2014/main" id="{F84E5CAD-E8E1-0439-B661-0FFD3C06BE9F}"/>
                  </a:ext>
                </a:extLst>
              </p:cNvPr>
              <p:cNvSpPr/>
              <p:nvPr/>
            </p:nvSpPr>
            <p:spPr>
              <a:xfrm>
                <a:off x="3777138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2" name="矩形 22">
                <a:extLst>
                  <a:ext uri="{FF2B5EF4-FFF2-40B4-BE49-F238E27FC236}">
                    <a16:creationId xmlns:a16="http://schemas.microsoft.com/office/drawing/2014/main" id="{C4E4AC62-024F-13A0-C3F1-95224C4533AB}"/>
                  </a:ext>
                </a:extLst>
              </p:cNvPr>
              <p:cNvSpPr/>
              <p:nvPr/>
            </p:nvSpPr>
            <p:spPr>
              <a:xfrm>
                <a:off x="4364306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3" name="矩形 23">
                <a:extLst>
                  <a:ext uri="{FF2B5EF4-FFF2-40B4-BE49-F238E27FC236}">
                    <a16:creationId xmlns:a16="http://schemas.microsoft.com/office/drawing/2014/main" id="{B80226F5-3BBB-FE2E-E5A9-92107E824CA0}"/>
                  </a:ext>
                </a:extLst>
              </p:cNvPr>
              <p:cNvSpPr/>
              <p:nvPr/>
            </p:nvSpPr>
            <p:spPr>
              <a:xfrm>
                <a:off x="4951475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4" name="箭头: 左右 24">
                <a:extLst>
                  <a:ext uri="{FF2B5EF4-FFF2-40B4-BE49-F238E27FC236}">
                    <a16:creationId xmlns:a16="http://schemas.microsoft.com/office/drawing/2014/main" id="{F74DC3A3-C20B-E2A9-2926-AF276FE841B3}"/>
                  </a:ext>
                </a:extLst>
              </p:cNvPr>
              <p:cNvSpPr/>
              <p:nvPr/>
            </p:nvSpPr>
            <p:spPr>
              <a:xfrm>
                <a:off x="3395736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5" name="箭头: 左右 25">
                <a:extLst>
                  <a:ext uri="{FF2B5EF4-FFF2-40B4-BE49-F238E27FC236}">
                    <a16:creationId xmlns:a16="http://schemas.microsoft.com/office/drawing/2014/main" id="{34E5075A-5283-F028-7130-0BA0D8503D4A}"/>
                  </a:ext>
                </a:extLst>
              </p:cNvPr>
              <p:cNvSpPr/>
              <p:nvPr/>
            </p:nvSpPr>
            <p:spPr>
              <a:xfrm>
                <a:off x="3982904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7" name="箭头: 左右 26">
                <a:extLst>
                  <a:ext uri="{FF2B5EF4-FFF2-40B4-BE49-F238E27FC236}">
                    <a16:creationId xmlns:a16="http://schemas.microsoft.com/office/drawing/2014/main" id="{78DDC6DC-0184-6B36-EB07-BB477BD82F7C}"/>
                  </a:ext>
                </a:extLst>
              </p:cNvPr>
              <p:cNvSpPr/>
              <p:nvPr/>
            </p:nvSpPr>
            <p:spPr>
              <a:xfrm>
                <a:off x="4570072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8" name="箭头: 左右 27">
                <a:extLst>
                  <a:ext uri="{FF2B5EF4-FFF2-40B4-BE49-F238E27FC236}">
                    <a16:creationId xmlns:a16="http://schemas.microsoft.com/office/drawing/2014/main" id="{C5EE9028-5B55-188D-EA11-6D01435DFDE3}"/>
                  </a:ext>
                </a:extLst>
              </p:cNvPr>
              <p:cNvSpPr/>
              <p:nvPr/>
            </p:nvSpPr>
            <p:spPr>
              <a:xfrm>
                <a:off x="3390378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9" name="箭头: 左右 28">
                <a:extLst>
                  <a:ext uri="{FF2B5EF4-FFF2-40B4-BE49-F238E27FC236}">
                    <a16:creationId xmlns:a16="http://schemas.microsoft.com/office/drawing/2014/main" id="{B4B714FE-9E96-7213-8EC2-77655D54E60B}"/>
                  </a:ext>
                </a:extLst>
              </p:cNvPr>
              <p:cNvSpPr/>
              <p:nvPr/>
            </p:nvSpPr>
            <p:spPr>
              <a:xfrm>
                <a:off x="3977546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0" name="箭头: 左右 29">
                <a:extLst>
                  <a:ext uri="{FF2B5EF4-FFF2-40B4-BE49-F238E27FC236}">
                    <a16:creationId xmlns:a16="http://schemas.microsoft.com/office/drawing/2014/main" id="{36F65E65-EEEE-508E-A03D-9CB52A044E87}"/>
                  </a:ext>
                </a:extLst>
              </p:cNvPr>
              <p:cNvSpPr/>
              <p:nvPr/>
            </p:nvSpPr>
            <p:spPr>
              <a:xfrm>
                <a:off x="4564714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1" name="箭头: 左右 30">
                <a:extLst>
                  <a:ext uri="{FF2B5EF4-FFF2-40B4-BE49-F238E27FC236}">
                    <a16:creationId xmlns:a16="http://schemas.microsoft.com/office/drawing/2014/main" id="{1C08D4FB-A6C0-4DDE-20FB-ABF38C1F0405}"/>
                  </a:ext>
                </a:extLst>
              </p:cNvPr>
              <p:cNvSpPr/>
              <p:nvPr/>
            </p:nvSpPr>
            <p:spPr>
              <a:xfrm>
                <a:off x="3390378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2" name="箭头: 左右 31">
                <a:extLst>
                  <a:ext uri="{FF2B5EF4-FFF2-40B4-BE49-F238E27FC236}">
                    <a16:creationId xmlns:a16="http://schemas.microsoft.com/office/drawing/2014/main" id="{BF3E84F4-481A-8045-E896-7FB725409C42}"/>
                  </a:ext>
                </a:extLst>
              </p:cNvPr>
              <p:cNvSpPr/>
              <p:nvPr/>
            </p:nvSpPr>
            <p:spPr>
              <a:xfrm>
                <a:off x="3977546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3" name="箭头: 左右 32">
                <a:extLst>
                  <a:ext uri="{FF2B5EF4-FFF2-40B4-BE49-F238E27FC236}">
                    <a16:creationId xmlns:a16="http://schemas.microsoft.com/office/drawing/2014/main" id="{8BB75B14-4DD3-ADCF-890D-C225C01D1298}"/>
                  </a:ext>
                </a:extLst>
              </p:cNvPr>
              <p:cNvSpPr/>
              <p:nvPr/>
            </p:nvSpPr>
            <p:spPr>
              <a:xfrm>
                <a:off x="4564714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4" name="箭头: 左右 33">
                <a:extLst>
                  <a:ext uri="{FF2B5EF4-FFF2-40B4-BE49-F238E27FC236}">
                    <a16:creationId xmlns:a16="http://schemas.microsoft.com/office/drawing/2014/main" id="{5C4FDD94-D787-766C-7F20-BCFA79A044EB}"/>
                  </a:ext>
                </a:extLst>
              </p:cNvPr>
              <p:cNvSpPr/>
              <p:nvPr/>
            </p:nvSpPr>
            <p:spPr>
              <a:xfrm>
                <a:off x="3390378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5" name="箭头: 左右 34">
                <a:extLst>
                  <a:ext uri="{FF2B5EF4-FFF2-40B4-BE49-F238E27FC236}">
                    <a16:creationId xmlns:a16="http://schemas.microsoft.com/office/drawing/2014/main" id="{9FE403FF-F3AB-3656-A92D-8EB5BE368ABE}"/>
                  </a:ext>
                </a:extLst>
              </p:cNvPr>
              <p:cNvSpPr/>
              <p:nvPr/>
            </p:nvSpPr>
            <p:spPr>
              <a:xfrm>
                <a:off x="3977546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6" name="箭头: 左右 35">
                <a:extLst>
                  <a:ext uri="{FF2B5EF4-FFF2-40B4-BE49-F238E27FC236}">
                    <a16:creationId xmlns:a16="http://schemas.microsoft.com/office/drawing/2014/main" id="{B4CB4311-565F-CC3F-2B12-A97E2B427F84}"/>
                  </a:ext>
                </a:extLst>
              </p:cNvPr>
              <p:cNvSpPr/>
              <p:nvPr/>
            </p:nvSpPr>
            <p:spPr>
              <a:xfrm>
                <a:off x="4564714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7" name="箭头: 左右 36">
                <a:extLst>
                  <a:ext uri="{FF2B5EF4-FFF2-40B4-BE49-F238E27FC236}">
                    <a16:creationId xmlns:a16="http://schemas.microsoft.com/office/drawing/2014/main" id="{5F3328CE-F998-9DE0-BF42-FFE9E6D17EAC}"/>
                  </a:ext>
                </a:extLst>
              </p:cNvPr>
              <p:cNvSpPr/>
              <p:nvPr/>
            </p:nvSpPr>
            <p:spPr>
              <a:xfrm rot="5400000">
                <a:off x="304998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8" name="箭头: 左右 37">
                <a:extLst>
                  <a:ext uri="{FF2B5EF4-FFF2-40B4-BE49-F238E27FC236}">
                    <a16:creationId xmlns:a16="http://schemas.microsoft.com/office/drawing/2014/main" id="{C1FFEAB8-08AC-56F3-B204-E086771DB10B}"/>
                  </a:ext>
                </a:extLst>
              </p:cNvPr>
              <p:cNvSpPr/>
              <p:nvPr/>
            </p:nvSpPr>
            <p:spPr>
              <a:xfrm rot="5400000">
                <a:off x="3049982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9" name="箭头: 左右 38">
                <a:extLst>
                  <a:ext uri="{FF2B5EF4-FFF2-40B4-BE49-F238E27FC236}">
                    <a16:creationId xmlns:a16="http://schemas.microsoft.com/office/drawing/2014/main" id="{2AA551B4-C7DB-054F-86CD-BF246190C508}"/>
                  </a:ext>
                </a:extLst>
              </p:cNvPr>
              <p:cNvSpPr/>
              <p:nvPr/>
            </p:nvSpPr>
            <p:spPr>
              <a:xfrm rot="5400000">
                <a:off x="304998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0" name="箭头: 左右 39">
                <a:extLst>
                  <a:ext uri="{FF2B5EF4-FFF2-40B4-BE49-F238E27FC236}">
                    <a16:creationId xmlns:a16="http://schemas.microsoft.com/office/drawing/2014/main" id="{871292C9-2F88-C939-2CD9-FE3F0C8D0E10}"/>
                  </a:ext>
                </a:extLst>
              </p:cNvPr>
              <p:cNvSpPr/>
              <p:nvPr/>
            </p:nvSpPr>
            <p:spPr>
              <a:xfrm rot="5400000">
                <a:off x="3644129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1" name="箭头: 左右 40">
                <a:extLst>
                  <a:ext uri="{FF2B5EF4-FFF2-40B4-BE49-F238E27FC236}">
                    <a16:creationId xmlns:a16="http://schemas.microsoft.com/office/drawing/2014/main" id="{6F79E1AE-7F02-77CE-2AE3-3027FAF1DFB8}"/>
                  </a:ext>
                </a:extLst>
              </p:cNvPr>
              <p:cNvSpPr/>
              <p:nvPr/>
            </p:nvSpPr>
            <p:spPr>
              <a:xfrm rot="5400000">
                <a:off x="3644129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2" name="箭头: 左右 41">
                <a:extLst>
                  <a:ext uri="{FF2B5EF4-FFF2-40B4-BE49-F238E27FC236}">
                    <a16:creationId xmlns:a16="http://schemas.microsoft.com/office/drawing/2014/main" id="{E8AB6472-A7EC-626D-4905-8E5682EEE50C}"/>
                  </a:ext>
                </a:extLst>
              </p:cNvPr>
              <p:cNvSpPr/>
              <p:nvPr/>
            </p:nvSpPr>
            <p:spPr>
              <a:xfrm rot="5400000">
                <a:off x="3644129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3" name="箭头: 左右 42">
                <a:extLst>
                  <a:ext uri="{FF2B5EF4-FFF2-40B4-BE49-F238E27FC236}">
                    <a16:creationId xmlns:a16="http://schemas.microsoft.com/office/drawing/2014/main" id="{DA6C3F42-BAE9-E8D0-424C-A270CE8FAC67}"/>
                  </a:ext>
                </a:extLst>
              </p:cNvPr>
              <p:cNvSpPr/>
              <p:nvPr/>
            </p:nvSpPr>
            <p:spPr>
              <a:xfrm rot="5400000">
                <a:off x="4229398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4" name="箭头: 左右 43">
                <a:extLst>
                  <a:ext uri="{FF2B5EF4-FFF2-40B4-BE49-F238E27FC236}">
                    <a16:creationId xmlns:a16="http://schemas.microsoft.com/office/drawing/2014/main" id="{AC44D855-9667-BE7D-0D65-243F008320F3}"/>
                  </a:ext>
                </a:extLst>
              </p:cNvPr>
              <p:cNvSpPr/>
              <p:nvPr/>
            </p:nvSpPr>
            <p:spPr>
              <a:xfrm rot="5400000">
                <a:off x="4229398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5" name="箭头: 左右 44">
                <a:extLst>
                  <a:ext uri="{FF2B5EF4-FFF2-40B4-BE49-F238E27FC236}">
                    <a16:creationId xmlns:a16="http://schemas.microsoft.com/office/drawing/2014/main" id="{C3D2EBBF-43EB-5331-CFBD-BE79AC751D15}"/>
                  </a:ext>
                </a:extLst>
              </p:cNvPr>
              <p:cNvSpPr/>
              <p:nvPr/>
            </p:nvSpPr>
            <p:spPr>
              <a:xfrm rot="5400000">
                <a:off x="4229398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6" name="箭头: 左右 45">
                <a:extLst>
                  <a:ext uri="{FF2B5EF4-FFF2-40B4-BE49-F238E27FC236}">
                    <a16:creationId xmlns:a16="http://schemas.microsoft.com/office/drawing/2014/main" id="{176E9198-FA06-D05C-8380-6900B6328192}"/>
                  </a:ext>
                </a:extLst>
              </p:cNvPr>
              <p:cNvSpPr/>
              <p:nvPr/>
            </p:nvSpPr>
            <p:spPr>
              <a:xfrm rot="5400000">
                <a:off x="482224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7" name="箭头: 左右 46">
                <a:extLst>
                  <a:ext uri="{FF2B5EF4-FFF2-40B4-BE49-F238E27FC236}">
                    <a16:creationId xmlns:a16="http://schemas.microsoft.com/office/drawing/2014/main" id="{B90EAF52-7413-6DDD-400A-C491E304163D}"/>
                  </a:ext>
                </a:extLst>
              </p:cNvPr>
              <p:cNvSpPr/>
              <p:nvPr/>
            </p:nvSpPr>
            <p:spPr>
              <a:xfrm rot="5400000">
                <a:off x="4822242" y="32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8" name="箭头: 左右 47">
                <a:extLst>
                  <a:ext uri="{FF2B5EF4-FFF2-40B4-BE49-F238E27FC236}">
                    <a16:creationId xmlns:a16="http://schemas.microsoft.com/office/drawing/2014/main" id="{4EF3C8A4-E472-2717-C5C5-E0671A21CED0}"/>
                  </a:ext>
                </a:extLst>
              </p:cNvPr>
              <p:cNvSpPr/>
              <p:nvPr/>
            </p:nvSpPr>
            <p:spPr>
              <a:xfrm rot="5400000">
                <a:off x="482224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9" name="箭头: 左右 48">
                <a:extLst>
                  <a:ext uri="{FF2B5EF4-FFF2-40B4-BE49-F238E27FC236}">
                    <a16:creationId xmlns:a16="http://schemas.microsoft.com/office/drawing/2014/main" id="{E1157832-9723-8054-EDC7-5E39A83041C4}"/>
                  </a:ext>
                </a:extLst>
              </p:cNvPr>
              <p:cNvSpPr/>
              <p:nvPr/>
            </p:nvSpPr>
            <p:spPr>
              <a:xfrm>
                <a:off x="3395736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0" name="箭头: 左右 49">
                <a:extLst>
                  <a:ext uri="{FF2B5EF4-FFF2-40B4-BE49-F238E27FC236}">
                    <a16:creationId xmlns:a16="http://schemas.microsoft.com/office/drawing/2014/main" id="{ED0A383D-4A37-A03E-12D0-A5FF1BAC7B10}"/>
                  </a:ext>
                </a:extLst>
              </p:cNvPr>
              <p:cNvSpPr/>
              <p:nvPr/>
            </p:nvSpPr>
            <p:spPr>
              <a:xfrm>
                <a:off x="3984169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1" name="箭头: 左右 50">
                <a:extLst>
                  <a:ext uri="{FF2B5EF4-FFF2-40B4-BE49-F238E27FC236}">
                    <a16:creationId xmlns:a16="http://schemas.microsoft.com/office/drawing/2014/main" id="{CDD6FF0B-BFF7-B06E-41EF-E7082C052F5C}"/>
                  </a:ext>
                </a:extLst>
              </p:cNvPr>
              <p:cNvSpPr/>
              <p:nvPr/>
            </p:nvSpPr>
            <p:spPr>
              <a:xfrm>
                <a:off x="4572602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2" name="箭头: 左右 51">
                <a:extLst>
                  <a:ext uri="{FF2B5EF4-FFF2-40B4-BE49-F238E27FC236}">
                    <a16:creationId xmlns:a16="http://schemas.microsoft.com/office/drawing/2014/main" id="{5D0DD9D3-FE49-C82C-A845-28B1ECD7BCD0}"/>
                  </a:ext>
                </a:extLst>
              </p:cNvPr>
              <p:cNvSpPr/>
              <p:nvPr/>
            </p:nvSpPr>
            <p:spPr>
              <a:xfrm>
                <a:off x="3395736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3" name="箭头: 左右 52">
                <a:extLst>
                  <a:ext uri="{FF2B5EF4-FFF2-40B4-BE49-F238E27FC236}">
                    <a16:creationId xmlns:a16="http://schemas.microsoft.com/office/drawing/2014/main" id="{E3A5207B-F0E0-F3FC-EF25-8B71317D9E0A}"/>
                  </a:ext>
                </a:extLst>
              </p:cNvPr>
              <p:cNvSpPr/>
              <p:nvPr/>
            </p:nvSpPr>
            <p:spPr>
              <a:xfrm>
                <a:off x="3984169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4" name="箭头: 左右 53">
                <a:extLst>
                  <a:ext uri="{FF2B5EF4-FFF2-40B4-BE49-F238E27FC236}">
                    <a16:creationId xmlns:a16="http://schemas.microsoft.com/office/drawing/2014/main" id="{4F7419E2-86B2-7936-9F6E-45C8E3D4B00E}"/>
                  </a:ext>
                </a:extLst>
              </p:cNvPr>
              <p:cNvSpPr/>
              <p:nvPr/>
            </p:nvSpPr>
            <p:spPr>
              <a:xfrm>
                <a:off x="4572602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5" name="箭头: 左右 54">
                <a:extLst>
                  <a:ext uri="{FF2B5EF4-FFF2-40B4-BE49-F238E27FC236}">
                    <a16:creationId xmlns:a16="http://schemas.microsoft.com/office/drawing/2014/main" id="{18705FD0-7307-137B-8685-FC4B99DA0D9A}"/>
                  </a:ext>
                </a:extLst>
              </p:cNvPr>
              <p:cNvSpPr/>
              <p:nvPr/>
            </p:nvSpPr>
            <p:spPr>
              <a:xfrm>
                <a:off x="3395736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6" name="箭头: 左右 55">
                <a:extLst>
                  <a:ext uri="{FF2B5EF4-FFF2-40B4-BE49-F238E27FC236}">
                    <a16:creationId xmlns:a16="http://schemas.microsoft.com/office/drawing/2014/main" id="{92EE123C-330A-2154-3B1B-D4A712EA1902}"/>
                  </a:ext>
                </a:extLst>
              </p:cNvPr>
              <p:cNvSpPr/>
              <p:nvPr/>
            </p:nvSpPr>
            <p:spPr>
              <a:xfrm>
                <a:off x="3984169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7" name="箭头: 左右 56">
                <a:extLst>
                  <a:ext uri="{FF2B5EF4-FFF2-40B4-BE49-F238E27FC236}">
                    <a16:creationId xmlns:a16="http://schemas.microsoft.com/office/drawing/2014/main" id="{6E83A48B-33F9-C5F2-6808-EB86053ED306}"/>
                  </a:ext>
                </a:extLst>
              </p:cNvPr>
              <p:cNvSpPr/>
              <p:nvPr/>
            </p:nvSpPr>
            <p:spPr>
              <a:xfrm>
                <a:off x="4572602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8" name="箭头: 左右 57">
                <a:extLst>
                  <a:ext uri="{FF2B5EF4-FFF2-40B4-BE49-F238E27FC236}">
                    <a16:creationId xmlns:a16="http://schemas.microsoft.com/office/drawing/2014/main" id="{62A909FE-5FE9-0703-F909-BC1AB3A8FCBE}"/>
                  </a:ext>
                </a:extLst>
              </p:cNvPr>
              <p:cNvSpPr/>
              <p:nvPr/>
            </p:nvSpPr>
            <p:spPr>
              <a:xfrm>
                <a:off x="3395736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9" name="箭头: 左右 58">
                <a:extLst>
                  <a:ext uri="{FF2B5EF4-FFF2-40B4-BE49-F238E27FC236}">
                    <a16:creationId xmlns:a16="http://schemas.microsoft.com/office/drawing/2014/main" id="{96D6FD9E-DC9F-D4D6-DE41-49E6E9AC95DE}"/>
                  </a:ext>
                </a:extLst>
              </p:cNvPr>
              <p:cNvSpPr/>
              <p:nvPr/>
            </p:nvSpPr>
            <p:spPr>
              <a:xfrm>
                <a:off x="3984169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0" name="箭头: 左右 59">
                <a:extLst>
                  <a:ext uri="{FF2B5EF4-FFF2-40B4-BE49-F238E27FC236}">
                    <a16:creationId xmlns:a16="http://schemas.microsoft.com/office/drawing/2014/main" id="{AD2953EC-D968-1A7E-4EBF-F249310BA658}"/>
                  </a:ext>
                </a:extLst>
              </p:cNvPr>
              <p:cNvSpPr/>
              <p:nvPr/>
            </p:nvSpPr>
            <p:spPr>
              <a:xfrm>
                <a:off x="4572602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1" name="箭头: 左右 60">
                <a:extLst>
                  <a:ext uri="{FF2B5EF4-FFF2-40B4-BE49-F238E27FC236}">
                    <a16:creationId xmlns:a16="http://schemas.microsoft.com/office/drawing/2014/main" id="{95B75636-D4A5-78C4-47C9-2A2321B9611A}"/>
                  </a:ext>
                </a:extLst>
              </p:cNvPr>
              <p:cNvSpPr/>
              <p:nvPr/>
            </p:nvSpPr>
            <p:spPr>
              <a:xfrm rot="5400000">
                <a:off x="3143869" y="271840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2" name="箭头: 左右 61">
                <a:extLst>
                  <a:ext uri="{FF2B5EF4-FFF2-40B4-BE49-F238E27FC236}">
                    <a16:creationId xmlns:a16="http://schemas.microsoft.com/office/drawing/2014/main" id="{1579ABE5-1D6B-9425-D9EB-D6022F30A19C}"/>
                  </a:ext>
                </a:extLst>
              </p:cNvPr>
              <p:cNvSpPr/>
              <p:nvPr/>
            </p:nvSpPr>
            <p:spPr>
              <a:xfrm rot="5400000">
                <a:off x="3730186" y="271840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3" name="箭头: 左右 62">
                <a:extLst>
                  <a:ext uri="{FF2B5EF4-FFF2-40B4-BE49-F238E27FC236}">
                    <a16:creationId xmlns:a16="http://schemas.microsoft.com/office/drawing/2014/main" id="{C040F0CC-7D2A-74D3-D0AC-91AE6242CE0C}"/>
                  </a:ext>
                </a:extLst>
              </p:cNvPr>
              <p:cNvSpPr/>
              <p:nvPr/>
            </p:nvSpPr>
            <p:spPr>
              <a:xfrm rot="5400000">
                <a:off x="4316503" y="2718404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4" name="箭头: 左右 63">
                <a:extLst>
                  <a:ext uri="{FF2B5EF4-FFF2-40B4-BE49-F238E27FC236}">
                    <a16:creationId xmlns:a16="http://schemas.microsoft.com/office/drawing/2014/main" id="{B6AE12E5-F521-3DF1-32CD-DF647BB1C7A4}"/>
                  </a:ext>
                </a:extLst>
              </p:cNvPr>
              <p:cNvSpPr/>
              <p:nvPr/>
            </p:nvSpPr>
            <p:spPr>
              <a:xfrm rot="5400000">
                <a:off x="4902820" y="2718405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5" name="箭头: 左右 64">
                <a:extLst>
                  <a:ext uri="{FF2B5EF4-FFF2-40B4-BE49-F238E27FC236}">
                    <a16:creationId xmlns:a16="http://schemas.microsoft.com/office/drawing/2014/main" id="{EB0DD7B8-4E23-4FE1-9442-64E9BE4C4911}"/>
                  </a:ext>
                </a:extLst>
              </p:cNvPr>
              <p:cNvSpPr/>
              <p:nvPr/>
            </p:nvSpPr>
            <p:spPr>
              <a:xfrm rot="5400000">
                <a:off x="3143869" y="332762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7" name="箭头: 左右 65">
                <a:extLst>
                  <a:ext uri="{FF2B5EF4-FFF2-40B4-BE49-F238E27FC236}">
                    <a16:creationId xmlns:a16="http://schemas.microsoft.com/office/drawing/2014/main" id="{80443D0B-E6B6-AEF5-CE8C-5C02121D2065}"/>
                  </a:ext>
                </a:extLst>
              </p:cNvPr>
              <p:cNvSpPr/>
              <p:nvPr/>
            </p:nvSpPr>
            <p:spPr>
              <a:xfrm rot="5400000">
                <a:off x="3730186" y="332762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8" name="箭头: 左右 66">
                <a:extLst>
                  <a:ext uri="{FF2B5EF4-FFF2-40B4-BE49-F238E27FC236}">
                    <a16:creationId xmlns:a16="http://schemas.microsoft.com/office/drawing/2014/main" id="{6DBE7AF1-8713-0CDD-86FF-AC6A2E33808C}"/>
                  </a:ext>
                </a:extLst>
              </p:cNvPr>
              <p:cNvSpPr/>
              <p:nvPr/>
            </p:nvSpPr>
            <p:spPr>
              <a:xfrm rot="5400000">
                <a:off x="4316503" y="332762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9" name="箭头: 左右 67">
                <a:extLst>
                  <a:ext uri="{FF2B5EF4-FFF2-40B4-BE49-F238E27FC236}">
                    <a16:creationId xmlns:a16="http://schemas.microsoft.com/office/drawing/2014/main" id="{31C3241B-9B29-5D10-8D6B-5B67C2EF854D}"/>
                  </a:ext>
                </a:extLst>
              </p:cNvPr>
              <p:cNvSpPr/>
              <p:nvPr/>
            </p:nvSpPr>
            <p:spPr>
              <a:xfrm rot="5400000">
                <a:off x="4902820" y="3324449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0" name="箭头: 左右 68">
                <a:extLst>
                  <a:ext uri="{FF2B5EF4-FFF2-40B4-BE49-F238E27FC236}">
                    <a16:creationId xmlns:a16="http://schemas.microsoft.com/office/drawing/2014/main" id="{23AF68A4-185A-16CC-726A-D335C9385145}"/>
                  </a:ext>
                </a:extLst>
              </p:cNvPr>
              <p:cNvSpPr/>
              <p:nvPr/>
            </p:nvSpPr>
            <p:spPr>
              <a:xfrm rot="5400000">
                <a:off x="3143869" y="3936840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1" name="箭头: 左右 69">
                <a:extLst>
                  <a:ext uri="{FF2B5EF4-FFF2-40B4-BE49-F238E27FC236}">
                    <a16:creationId xmlns:a16="http://schemas.microsoft.com/office/drawing/2014/main" id="{D566EC28-AC17-F9BC-CF87-0DE3B4A2F748}"/>
                  </a:ext>
                </a:extLst>
              </p:cNvPr>
              <p:cNvSpPr/>
              <p:nvPr/>
            </p:nvSpPr>
            <p:spPr>
              <a:xfrm rot="5400000">
                <a:off x="3730186" y="393684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3" name="箭头: 左右 70">
                <a:extLst>
                  <a:ext uri="{FF2B5EF4-FFF2-40B4-BE49-F238E27FC236}">
                    <a16:creationId xmlns:a16="http://schemas.microsoft.com/office/drawing/2014/main" id="{14012D29-315D-ADB9-F13F-58B97CEDF2A6}"/>
                  </a:ext>
                </a:extLst>
              </p:cNvPr>
              <p:cNvSpPr/>
              <p:nvPr/>
            </p:nvSpPr>
            <p:spPr>
              <a:xfrm rot="5400000">
                <a:off x="4316503" y="393684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4" name="箭头: 左右 71">
                <a:extLst>
                  <a:ext uri="{FF2B5EF4-FFF2-40B4-BE49-F238E27FC236}">
                    <a16:creationId xmlns:a16="http://schemas.microsoft.com/office/drawing/2014/main" id="{41FB76EA-657B-C641-0E98-4FFAB22D67CF}"/>
                  </a:ext>
                </a:extLst>
              </p:cNvPr>
              <p:cNvSpPr/>
              <p:nvPr/>
            </p:nvSpPr>
            <p:spPr>
              <a:xfrm rot="5400000">
                <a:off x="4902820" y="393684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grpSp>
            <p:nvGrpSpPr>
              <p:cNvPr id="95" name="组合 72">
                <a:extLst>
                  <a:ext uri="{FF2B5EF4-FFF2-40B4-BE49-F238E27FC236}">
                    <a16:creationId xmlns:a16="http://schemas.microsoft.com/office/drawing/2014/main" id="{92D93A8C-EE5A-F1F4-34FE-9F061EA98F4B}"/>
                  </a:ext>
                </a:extLst>
              </p:cNvPr>
              <p:cNvGrpSpPr/>
              <p:nvPr/>
            </p:nvGrpSpPr>
            <p:grpSpPr>
              <a:xfrm>
                <a:off x="3213445" y="1935087"/>
                <a:ext cx="1868370" cy="429342"/>
                <a:chOff x="6685631" y="835025"/>
                <a:chExt cx="1868370" cy="429342"/>
              </a:xfrm>
            </p:grpSpPr>
            <p:sp>
              <p:nvSpPr>
                <p:cNvPr id="111" name="箭头: 左右 88">
                  <a:extLst>
                    <a:ext uri="{FF2B5EF4-FFF2-40B4-BE49-F238E27FC236}">
                      <a16:creationId xmlns:a16="http://schemas.microsoft.com/office/drawing/2014/main" id="{5FA2D135-FA41-8725-D498-637000A944C0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2" name="箭头: 左右 89">
                  <a:extLst>
                    <a:ext uri="{FF2B5EF4-FFF2-40B4-BE49-F238E27FC236}">
                      <a16:creationId xmlns:a16="http://schemas.microsoft.com/office/drawing/2014/main" id="{556877EF-5249-89A8-E39E-87A401002A5E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3" name="箭头: 左右 90">
                  <a:extLst>
                    <a:ext uri="{FF2B5EF4-FFF2-40B4-BE49-F238E27FC236}">
                      <a16:creationId xmlns:a16="http://schemas.microsoft.com/office/drawing/2014/main" id="{B7DD1D17-25CE-B6A7-F22D-F0AA2E1807D7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4" name="箭头: 左右 91">
                  <a:extLst>
                    <a:ext uri="{FF2B5EF4-FFF2-40B4-BE49-F238E27FC236}">
                      <a16:creationId xmlns:a16="http://schemas.microsoft.com/office/drawing/2014/main" id="{7170D874-E4FB-00A1-672E-24DF1F79EC0E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6" name="组合 73">
                <a:extLst>
                  <a:ext uri="{FF2B5EF4-FFF2-40B4-BE49-F238E27FC236}">
                    <a16:creationId xmlns:a16="http://schemas.microsoft.com/office/drawing/2014/main" id="{F4305B3E-81B2-55D3-EB8D-30C67D583C4C}"/>
                  </a:ext>
                </a:extLst>
              </p:cNvPr>
              <p:cNvGrpSpPr/>
              <p:nvPr/>
            </p:nvGrpSpPr>
            <p:grpSpPr>
              <a:xfrm>
                <a:off x="3213445" y="4339124"/>
                <a:ext cx="1868370" cy="130049"/>
                <a:chOff x="6685631" y="3273987"/>
                <a:chExt cx="1868370" cy="429342"/>
              </a:xfrm>
            </p:grpSpPr>
            <p:sp>
              <p:nvSpPr>
                <p:cNvPr id="107" name="箭头: 左右 84">
                  <a:extLst>
                    <a:ext uri="{FF2B5EF4-FFF2-40B4-BE49-F238E27FC236}">
                      <a16:creationId xmlns:a16="http://schemas.microsoft.com/office/drawing/2014/main" id="{2F5DA4B9-996E-7B49-F0C8-7C961296DD31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8" name="箭头: 左右 85">
                  <a:extLst>
                    <a:ext uri="{FF2B5EF4-FFF2-40B4-BE49-F238E27FC236}">
                      <a16:creationId xmlns:a16="http://schemas.microsoft.com/office/drawing/2014/main" id="{B8A680FE-D774-55B6-48FD-B0819CD632C7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9" name="箭头: 左右 86">
                  <a:extLst>
                    <a:ext uri="{FF2B5EF4-FFF2-40B4-BE49-F238E27FC236}">
                      <a16:creationId xmlns:a16="http://schemas.microsoft.com/office/drawing/2014/main" id="{80A8EEAB-999B-FECB-3C5B-E5278314CE24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0" name="箭头: 左右 87">
                  <a:extLst>
                    <a:ext uri="{FF2B5EF4-FFF2-40B4-BE49-F238E27FC236}">
                      <a16:creationId xmlns:a16="http://schemas.microsoft.com/office/drawing/2014/main" id="{4F4BA48A-1B67-7B4C-041C-9C0E0377293C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7" name="组合 74">
                <a:extLst>
                  <a:ext uri="{FF2B5EF4-FFF2-40B4-BE49-F238E27FC236}">
                    <a16:creationId xmlns:a16="http://schemas.microsoft.com/office/drawing/2014/main" id="{606C92A8-82C3-E4D5-8B47-A7883D59D9C1}"/>
                  </a:ext>
                </a:extLst>
              </p:cNvPr>
              <p:cNvGrpSpPr/>
              <p:nvPr/>
            </p:nvGrpSpPr>
            <p:grpSpPr>
              <a:xfrm rot="5400000">
                <a:off x="2196894" y="3301106"/>
                <a:ext cx="1932604" cy="145316"/>
                <a:chOff x="6685631" y="3273987"/>
                <a:chExt cx="1868370" cy="429342"/>
              </a:xfrm>
            </p:grpSpPr>
            <p:sp>
              <p:nvSpPr>
                <p:cNvPr id="103" name="箭头: 左右 80">
                  <a:extLst>
                    <a:ext uri="{FF2B5EF4-FFF2-40B4-BE49-F238E27FC236}">
                      <a16:creationId xmlns:a16="http://schemas.microsoft.com/office/drawing/2014/main" id="{390B0FC1-3C85-C883-9E85-8E2598550CD6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4" name="箭头: 左右 81">
                  <a:extLst>
                    <a:ext uri="{FF2B5EF4-FFF2-40B4-BE49-F238E27FC236}">
                      <a16:creationId xmlns:a16="http://schemas.microsoft.com/office/drawing/2014/main" id="{9109A53C-7647-A433-C9A2-54097DEB9CDE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5" name="箭头: 左右 82">
                  <a:extLst>
                    <a:ext uri="{FF2B5EF4-FFF2-40B4-BE49-F238E27FC236}">
                      <a16:creationId xmlns:a16="http://schemas.microsoft.com/office/drawing/2014/main" id="{C318148C-C136-0D30-43FD-9FD08CF5EF7A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6" name="箭头: 左右 83">
                  <a:extLst>
                    <a:ext uri="{FF2B5EF4-FFF2-40B4-BE49-F238E27FC236}">
                      <a16:creationId xmlns:a16="http://schemas.microsoft.com/office/drawing/2014/main" id="{D676B44F-7280-8DB5-0829-11B5B2EBA07E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8" name="组合 75">
                <a:extLst>
                  <a:ext uri="{FF2B5EF4-FFF2-40B4-BE49-F238E27FC236}">
                    <a16:creationId xmlns:a16="http://schemas.microsoft.com/office/drawing/2014/main" id="{C3B4DC23-2877-1A78-8FC4-6745A339EDFA}"/>
                  </a:ext>
                </a:extLst>
              </p:cNvPr>
              <p:cNvGrpSpPr/>
              <p:nvPr/>
            </p:nvGrpSpPr>
            <p:grpSpPr>
              <a:xfrm rot="5400000">
                <a:off x="4362579" y="3176085"/>
                <a:ext cx="1966592" cy="429342"/>
                <a:chOff x="6685631" y="835025"/>
                <a:chExt cx="1868370" cy="429342"/>
              </a:xfrm>
            </p:grpSpPr>
            <p:sp>
              <p:nvSpPr>
                <p:cNvPr id="99" name="箭头: 左右 76">
                  <a:extLst>
                    <a:ext uri="{FF2B5EF4-FFF2-40B4-BE49-F238E27FC236}">
                      <a16:creationId xmlns:a16="http://schemas.microsoft.com/office/drawing/2014/main" id="{AF8967FE-C898-2733-D70A-451F4931348E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0" name="箭头: 左右 77">
                  <a:extLst>
                    <a:ext uri="{FF2B5EF4-FFF2-40B4-BE49-F238E27FC236}">
                      <a16:creationId xmlns:a16="http://schemas.microsoft.com/office/drawing/2014/main" id="{3E250586-777F-A575-298B-9B791EA7C402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1" name="箭头: 左右 78">
                  <a:extLst>
                    <a:ext uri="{FF2B5EF4-FFF2-40B4-BE49-F238E27FC236}">
                      <a16:creationId xmlns:a16="http://schemas.microsoft.com/office/drawing/2014/main" id="{D2571151-7846-460C-A37B-7CF4523198E2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2" name="箭头: 左右 79">
                  <a:extLst>
                    <a:ext uri="{FF2B5EF4-FFF2-40B4-BE49-F238E27FC236}">
                      <a16:creationId xmlns:a16="http://schemas.microsoft.com/office/drawing/2014/main" id="{D5A773ED-9180-7634-2499-38BFF5C97988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</p:grpSp>
        <p:grpSp>
          <p:nvGrpSpPr>
            <p:cNvPr id="6" name="组合 108">
              <a:extLst>
                <a:ext uri="{FF2B5EF4-FFF2-40B4-BE49-F238E27FC236}">
                  <a16:creationId xmlns:a16="http://schemas.microsoft.com/office/drawing/2014/main" id="{D7E204EC-9A11-1CE2-4A5B-BC07B1CEB6D0}"/>
                </a:ext>
              </a:extLst>
            </p:cNvPr>
            <p:cNvGrpSpPr/>
            <p:nvPr/>
          </p:nvGrpSpPr>
          <p:grpSpPr>
            <a:xfrm>
              <a:off x="5639205" y="2423467"/>
              <a:ext cx="854588" cy="3706129"/>
              <a:chOff x="2862668" y="2193494"/>
              <a:chExt cx="1055914" cy="3706129"/>
            </a:xfrm>
            <a:solidFill>
              <a:schemeClr val="bg2"/>
            </a:solidFill>
          </p:grpSpPr>
          <p:sp>
            <p:nvSpPr>
              <p:cNvPr id="20" name="矩形 109">
                <a:extLst>
                  <a:ext uri="{FF2B5EF4-FFF2-40B4-BE49-F238E27FC236}">
                    <a16:creationId xmlns:a16="http://schemas.microsoft.com/office/drawing/2014/main" id="{5B9F7B5F-F92D-2C10-B6F1-D6C2F14F0C37}"/>
                  </a:ext>
                </a:extLst>
              </p:cNvPr>
              <p:cNvSpPr/>
              <p:nvPr/>
            </p:nvSpPr>
            <p:spPr>
              <a:xfrm>
                <a:off x="2862668" y="2193494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" name="矩形 110">
                <a:extLst>
                  <a:ext uri="{FF2B5EF4-FFF2-40B4-BE49-F238E27FC236}">
                    <a16:creationId xmlns:a16="http://schemas.microsoft.com/office/drawing/2014/main" id="{BB6D4976-C06E-0950-6A53-B8E630037C4D}"/>
                  </a:ext>
                </a:extLst>
              </p:cNvPr>
              <p:cNvSpPr/>
              <p:nvPr/>
            </p:nvSpPr>
            <p:spPr>
              <a:xfrm>
                <a:off x="2862668" y="3338156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矩形 111">
                <a:extLst>
                  <a:ext uri="{FF2B5EF4-FFF2-40B4-BE49-F238E27FC236}">
                    <a16:creationId xmlns:a16="http://schemas.microsoft.com/office/drawing/2014/main" id="{AAA05EC0-9B72-EC1E-1492-3A03C0D762EA}"/>
                  </a:ext>
                </a:extLst>
              </p:cNvPr>
              <p:cNvSpPr/>
              <p:nvPr/>
            </p:nvSpPr>
            <p:spPr>
              <a:xfrm>
                <a:off x="2862668" y="4482818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矩形 112">
                <a:extLst>
                  <a:ext uri="{FF2B5EF4-FFF2-40B4-BE49-F238E27FC236}">
                    <a16:creationId xmlns:a16="http://schemas.microsoft.com/office/drawing/2014/main" id="{B720EFD6-34BC-EC6C-9169-1D9C34C008BB}"/>
                  </a:ext>
                </a:extLst>
              </p:cNvPr>
              <p:cNvSpPr/>
              <p:nvPr/>
            </p:nvSpPr>
            <p:spPr>
              <a:xfrm>
                <a:off x="2862668" y="5627480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" name="矩形 113">
              <a:extLst>
                <a:ext uri="{FF2B5EF4-FFF2-40B4-BE49-F238E27FC236}">
                  <a16:creationId xmlns:a16="http://schemas.microsoft.com/office/drawing/2014/main" id="{53E86986-405F-A189-F06A-D574102B62E5}"/>
                </a:ext>
              </a:extLst>
            </p:cNvPr>
            <p:cNvSpPr/>
            <p:nvPr/>
          </p:nvSpPr>
          <p:spPr>
            <a:xfrm>
              <a:off x="4518251" y="2423467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9" name="矩形 114">
              <a:extLst>
                <a:ext uri="{FF2B5EF4-FFF2-40B4-BE49-F238E27FC236}">
                  <a16:creationId xmlns:a16="http://schemas.microsoft.com/office/drawing/2014/main" id="{9A36FF74-1D73-872C-E8BE-340647C20E61}"/>
                </a:ext>
              </a:extLst>
            </p:cNvPr>
            <p:cNvSpPr/>
            <p:nvPr/>
          </p:nvSpPr>
          <p:spPr>
            <a:xfrm>
              <a:off x="4518251" y="3568129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0" name="矩形 115">
              <a:extLst>
                <a:ext uri="{FF2B5EF4-FFF2-40B4-BE49-F238E27FC236}">
                  <a16:creationId xmlns:a16="http://schemas.microsoft.com/office/drawing/2014/main" id="{DD976AEC-3B4A-CB77-3888-43BA1F121007}"/>
                </a:ext>
              </a:extLst>
            </p:cNvPr>
            <p:cNvSpPr/>
            <p:nvPr/>
          </p:nvSpPr>
          <p:spPr>
            <a:xfrm>
              <a:off x="4518251" y="4712791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" name="矩形 116">
              <a:extLst>
                <a:ext uri="{FF2B5EF4-FFF2-40B4-BE49-F238E27FC236}">
                  <a16:creationId xmlns:a16="http://schemas.microsoft.com/office/drawing/2014/main" id="{FAA51BE0-2BC8-630A-F1A4-A7466848816C}"/>
                </a:ext>
              </a:extLst>
            </p:cNvPr>
            <p:cNvSpPr/>
            <p:nvPr/>
          </p:nvSpPr>
          <p:spPr>
            <a:xfrm>
              <a:off x="4518251" y="5857453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2" name="矩形 117">
              <a:extLst>
                <a:ext uri="{FF2B5EF4-FFF2-40B4-BE49-F238E27FC236}">
                  <a16:creationId xmlns:a16="http://schemas.microsoft.com/office/drawing/2014/main" id="{0D60072D-ED29-5FAE-447A-7AEC82434C46}"/>
                </a:ext>
              </a:extLst>
            </p:cNvPr>
            <p:cNvSpPr/>
            <p:nvPr/>
          </p:nvSpPr>
          <p:spPr>
            <a:xfrm>
              <a:off x="6685685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3" name="矩形 118">
              <a:extLst>
                <a:ext uri="{FF2B5EF4-FFF2-40B4-BE49-F238E27FC236}">
                  <a16:creationId xmlns:a16="http://schemas.microsoft.com/office/drawing/2014/main" id="{36D82BFD-FB10-BAF1-850C-2E133C5110FE}"/>
                </a:ext>
              </a:extLst>
            </p:cNvPr>
            <p:cNvSpPr/>
            <p:nvPr/>
          </p:nvSpPr>
          <p:spPr>
            <a:xfrm>
              <a:off x="7769998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4" name="矩形 119">
              <a:extLst>
                <a:ext uri="{FF2B5EF4-FFF2-40B4-BE49-F238E27FC236}">
                  <a16:creationId xmlns:a16="http://schemas.microsoft.com/office/drawing/2014/main" id="{39A13440-8261-CB80-013F-238252A30D6D}"/>
                </a:ext>
              </a:extLst>
            </p:cNvPr>
            <p:cNvSpPr/>
            <p:nvPr/>
          </p:nvSpPr>
          <p:spPr>
            <a:xfrm>
              <a:off x="8854311" y="6267410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5" name="矩形 120">
              <a:extLst>
                <a:ext uri="{FF2B5EF4-FFF2-40B4-BE49-F238E27FC236}">
                  <a16:creationId xmlns:a16="http://schemas.microsoft.com/office/drawing/2014/main" id="{B0AD7D91-61B2-F950-FC56-FC20E253F784}"/>
                </a:ext>
              </a:extLst>
            </p:cNvPr>
            <p:cNvSpPr/>
            <p:nvPr/>
          </p:nvSpPr>
          <p:spPr>
            <a:xfrm>
              <a:off x="9938623" y="6267409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6" name="矩形 121">
              <a:extLst>
                <a:ext uri="{FF2B5EF4-FFF2-40B4-BE49-F238E27FC236}">
                  <a16:creationId xmlns:a16="http://schemas.microsoft.com/office/drawing/2014/main" id="{912339D2-3434-6858-9E5D-209196694ACC}"/>
                </a:ext>
              </a:extLst>
            </p:cNvPr>
            <p:cNvSpPr/>
            <p:nvPr/>
          </p:nvSpPr>
          <p:spPr>
            <a:xfrm>
              <a:off x="6685685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7" name="矩形 122">
              <a:extLst>
                <a:ext uri="{FF2B5EF4-FFF2-40B4-BE49-F238E27FC236}">
                  <a16:creationId xmlns:a16="http://schemas.microsoft.com/office/drawing/2014/main" id="{913C47F9-D8AD-FE85-1DC8-EC32A3235A5E}"/>
                </a:ext>
              </a:extLst>
            </p:cNvPr>
            <p:cNvSpPr/>
            <p:nvPr/>
          </p:nvSpPr>
          <p:spPr>
            <a:xfrm>
              <a:off x="7769998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8" name="矩形 123">
              <a:extLst>
                <a:ext uri="{FF2B5EF4-FFF2-40B4-BE49-F238E27FC236}">
                  <a16:creationId xmlns:a16="http://schemas.microsoft.com/office/drawing/2014/main" id="{64176AAA-35D1-D6B5-8A3F-80DF951B49A5}"/>
                </a:ext>
              </a:extLst>
            </p:cNvPr>
            <p:cNvSpPr/>
            <p:nvPr/>
          </p:nvSpPr>
          <p:spPr>
            <a:xfrm>
              <a:off x="8854311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9" name="矩形 124">
              <a:extLst>
                <a:ext uri="{FF2B5EF4-FFF2-40B4-BE49-F238E27FC236}">
                  <a16:creationId xmlns:a16="http://schemas.microsoft.com/office/drawing/2014/main" id="{B2838DAC-27BF-10EE-15D1-26A9579B7C29}"/>
                </a:ext>
              </a:extLst>
            </p:cNvPr>
            <p:cNvSpPr/>
            <p:nvPr/>
          </p:nvSpPr>
          <p:spPr>
            <a:xfrm>
              <a:off x="9938624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937550F-5CE5-9AE9-DFDE-BF2CD71BD220}"/>
              </a:ext>
            </a:extLst>
          </p:cNvPr>
          <p:cNvSpPr/>
          <p:nvPr/>
        </p:nvSpPr>
        <p:spPr>
          <a:xfrm>
            <a:off x="3175589" y="1515427"/>
            <a:ext cx="1725181" cy="2902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Token 0</a:t>
            </a:r>
            <a:endParaRPr lang="en-CH" dirty="0">
              <a:solidFill>
                <a:schemeClr val="tx2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FEF0A30-F773-1B03-7B61-1CF1DA1BA83F}"/>
              </a:ext>
            </a:extLst>
          </p:cNvPr>
          <p:cNvSpPr/>
          <p:nvPr/>
        </p:nvSpPr>
        <p:spPr>
          <a:xfrm>
            <a:off x="3175589" y="1845019"/>
            <a:ext cx="1725181" cy="2902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Token 1</a:t>
            </a:r>
            <a:endParaRPr lang="en-CH" dirty="0">
              <a:solidFill>
                <a:schemeClr val="tx2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22C0AB6-3DCE-E35B-C3C2-861FE815B496}"/>
              </a:ext>
            </a:extLst>
          </p:cNvPr>
          <p:cNvSpPr/>
          <p:nvPr/>
        </p:nvSpPr>
        <p:spPr>
          <a:xfrm>
            <a:off x="3175589" y="2174611"/>
            <a:ext cx="1725181" cy="2902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Token 2</a:t>
            </a:r>
            <a:endParaRPr lang="en-CH" dirty="0">
              <a:solidFill>
                <a:schemeClr val="tx2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9625562-A5E5-BF7B-1413-6CD528C9FF33}"/>
              </a:ext>
            </a:extLst>
          </p:cNvPr>
          <p:cNvSpPr/>
          <p:nvPr/>
        </p:nvSpPr>
        <p:spPr>
          <a:xfrm>
            <a:off x="3175589" y="2504203"/>
            <a:ext cx="1725181" cy="2902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Token 3</a:t>
            </a:r>
            <a:endParaRPr lang="en-CH" dirty="0">
              <a:solidFill>
                <a:schemeClr val="tx2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3AA8112-CD0D-EBAC-C724-4979D890891F}"/>
              </a:ext>
            </a:extLst>
          </p:cNvPr>
          <p:cNvSpPr/>
          <p:nvPr/>
        </p:nvSpPr>
        <p:spPr>
          <a:xfrm>
            <a:off x="3175589" y="2833795"/>
            <a:ext cx="1725181" cy="2902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Token 4</a:t>
            </a:r>
            <a:endParaRPr lang="en-CH" dirty="0">
              <a:solidFill>
                <a:schemeClr val="tx2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CB910F7-9A02-EC56-44F0-B00CFAF49C51}"/>
              </a:ext>
            </a:extLst>
          </p:cNvPr>
          <p:cNvSpPr/>
          <p:nvPr/>
        </p:nvSpPr>
        <p:spPr>
          <a:xfrm>
            <a:off x="3175589" y="3163387"/>
            <a:ext cx="1725181" cy="2902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Token 5</a:t>
            </a:r>
            <a:endParaRPr lang="en-CH" dirty="0">
              <a:solidFill>
                <a:schemeClr val="tx2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5D6A32-B69E-0879-0EE4-79A69FDDEAFA}"/>
              </a:ext>
            </a:extLst>
          </p:cNvPr>
          <p:cNvSpPr/>
          <p:nvPr/>
        </p:nvSpPr>
        <p:spPr>
          <a:xfrm>
            <a:off x="3175589" y="3492979"/>
            <a:ext cx="1725181" cy="2902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Token 6</a:t>
            </a:r>
            <a:endParaRPr lang="en-CH" dirty="0">
              <a:solidFill>
                <a:schemeClr val="tx2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E586E15-3D0B-291F-24CB-CFD7918DAE97}"/>
              </a:ext>
            </a:extLst>
          </p:cNvPr>
          <p:cNvSpPr/>
          <p:nvPr/>
        </p:nvSpPr>
        <p:spPr>
          <a:xfrm>
            <a:off x="3175589" y="3822571"/>
            <a:ext cx="1725181" cy="2902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Token 7</a:t>
            </a:r>
            <a:endParaRPr lang="en-CH" dirty="0">
              <a:solidFill>
                <a:schemeClr val="tx2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2648750-66D5-C02F-77ED-0EAA047BC308}"/>
              </a:ext>
            </a:extLst>
          </p:cNvPr>
          <p:cNvSpPr/>
          <p:nvPr/>
        </p:nvSpPr>
        <p:spPr>
          <a:xfrm>
            <a:off x="6706980" y="4997412"/>
            <a:ext cx="1142637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W</a:t>
            </a:r>
            <a:r>
              <a:rPr lang="en-GB" baseline="30000" dirty="0">
                <a:solidFill>
                  <a:schemeClr val="tx2"/>
                </a:solidFill>
              </a:rPr>
              <a:t>DQ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150" name="文本框 151">
            <a:extLst>
              <a:ext uri="{FF2B5EF4-FFF2-40B4-BE49-F238E27FC236}">
                <a16:creationId xmlns:a16="http://schemas.microsoft.com/office/drawing/2014/main" id="{E2291081-0855-F3B9-53D9-A8885ECDDFEB}"/>
              </a:ext>
            </a:extLst>
          </p:cNvPr>
          <p:cNvSpPr txBox="1"/>
          <p:nvPr/>
        </p:nvSpPr>
        <p:spPr>
          <a:xfrm>
            <a:off x="3535215" y="935703"/>
            <a:ext cx="1296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Input h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E7698-A1D6-BB41-AFFE-6FA5C71C5908}"/>
              </a:ext>
            </a:extLst>
          </p:cNvPr>
          <p:cNvSpPr/>
          <p:nvPr/>
        </p:nvSpPr>
        <p:spPr>
          <a:xfrm>
            <a:off x="7895492" y="4997412"/>
            <a:ext cx="1142637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W</a:t>
            </a:r>
            <a:r>
              <a:rPr lang="en-GB" baseline="30000" dirty="0">
                <a:solidFill>
                  <a:schemeClr val="tx2"/>
                </a:solidFill>
              </a:rPr>
              <a:t>DKV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9566BC0-71A2-8582-5BB3-4201C3E08C20}"/>
              </a:ext>
            </a:extLst>
          </p:cNvPr>
          <p:cNvSpPr/>
          <p:nvPr/>
        </p:nvSpPr>
        <p:spPr>
          <a:xfrm>
            <a:off x="9084004" y="4997412"/>
            <a:ext cx="604725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W</a:t>
            </a:r>
            <a:r>
              <a:rPr lang="en-GB" baseline="30000" dirty="0">
                <a:solidFill>
                  <a:schemeClr val="tx2"/>
                </a:solidFill>
              </a:rPr>
              <a:t>KR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24CF43-3220-922C-C4C4-F854880F2263}"/>
              </a:ext>
            </a:extLst>
          </p:cNvPr>
          <p:cNvSpPr/>
          <p:nvPr/>
        </p:nvSpPr>
        <p:spPr>
          <a:xfrm>
            <a:off x="5062888" y="935703"/>
            <a:ext cx="4918510" cy="387692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04A9B9-F601-9B8C-59EC-35109B0950C5}"/>
              </a:ext>
            </a:extLst>
          </p:cNvPr>
          <p:cNvSpPr/>
          <p:nvPr/>
        </p:nvSpPr>
        <p:spPr>
          <a:xfrm>
            <a:off x="6706980" y="1492528"/>
            <a:ext cx="1142637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C</a:t>
            </a:r>
            <a:r>
              <a:rPr lang="en-GB" baseline="30000" dirty="0">
                <a:solidFill>
                  <a:schemeClr val="tx2"/>
                </a:solidFill>
              </a:rPr>
              <a:t>Q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F8F692-F3C3-6CEA-BBBC-D3A952A0D03D}"/>
              </a:ext>
            </a:extLst>
          </p:cNvPr>
          <p:cNvSpPr/>
          <p:nvPr/>
        </p:nvSpPr>
        <p:spPr>
          <a:xfrm>
            <a:off x="7895492" y="1492528"/>
            <a:ext cx="1142637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C</a:t>
            </a:r>
            <a:r>
              <a:rPr lang="en-GB" baseline="30000" dirty="0">
                <a:solidFill>
                  <a:schemeClr val="tx2"/>
                </a:solidFill>
              </a:rPr>
              <a:t>KV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441A7D-2D05-58EA-BD34-1D7307800CE1}"/>
              </a:ext>
            </a:extLst>
          </p:cNvPr>
          <p:cNvSpPr/>
          <p:nvPr/>
        </p:nvSpPr>
        <p:spPr>
          <a:xfrm>
            <a:off x="9084004" y="1492528"/>
            <a:ext cx="604725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K</a:t>
            </a:r>
            <a:r>
              <a:rPr lang="en-GB" baseline="30000" dirty="0">
                <a:solidFill>
                  <a:schemeClr val="tx2"/>
                </a:solidFill>
              </a:rPr>
              <a:t>R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503426F-376D-0011-FA5E-5CB7EC1B97D0}"/>
              </a:ext>
            </a:extLst>
          </p:cNvPr>
          <p:cNvSpPr/>
          <p:nvPr/>
        </p:nvSpPr>
        <p:spPr>
          <a:xfrm>
            <a:off x="9038129" y="750923"/>
            <a:ext cx="742592" cy="340573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6" name="文本框 151">
            <a:extLst>
              <a:ext uri="{FF2B5EF4-FFF2-40B4-BE49-F238E27FC236}">
                <a16:creationId xmlns:a16="http://schemas.microsoft.com/office/drawing/2014/main" id="{53250978-B9BA-9A38-12C4-F8905952EEFB}"/>
              </a:ext>
            </a:extLst>
          </p:cNvPr>
          <p:cNvSpPr txBox="1"/>
          <p:nvPr/>
        </p:nvSpPr>
        <p:spPr>
          <a:xfrm>
            <a:off x="9040394" y="915952"/>
            <a:ext cx="30154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RoPE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-&gt; element-wise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8879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5B4D-6C23-4F05-26BB-B56CC3062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53C0CC-A45E-2D33-68B9-474CBFF490B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Low-Rank Compression -&gt; Latent matrices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E2570C-3476-57FE-ED15-7AD238B7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grpSp>
        <p:nvGrpSpPr>
          <p:cNvPr id="3" name="组合 125">
            <a:extLst>
              <a:ext uri="{FF2B5EF4-FFF2-40B4-BE49-F238E27FC236}">
                <a16:creationId xmlns:a16="http://schemas.microsoft.com/office/drawing/2014/main" id="{6C0E97F7-7C4F-ABD5-0DD1-30EF1E8359DD}"/>
              </a:ext>
            </a:extLst>
          </p:cNvPr>
          <p:cNvGrpSpPr/>
          <p:nvPr/>
        </p:nvGrpSpPr>
        <p:grpSpPr>
          <a:xfrm>
            <a:off x="5170713" y="952787"/>
            <a:ext cx="4638449" cy="3706566"/>
            <a:chOff x="4518251" y="1601932"/>
            <a:chExt cx="6554979" cy="5238058"/>
          </a:xfrm>
        </p:grpSpPr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73EB7264-D7D7-F47F-39EA-49CB98E7BF31}"/>
                </a:ext>
              </a:extLst>
            </p:cNvPr>
            <p:cNvGrpSpPr/>
            <p:nvPr/>
          </p:nvGrpSpPr>
          <p:grpSpPr>
            <a:xfrm>
              <a:off x="6498911" y="1601932"/>
              <a:ext cx="4574319" cy="4692987"/>
              <a:chOff x="3090538" y="1935087"/>
              <a:chExt cx="2470008" cy="2534086"/>
            </a:xfrm>
          </p:grpSpPr>
          <p:grpSp>
            <p:nvGrpSpPr>
              <p:cNvPr id="24" name="组合 7">
                <a:extLst>
                  <a:ext uri="{FF2B5EF4-FFF2-40B4-BE49-F238E27FC236}">
                    <a16:creationId xmlns:a16="http://schemas.microsoft.com/office/drawing/2014/main" id="{84190F9B-5AE2-4676-D457-8E0055C6DD2A}"/>
                  </a:ext>
                </a:extLst>
              </p:cNvPr>
              <p:cNvGrpSpPr/>
              <p:nvPr/>
            </p:nvGrpSpPr>
            <p:grpSpPr>
              <a:xfrm>
                <a:off x="3190281" y="1986644"/>
                <a:ext cx="2304308" cy="2399530"/>
                <a:chOff x="3770120" y="903514"/>
                <a:chExt cx="2304308" cy="2399530"/>
              </a:xfrm>
            </p:grpSpPr>
            <p:sp>
              <p:nvSpPr>
                <p:cNvPr id="115" name="矩形 92">
                  <a:extLst>
                    <a:ext uri="{FF2B5EF4-FFF2-40B4-BE49-F238E27FC236}">
                      <a16:creationId xmlns:a16="http://schemas.microsoft.com/office/drawing/2014/main" id="{5693210A-AAF5-DCB6-B151-6B89BC1E6EC0}"/>
                    </a:ext>
                  </a:extLst>
                </p:cNvPr>
                <p:cNvSpPr/>
                <p:nvPr/>
              </p:nvSpPr>
              <p:spPr>
                <a:xfrm>
                  <a:off x="3770120" y="903514"/>
                  <a:ext cx="549234" cy="5753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6" name="矩形 93">
                  <a:extLst>
                    <a:ext uri="{FF2B5EF4-FFF2-40B4-BE49-F238E27FC236}">
                      <a16:creationId xmlns:a16="http://schemas.microsoft.com/office/drawing/2014/main" id="{9A12A115-BDD2-E3D1-4A74-AFF1BA15A3AF}"/>
                    </a:ext>
                  </a:extLst>
                </p:cNvPr>
                <p:cNvSpPr/>
                <p:nvPr/>
              </p:nvSpPr>
              <p:spPr>
                <a:xfrm>
                  <a:off x="4353001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7" name="矩形 94">
                  <a:extLst>
                    <a:ext uri="{FF2B5EF4-FFF2-40B4-BE49-F238E27FC236}">
                      <a16:creationId xmlns:a16="http://schemas.microsoft.com/office/drawing/2014/main" id="{43427F7D-BAB6-92D0-9D30-745A85744FED}"/>
                    </a:ext>
                  </a:extLst>
                </p:cNvPr>
                <p:cNvSpPr/>
                <p:nvPr/>
              </p:nvSpPr>
              <p:spPr>
                <a:xfrm>
                  <a:off x="4942313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8" name="矩形 95">
                  <a:extLst>
                    <a:ext uri="{FF2B5EF4-FFF2-40B4-BE49-F238E27FC236}">
                      <a16:creationId xmlns:a16="http://schemas.microsoft.com/office/drawing/2014/main" id="{8221FEB1-EC58-488B-32D6-5E917C9C7FE9}"/>
                    </a:ext>
                  </a:extLst>
                </p:cNvPr>
                <p:cNvSpPr/>
                <p:nvPr/>
              </p:nvSpPr>
              <p:spPr>
                <a:xfrm>
                  <a:off x="5525194" y="903514"/>
                  <a:ext cx="549234" cy="5753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9" name="矩形 96">
                  <a:extLst>
                    <a:ext uri="{FF2B5EF4-FFF2-40B4-BE49-F238E27FC236}">
                      <a16:creationId xmlns:a16="http://schemas.microsoft.com/office/drawing/2014/main" id="{A193DABF-E185-2247-8120-6F54A71DF42D}"/>
                    </a:ext>
                  </a:extLst>
                </p:cNvPr>
                <p:cNvSpPr/>
                <p:nvPr/>
              </p:nvSpPr>
              <p:spPr>
                <a:xfrm>
                  <a:off x="3770120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0" name="矩形 97">
                  <a:extLst>
                    <a:ext uri="{FF2B5EF4-FFF2-40B4-BE49-F238E27FC236}">
                      <a16:creationId xmlns:a16="http://schemas.microsoft.com/office/drawing/2014/main" id="{5D8CFC5B-04C8-F52B-1BC3-F418AF46DAAE}"/>
                    </a:ext>
                  </a:extLst>
                </p:cNvPr>
                <p:cNvSpPr/>
                <p:nvPr/>
              </p:nvSpPr>
              <p:spPr>
                <a:xfrm>
                  <a:off x="4353001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1" name="矩形 98">
                  <a:extLst>
                    <a:ext uri="{FF2B5EF4-FFF2-40B4-BE49-F238E27FC236}">
                      <a16:creationId xmlns:a16="http://schemas.microsoft.com/office/drawing/2014/main" id="{79B2AC79-2E09-7433-8F4A-938E72C65F85}"/>
                    </a:ext>
                  </a:extLst>
                </p:cNvPr>
                <p:cNvSpPr/>
                <p:nvPr/>
              </p:nvSpPr>
              <p:spPr>
                <a:xfrm>
                  <a:off x="4942313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2" name="矩形 99">
                  <a:extLst>
                    <a:ext uri="{FF2B5EF4-FFF2-40B4-BE49-F238E27FC236}">
                      <a16:creationId xmlns:a16="http://schemas.microsoft.com/office/drawing/2014/main" id="{6690C980-55DD-BCDC-6D94-590CEE992258}"/>
                    </a:ext>
                  </a:extLst>
                </p:cNvPr>
                <p:cNvSpPr/>
                <p:nvPr/>
              </p:nvSpPr>
              <p:spPr>
                <a:xfrm>
                  <a:off x="5525194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3" name="矩形 100">
                  <a:extLst>
                    <a:ext uri="{FF2B5EF4-FFF2-40B4-BE49-F238E27FC236}">
                      <a16:creationId xmlns:a16="http://schemas.microsoft.com/office/drawing/2014/main" id="{1758F843-4B4D-4134-201F-4FDE4A83407A}"/>
                    </a:ext>
                  </a:extLst>
                </p:cNvPr>
                <p:cNvSpPr/>
                <p:nvPr/>
              </p:nvSpPr>
              <p:spPr>
                <a:xfrm>
                  <a:off x="3770120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4" name="矩形 101">
                  <a:extLst>
                    <a:ext uri="{FF2B5EF4-FFF2-40B4-BE49-F238E27FC236}">
                      <a16:creationId xmlns:a16="http://schemas.microsoft.com/office/drawing/2014/main" id="{60D9BEAC-B9F3-4708-0CEE-9461E9CE2215}"/>
                    </a:ext>
                  </a:extLst>
                </p:cNvPr>
                <p:cNvSpPr/>
                <p:nvPr/>
              </p:nvSpPr>
              <p:spPr>
                <a:xfrm>
                  <a:off x="4353001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6" name="矩形 102">
                  <a:extLst>
                    <a:ext uri="{FF2B5EF4-FFF2-40B4-BE49-F238E27FC236}">
                      <a16:creationId xmlns:a16="http://schemas.microsoft.com/office/drawing/2014/main" id="{3E3F6A32-2B4B-98A9-0F62-4718CBD016EC}"/>
                    </a:ext>
                  </a:extLst>
                </p:cNvPr>
                <p:cNvSpPr/>
                <p:nvPr/>
              </p:nvSpPr>
              <p:spPr>
                <a:xfrm>
                  <a:off x="4942313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7" name="矩形 103">
                  <a:extLst>
                    <a:ext uri="{FF2B5EF4-FFF2-40B4-BE49-F238E27FC236}">
                      <a16:creationId xmlns:a16="http://schemas.microsoft.com/office/drawing/2014/main" id="{D52577C4-05D1-C829-E14D-9373BF97AA85}"/>
                    </a:ext>
                  </a:extLst>
                </p:cNvPr>
                <p:cNvSpPr/>
                <p:nvPr/>
              </p:nvSpPr>
              <p:spPr>
                <a:xfrm>
                  <a:off x="5525194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8" name="矩形 104">
                  <a:extLst>
                    <a:ext uri="{FF2B5EF4-FFF2-40B4-BE49-F238E27FC236}">
                      <a16:creationId xmlns:a16="http://schemas.microsoft.com/office/drawing/2014/main" id="{0B3B0B68-658E-711C-90E4-E3C0BFFB4BA9}"/>
                    </a:ext>
                  </a:extLst>
                </p:cNvPr>
                <p:cNvSpPr/>
                <p:nvPr/>
              </p:nvSpPr>
              <p:spPr>
                <a:xfrm>
                  <a:off x="3770120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0" name="矩形 105">
                  <a:extLst>
                    <a:ext uri="{FF2B5EF4-FFF2-40B4-BE49-F238E27FC236}">
                      <a16:creationId xmlns:a16="http://schemas.microsoft.com/office/drawing/2014/main" id="{1DBF1DB7-B137-701F-219D-9FDC40341F02}"/>
                    </a:ext>
                  </a:extLst>
                </p:cNvPr>
                <p:cNvSpPr/>
                <p:nvPr/>
              </p:nvSpPr>
              <p:spPr>
                <a:xfrm>
                  <a:off x="4353001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1" name="矩形 106">
                  <a:extLst>
                    <a:ext uri="{FF2B5EF4-FFF2-40B4-BE49-F238E27FC236}">
                      <a16:creationId xmlns:a16="http://schemas.microsoft.com/office/drawing/2014/main" id="{BDF07B38-F2A6-23E3-3266-4014096FE27A}"/>
                    </a:ext>
                  </a:extLst>
                </p:cNvPr>
                <p:cNvSpPr/>
                <p:nvPr/>
              </p:nvSpPr>
              <p:spPr>
                <a:xfrm>
                  <a:off x="4942313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3" name="矩形 107">
                  <a:extLst>
                    <a:ext uri="{FF2B5EF4-FFF2-40B4-BE49-F238E27FC236}">
                      <a16:creationId xmlns:a16="http://schemas.microsoft.com/office/drawing/2014/main" id="{7EC1540F-5197-C6E8-056B-ECD5B5DE90E5}"/>
                    </a:ext>
                  </a:extLst>
                </p:cNvPr>
                <p:cNvSpPr/>
                <p:nvPr/>
              </p:nvSpPr>
              <p:spPr>
                <a:xfrm>
                  <a:off x="5525194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sp>
            <p:nvSpPr>
              <p:cNvPr id="25" name="矩形 8">
                <a:extLst>
                  <a:ext uri="{FF2B5EF4-FFF2-40B4-BE49-F238E27FC236}">
                    <a16:creationId xmlns:a16="http://schemas.microsoft.com/office/drawing/2014/main" id="{FFFA8DAD-AEE1-C5F7-660B-AA96B085E17A}"/>
                  </a:ext>
                </a:extLst>
              </p:cNvPr>
              <p:cNvSpPr/>
              <p:nvPr/>
            </p:nvSpPr>
            <p:spPr>
              <a:xfrm>
                <a:off x="3189970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6" name="矩形 9">
                <a:extLst>
                  <a:ext uri="{FF2B5EF4-FFF2-40B4-BE49-F238E27FC236}">
                    <a16:creationId xmlns:a16="http://schemas.microsoft.com/office/drawing/2014/main" id="{3520F580-D929-E649-D35A-B80821409B5D}"/>
                  </a:ext>
                </a:extLst>
              </p:cNvPr>
              <p:cNvSpPr/>
              <p:nvPr/>
            </p:nvSpPr>
            <p:spPr>
              <a:xfrm>
                <a:off x="3777138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8" name="矩形 10">
                <a:extLst>
                  <a:ext uri="{FF2B5EF4-FFF2-40B4-BE49-F238E27FC236}">
                    <a16:creationId xmlns:a16="http://schemas.microsoft.com/office/drawing/2014/main" id="{9D622638-F2D6-518A-C72B-0DC8107D5D71}"/>
                  </a:ext>
                </a:extLst>
              </p:cNvPr>
              <p:cNvSpPr/>
              <p:nvPr/>
            </p:nvSpPr>
            <p:spPr>
              <a:xfrm>
                <a:off x="4364306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9" name="矩形 11">
                <a:extLst>
                  <a:ext uri="{FF2B5EF4-FFF2-40B4-BE49-F238E27FC236}">
                    <a16:creationId xmlns:a16="http://schemas.microsoft.com/office/drawing/2014/main" id="{F7CC8DFC-9A1A-CEED-E4EB-7A522158438F}"/>
                  </a:ext>
                </a:extLst>
              </p:cNvPr>
              <p:cNvSpPr/>
              <p:nvPr/>
            </p:nvSpPr>
            <p:spPr>
              <a:xfrm>
                <a:off x="4951475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2" name="矩形 12">
                <a:extLst>
                  <a:ext uri="{FF2B5EF4-FFF2-40B4-BE49-F238E27FC236}">
                    <a16:creationId xmlns:a16="http://schemas.microsoft.com/office/drawing/2014/main" id="{61B34F00-EAA8-DE89-4085-5384B84CEC03}"/>
                  </a:ext>
                </a:extLst>
              </p:cNvPr>
              <p:cNvSpPr/>
              <p:nvPr/>
            </p:nvSpPr>
            <p:spPr>
              <a:xfrm>
                <a:off x="3189970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3" name="矩形 13">
                <a:extLst>
                  <a:ext uri="{FF2B5EF4-FFF2-40B4-BE49-F238E27FC236}">
                    <a16:creationId xmlns:a16="http://schemas.microsoft.com/office/drawing/2014/main" id="{75CABBB7-744C-A8A6-0E7C-A62230C23005}"/>
                  </a:ext>
                </a:extLst>
              </p:cNvPr>
              <p:cNvSpPr/>
              <p:nvPr/>
            </p:nvSpPr>
            <p:spPr>
              <a:xfrm>
                <a:off x="3777138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4" name="矩形 14">
                <a:extLst>
                  <a:ext uri="{FF2B5EF4-FFF2-40B4-BE49-F238E27FC236}">
                    <a16:creationId xmlns:a16="http://schemas.microsoft.com/office/drawing/2014/main" id="{E567AD55-2B70-E1D7-B76F-71B9BF4CE68B}"/>
                  </a:ext>
                </a:extLst>
              </p:cNvPr>
              <p:cNvSpPr/>
              <p:nvPr/>
            </p:nvSpPr>
            <p:spPr>
              <a:xfrm>
                <a:off x="4364306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5" name="矩形 15">
                <a:extLst>
                  <a:ext uri="{FF2B5EF4-FFF2-40B4-BE49-F238E27FC236}">
                    <a16:creationId xmlns:a16="http://schemas.microsoft.com/office/drawing/2014/main" id="{4A96C701-B602-C82D-90ED-A3DC6FD8089C}"/>
                  </a:ext>
                </a:extLst>
              </p:cNvPr>
              <p:cNvSpPr/>
              <p:nvPr/>
            </p:nvSpPr>
            <p:spPr>
              <a:xfrm>
                <a:off x="4951475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6" name="矩形 16">
                <a:extLst>
                  <a:ext uri="{FF2B5EF4-FFF2-40B4-BE49-F238E27FC236}">
                    <a16:creationId xmlns:a16="http://schemas.microsoft.com/office/drawing/2014/main" id="{F66EDAB1-2089-3293-818C-5E59BB7344D4}"/>
                  </a:ext>
                </a:extLst>
              </p:cNvPr>
              <p:cNvSpPr/>
              <p:nvPr/>
            </p:nvSpPr>
            <p:spPr>
              <a:xfrm>
                <a:off x="3189970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7" name="矩形 17">
                <a:extLst>
                  <a:ext uri="{FF2B5EF4-FFF2-40B4-BE49-F238E27FC236}">
                    <a16:creationId xmlns:a16="http://schemas.microsoft.com/office/drawing/2014/main" id="{90B69615-54F6-A0AD-BB28-EE3CF04F7358}"/>
                  </a:ext>
                </a:extLst>
              </p:cNvPr>
              <p:cNvSpPr/>
              <p:nvPr/>
            </p:nvSpPr>
            <p:spPr>
              <a:xfrm>
                <a:off x="3777138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8" name="矩形 18">
                <a:extLst>
                  <a:ext uri="{FF2B5EF4-FFF2-40B4-BE49-F238E27FC236}">
                    <a16:creationId xmlns:a16="http://schemas.microsoft.com/office/drawing/2014/main" id="{70663793-CEC7-53D9-6189-01C0A32E4C8B}"/>
                  </a:ext>
                </a:extLst>
              </p:cNvPr>
              <p:cNvSpPr/>
              <p:nvPr/>
            </p:nvSpPr>
            <p:spPr>
              <a:xfrm>
                <a:off x="4364306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9" name="矩形 19">
                <a:extLst>
                  <a:ext uri="{FF2B5EF4-FFF2-40B4-BE49-F238E27FC236}">
                    <a16:creationId xmlns:a16="http://schemas.microsoft.com/office/drawing/2014/main" id="{F0FA339F-5DE4-7AAA-1C35-67BA7D4FBFB2}"/>
                  </a:ext>
                </a:extLst>
              </p:cNvPr>
              <p:cNvSpPr/>
              <p:nvPr/>
            </p:nvSpPr>
            <p:spPr>
              <a:xfrm>
                <a:off x="4951475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0" name="矩形 20">
                <a:extLst>
                  <a:ext uri="{FF2B5EF4-FFF2-40B4-BE49-F238E27FC236}">
                    <a16:creationId xmlns:a16="http://schemas.microsoft.com/office/drawing/2014/main" id="{E7D47990-88C8-5C0A-52ED-F61B5B239DDA}"/>
                  </a:ext>
                </a:extLst>
              </p:cNvPr>
              <p:cNvSpPr/>
              <p:nvPr/>
            </p:nvSpPr>
            <p:spPr>
              <a:xfrm>
                <a:off x="3189970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1" name="矩形 21">
                <a:extLst>
                  <a:ext uri="{FF2B5EF4-FFF2-40B4-BE49-F238E27FC236}">
                    <a16:creationId xmlns:a16="http://schemas.microsoft.com/office/drawing/2014/main" id="{F84E5CAD-E8E1-0439-B661-0FFD3C06BE9F}"/>
                  </a:ext>
                </a:extLst>
              </p:cNvPr>
              <p:cNvSpPr/>
              <p:nvPr/>
            </p:nvSpPr>
            <p:spPr>
              <a:xfrm>
                <a:off x="3777138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2" name="矩形 22">
                <a:extLst>
                  <a:ext uri="{FF2B5EF4-FFF2-40B4-BE49-F238E27FC236}">
                    <a16:creationId xmlns:a16="http://schemas.microsoft.com/office/drawing/2014/main" id="{C4E4AC62-024F-13A0-C3F1-95224C4533AB}"/>
                  </a:ext>
                </a:extLst>
              </p:cNvPr>
              <p:cNvSpPr/>
              <p:nvPr/>
            </p:nvSpPr>
            <p:spPr>
              <a:xfrm>
                <a:off x="4364306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3" name="矩形 23">
                <a:extLst>
                  <a:ext uri="{FF2B5EF4-FFF2-40B4-BE49-F238E27FC236}">
                    <a16:creationId xmlns:a16="http://schemas.microsoft.com/office/drawing/2014/main" id="{B80226F5-3BBB-FE2E-E5A9-92107E824CA0}"/>
                  </a:ext>
                </a:extLst>
              </p:cNvPr>
              <p:cNvSpPr/>
              <p:nvPr/>
            </p:nvSpPr>
            <p:spPr>
              <a:xfrm>
                <a:off x="4951475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4" name="箭头: 左右 24">
                <a:extLst>
                  <a:ext uri="{FF2B5EF4-FFF2-40B4-BE49-F238E27FC236}">
                    <a16:creationId xmlns:a16="http://schemas.microsoft.com/office/drawing/2014/main" id="{F74DC3A3-C20B-E2A9-2926-AF276FE841B3}"/>
                  </a:ext>
                </a:extLst>
              </p:cNvPr>
              <p:cNvSpPr/>
              <p:nvPr/>
            </p:nvSpPr>
            <p:spPr>
              <a:xfrm>
                <a:off x="3395736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5" name="箭头: 左右 25">
                <a:extLst>
                  <a:ext uri="{FF2B5EF4-FFF2-40B4-BE49-F238E27FC236}">
                    <a16:creationId xmlns:a16="http://schemas.microsoft.com/office/drawing/2014/main" id="{34E5075A-5283-F028-7130-0BA0D8503D4A}"/>
                  </a:ext>
                </a:extLst>
              </p:cNvPr>
              <p:cNvSpPr/>
              <p:nvPr/>
            </p:nvSpPr>
            <p:spPr>
              <a:xfrm>
                <a:off x="3982904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7" name="箭头: 左右 26">
                <a:extLst>
                  <a:ext uri="{FF2B5EF4-FFF2-40B4-BE49-F238E27FC236}">
                    <a16:creationId xmlns:a16="http://schemas.microsoft.com/office/drawing/2014/main" id="{78DDC6DC-0184-6B36-EB07-BB477BD82F7C}"/>
                  </a:ext>
                </a:extLst>
              </p:cNvPr>
              <p:cNvSpPr/>
              <p:nvPr/>
            </p:nvSpPr>
            <p:spPr>
              <a:xfrm>
                <a:off x="4570072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8" name="箭头: 左右 27">
                <a:extLst>
                  <a:ext uri="{FF2B5EF4-FFF2-40B4-BE49-F238E27FC236}">
                    <a16:creationId xmlns:a16="http://schemas.microsoft.com/office/drawing/2014/main" id="{C5EE9028-5B55-188D-EA11-6D01435DFDE3}"/>
                  </a:ext>
                </a:extLst>
              </p:cNvPr>
              <p:cNvSpPr/>
              <p:nvPr/>
            </p:nvSpPr>
            <p:spPr>
              <a:xfrm>
                <a:off x="3390378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9" name="箭头: 左右 28">
                <a:extLst>
                  <a:ext uri="{FF2B5EF4-FFF2-40B4-BE49-F238E27FC236}">
                    <a16:creationId xmlns:a16="http://schemas.microsoft.com/office/drawing/2014/main" id="{B4B714FE-9E96-7213-8EC2-77655D54E60B}"/>
                  </a:ext>
                </a:extLst>
              </p:cNvPr>
              <p:cNvSpPr/>
              <p:nvPr/>
            </p:nvSpPr>
            <p:spPr>
              <a:xfrm>
                <a:off x="3977546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0" name="箭头: 左右 29">
                <a:extLst>
                  <a:ext uri="{FF2B5EF4-FFF2-40B4-BE49-F238E27FC236}">
                    <a16:creationId xmlns:a16="http://schemas.microsoft.com/office/drawing/2014/main" id="{36F65E65-EEEE-508E-A03D-9CB52A044E87}"/>
                  </a:ext>
                </a:extLst>
              </p:cNvPr>
              <p:cNvSpPr/>
              <p:nvPr/>
            </p:nvSpPr>
            <p:spPr>
              <a:xfrm>
                <a:off x="4564714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1" name="箭头: 左右 30">
                <a:extLst>
                  <a:ext uri="{FF2B5EF4-FFF2-40B4-BE49-F238E27FC236}">
                    <a16:creationId xmlns:a16="http://schemas.microsoft.com/office/drawing/2014/main" id="{1C08D4FB-A6C0-4DDE-20FB-ABF38C1F0405}"/>
                  </a:ext>
                </a:extLst>
              </p:cNvPr>
              <p:cNvSpPr/>
              <p:nvPr/>
            </p:nvSpPr>
            <p:spPr>
              <a:xfrm>
                <a:off x="3390378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2" name="箭头: 左右 31">
                <a:extLst>
                  <a:ext uri="{FF2B5EF4-FFF2-40B4-BE49-F238E27FC236}">
                    <a16:creationId xmlns:a16="http://schemas.microsoft.com/office/drawing/2014/main" id="{BF3E84F4-481A-8045-E896-7FB725409C42}"/>
                  </a:ext>
                </a:extLst>
              </p:cNvPr>
              <p:cNvSpPr/>
              <p:nvPr/>
            </p:nvSpPr>
            <p:spPr>
              <a:xfrm>
                <a:off x="3977546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3" name="箭头: 左右 32">
                <a:extLst>
                  <a:ext uri="{FF2B5EF4-FFF2-40B4-BE49-F238E27FC236}">
                    <a16:creationId xmlns:a16="http://schemas.microsoft.com/office/drawing/2014/main" id="{8BB75B14-4DD3-ADCF-890D-C225C01D1298}"/>
                  </a:ext>
                </a:extLst>
              </p:cNvPr>
              <p:cNvSpPr/>
              <p:nvPr/>
            </p:nvSpPr>
            <p:spPr>
              <a:xfrm>
                <a:off x="4564714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4" name="箭头: 左右 33">
                <a:extLst>
                  <a:ext uri="{FF2B5EF4-FFF2-40B4-BE49-F238E27FC236}">
                    <a16:creationId xmlns:a16="http://schemas.microsoft.com/office/drawing/2014/main" id="{5C4FDD94-D787-766C-7F20-BCFA79A044EB}"/>
                  </a:ext>
                </a:extLst>
              </p:cNvPr>
              <p:cNvSpPr/>
              <p:nvPr/>
            </p:nvSpPr>
            <p:spPr>
              <a:xfrm>
                <a:off x="3390378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5" name="箭头: 左右 34">
                <a:extLst>
                  <a:ext uri="{FF2B5EF4-FFF2-40B4-BE49-F238E27FC236}">
                    <a16:creationId xmlns:a16="http://schemas.microsoft.com/office/drawing/2014/main" id="{9FE403FF-F3AB-3656-A92D-8EB5BE368ABE}"/>
                  </a:ext>
                </a:extLst>
              </p:cNvPr>
              <p:cNvSpPr/>
              <p:nvPr/>
            </p:nvSpPr>
            <p:spPr>
              <a:xfrm>
                <a:off x="3977546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6" name="箭头: 左右 35">
                <a:extLst>
                  <a:ext uri="{FF2B5EF4-FFF2-40B4-BE49-F238E27FC236}">
                    <a16:creationId xmlns:a16="http://schemas.microsoft.com/office/drawing/2014/main" id="{B4CB4311-565F-CC3F-2B12-A97E2B427F84}"/>
                  </a:ext>
                </a:extLst>
              </p:cNvPr>
              <p:cNvSpPr/>
              <p:nvPr/>
            </p:nvSpPr>
            <p:spPr>
              <a:xfrm>
                <a:off x="4564714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7" name="箭头: 左右 36">
                <a:extLst>
                  <a:ext uri="{FF2B5EF4-FFF2-40B4-BE49-F238E27FC236}">
                    <a16:creationId xmlns:a16="http://schemas.microsoft.com/office/drawing/2014/main" id="{5F3328CE-F998-9DE0-BF42-FFE9E6D17EAC}"/>
                  </a:ext>
                </a:extLst>
              </p:cNvPr>
              <p:cNvSpPr/>
              <p:nvPr/>
            </p:nvSpPr>
            <p:spPr>
              <a:xfrm rot="5400000">
                <a:off x="304998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8" name="箭头: 左右 37">
                <a:extLst>
                  <a:ext uri="{FF2B5EF4-FFF2-40B4-BE49-F238E27FC236}">
                    <a16:creationId xmlns:a16="http://schemas.microsoft.com/office/drawing/2014/main" id="{C1FFEAB8-08AC-56F3-B204-E086771DB10B}"/>
                  </a:ext>
                </a:extLst>
              </p:cNvPr>
              <p:cNvSpPr/>
              <p:nvPr/>
            </p:nvSpPr>
            <p:spPr>
              <a:xfrm rot="5400000">
                <a:off x="3049982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9" name="箭头: 左右 38">
                <a:extLst>
                  <a:ext uri="{FF2B5EF4-FFF2-40B4-BE49-F238E27FC236}">
                    <a16:creationId xmlns:a16="http://schemas.microsoft.com/office/drawing/2014/main" id="{2AA551B4-C7DB-054F-86CD-BF246190C508}"/>
                  </a:ext>
                </a:extLst>
              </p:cNvPr>
              <p:cNvSpPr/>
              <p:nvPr/>
            </p:nvSpPr>
            <p:spPr>
              <a:xfrm rot="5400000">
                <a:off x="304998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0" name="箭头: 左右 39">
                <a:extLst>
                  <a:ext uri="{FF2B5EF4-FFF2-40B4-BE49-F238E27FC236}">
                    <a16:creationId xmlns:a16="http://schemas.microsoft.com/office/drawing/2014/main" id="{871292C9-2F88-C939-2CD9-FE3F0C8D0E10}"/>
                  </a:ext>
                </a:extLst>
              </p:cNvPr>
              <p:cNvSpPr/>
              <p:nvPr/>
            </p:nvSpPr>
            <p:spPr>
              <a:xfrm rot="5400000">
                <a:off x="3644129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1" name="箭头: 左右 40">
                <a:extLst>
                  <a:ext uri="{FF2B5EF4-FFF2-40B4-BE49-F238E27FC236}">
                    <a16:creationId xmlns:a16="http://schemas.microsoft.com/office/drawing/2014/main" id="{6F79E1AE-7F02-77CE-2AE3-3027FAF1DFB8}"/>
                  </a:ext>
                </a:extLst>
              </p:cNvPr>
              <p:cNvSpPr/>
              <p:nvPr/>
            </p:nvSpPr>
            <p:spPr>
              <a:xfrm rot="5400000">
                <a:off x="3644129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2" name="箭头: 左右 41">
                <a:extLst>
                  <a:ext uri="{FF2B5EF4-FFF2-40B4-BE49-F238E27FC236}">
                    <a16:creationId xmlns:a16="http://schemas.microsoft.com/office/drawing/2014/main" id="{E8AB6472-A7EC-626D-4905-8E5682EEE50C}"/>
                  </a:ext>
                </a:extLst>
              </p:cNvPr>
              <p:cNvSpPr/>
              <p:nvPr/>
            </p:nvSpPr>
            <p:spPr>
              <a:xfrm rot="5400000">
                <a:off x="3644129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3" name="箭头: 左右 42">
                <a:extLst>
                  <a:ext uri="{FF2B5EF4-FFF2-40B4-BE49-F238E27FC236}">
                    <a16:creationId xmlns:a16="http://schemas.microsoft.com/office/drawing/2014/main" id="{DA6C3F42-BAE9-E8D0-424C-A270CE8FAC67}"/>
                  </a:ext>
                </a:extLst>
              </p:cNvPr>
              <p:cNvSpPr/>
              <p:nvPr/>
            </p:nvSpPr>
            <p:spPr>
              <a:xfrm rot="5400000">
                <a:off x="4229398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4" name="箭头: 左右 43">
                <a:extLst>
                  <a:ext uri="{FF2B5EF4-FFF2-40B4-BE49-F238E27FC236}">
                    <a16:creationId xmlns:a16="http://schemas.microsoft.com/office/drawing/2014/main" id="{AC44D855-9667-BE7D-0D65-243F008320F3}"/>
                  </a:ext>
                </a:extLst>
              </p:cNvPr>
              <p:cNvSpPr/>
              <p:nvPr/>
            </p:nvSpPr>
            <p:spPr>
              <a:xfrm rot="5400000">
                <a:off x="4229398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5" name="箭头: 左右 44">
                <a:extLst>
                  <a:ext uri="{FF2B5EF4-FFF2-40B4-BE49-F238E27FC236}">
                    <a16:creationId xmlns:a16="http://schemas.microsoft.com/office/drawing/2014/main" id="{C3D2EBBF-43EB-5331-CFBD-BE79AC751D15}"/>
                  </a:ext>
                </a:extLst>
              </p:cNvPr>
              <p:cNvSpPr/>
              <p:nvPr/>
            </p:nvSpPr>
            <p:spPr>
              <a:xfrm rot="5400000">
                <a:off x="4229398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6" name="箭头: 左右 45">
                <a:extLst>
                  <a:ext uri="{FF2B5EF4-FFF2-40B4-BE49-F238E27FC236}">
                    <a16:creationId xmlns:a16="http://schemas.microsoft.com/office/drawing/2014/main" id="{176E9198-FA06-D05C-8380-6900B6328192}"/>
                  </a:ext>
                </a:extLst>
              </p:cNvPr>
              <p:cNvSpPr/>
              <p:nvPr/>
            </p:nvSpPr>
            <p:spPr>
              <a:xfrm rot="5400000">
                <a:off x="482224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7" name="箭头: 左右 46">
                <a:extLst>
                  <a:ext uri="{FF2B5EF4-FFF2-40B4-BE49-F238E27FC236}">
                    <a16:creationId xmlns:a16="http://schemas.microsoft.com/office/drawing/2014/main" id="{B90EAF52-7413-6DDD-400A-C491E304163D}"/>
                  </a:ext>
                </a:extLst>
              </p:cNvPr>
              <p:cNvSpPr/>
              <p:nvPr/>
            </p:nvSpPr>
            <p:spPr>
              <a:xfrm rot="5400000">
                <a:off x="4822242" y="32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8" name="箭头: 左右 47">
                <a:extLst>
                  <a:ext uri="{FF2B5EF4-FFF2-40B4-BE49-F238E27FC236}">
                    <a16:creationId xmlns:a16="http://schemas.microsoft.com/office/drawing/2014/main" id="{4EF3C8A4-E472-2717-C5C5-E0671A21CED0}"/>
                  </a:ext>
                </a:extLst>
              </p:cNvPr>
              <p:cNvSpPr/>
              <p:nvPr/>
            </p:nvSpPr>
            <p:spPr>
              <a:xfrm rot="5400000">
                <a:off x="482224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9" name="箭头: 左右 48">
                <a:extLst>
                  <a:ext uri="{FF2B5EF4-FFF2-40B4-BE49-F238E27FC236}">
                    <a16:creationId xmlns:a16="http://schemas.microsoft.com/office/drawing/2014/main" id="{E1157832-9723-8054-EDC7-5E39A83041C4}"/>
                  </a:ext>
                </a:extLst>
              </p:cNvPr>
              <p:cNvSpPr/>
              <p:nvPr/>
            </p:nvSpPr>
            <p:spPr>
              <a:xfrm>
                <a:off x="3395736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0" name="箭头: 左右 49">
                <a:extLst>
                  <a:ext uri="{FF2B5EF4-FFF2-40B4-BE49-F238E27FC236}">
                    <a16:creationId xmlns:a16="http://schemas.microsoft.com/office/drawing/2014/main" id="{ED0A383D-4A37-A03E-12D0-A5FF1BAC7B10}"/>
                  </a:ext>
                </a:extLst>
              </p:cNvPr>
              <p:cNvSpPr/>
              <p:nvPr/>
            </p:nvSpPr>
            <p:spPr>
              <a:xfrm>
                <a:off x="3984169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1" name="箭头: 左右 50">
                <a:extLst>
                  <a:ext uri="{FF2B5EF4-FFF2-40B4-BE49-F238E27FC236}">
                    <a16:creationId xmlns:a16="http://schemas.microsoft.com/office/drawing/2014/main" id="{CDD6FF0B-BFF7-B06E-41EF-E7082C052F5C}"/>
                  </a:ext>
                </a:extLst>
              </p:cNvPr>
              <p:cNvSpPr/>
              <p:nvPr/>
            </p:nvSpPr>
            <p:spPr>
              <a:xfrm>
                <a:off x="4572602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2" name="箭头: 左右 51">
                <a:extLst>
                  <a:ext uri="{FF2B5EF4-FFF2-40B4-BE49-F238E27FC236}">
                    <a16:creationId xmlns:a16="http://schemas.microsoft.com/office/drawing/2014/main" id="{5D0DD9D3-FE49-C82C-A845-28B1ECD7BCD0}"/>
                  </a:ext>
                </a:extLst>
              </p:cNvPr>
              <p:cNvSpPr/>
              <p:nvPr/>
            </p:nvSpPr>
            <p:spPr>
              <a:xfrm>
                <a:off x="3395736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3" name="箭头: 左右 52">
                <a:extLst>
                  <a:ext uri="{FF2B5EF4-FFF2-40B4-BE49-F238E27FC236}">
                    <a16:creationId xmlns:a16="http://schemas.microsoft.com/office/drawing/2014/main" id="{E3A5207B-F0E0-F3FC-EF25-8B71317D9E0A}"/>
                  </a:ext>
                </a:extLst>
              </p:cNvPr>
              <p:cNvSpPr/>
              <p:nvPr/>
            </p:nvSpPr>
            <p:spPr>
              <a:xfrm>
                <a:off x="3984169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4" name="箭头: 左右 53">
                <a:extLst>
                  <a:ext uri="{FF2B5EF4-FFF2-40B4-BE49-F238E27FC236}">
                    <a16:creationId xmlns:a16="http://schemas.microsoft.com/office/drawing/2014/main" id="{4F7419E2-86B2-7936-9F6E-45C8E3D4B00E}"/>
                  </a:ext>
                </a:extLst>
              </p:cNvPr>
              <p:cNvSpPr/>
              <p:nvPr/>
            </p:nvSpPr>
            <p:spPr>
              <a:xfrm>
                <a:off x="4572602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5" name="箭头: 左右 54">
                <a:extLst>
                  <a:ext uri="{FF2B5EF4-FFF2-40B4-BE49-F238E27FC236}">
                    <a16:creationId xmlns:a16="http://schemas.microsoft.com/office/drawing/2014/main" id="{18705FD0-7307-137B-8685-FC4B99DA0D9A}"/>
                  </a:ext>
                </a:extLst>
              </p:cNvPr>
              <p:cNvSpPr/>
              <p:nvPr/>
            </p:nvSpPr>
            <p:spPr>
              <a:xfrm>
                <a:off x="3395736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6" name="箭头: 左右 55">
                <a:extLst>
                  <a:ext uri="{FF2B5EF4-FFF2-40B4-BE49-F238E27FC236}">
                    <a16:creationId xmlns:a16="http://schemas.microsoft.com/office/drawing/2014/main" id="{92EE123C-330A-2154-3B1B-D4A712EA1902}"/>
                  </a:ext>
                </a:extLst>
              </p:cNvPr>
              <p:cNvSpPr/>
              <p:nvPr/>
            </p:nvSpPr>
            <p:spPr>
              <a:xfrm>
                <a:off x="3984169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7" name="箭头: 左右 56">
                <a:extLst>
                  <a:ext uri="{FF2B5EF4-FFF2-40B4-BE49-F238E27FC236}">
                    <a16:creationId xmlns:a16="http://schemas.microsoft.com/office/drawing/2014/main" id="{6E83A48B-33F9-C5F2-6808-EB86053ED306}"/>
                  </a:ext>
                </a:extLst>
              </p:cNvPr>
              <p:cNvSpPr/>
              <p:nvPr/>
            </p:nvSpPr>
            <p:spPr>
              <a:xfrm>
                <a:off x="4572602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8" name="箭头: 左右 57">
                <a:extLst>
                  <a:ext uri="{FF2B5EF4-FFF2-40B4-BE49-F238E27FC236}">
                    <a16:creationId xmlns:a16="http://schemas.microsoft.com/office/drawing/2014/main" id="{62A909FE-5FE9-0703-F909-BC1AB3A8FCBE}"/>
                  </a:ext>
                </a:extLst>
              </p:cNvPr>
              <p:cNvSpPr/>
              <p:nvPr/>
            </p:nvSpPr>
            <p:spPr>
              <a:xfrm>
                <a:off x="3395736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9" name="箭头: 左右 58">
                <a:extLst>
                  <a:ext uri="{FF2B5EF4-FFF2-40B4-BE49-F238E27FC236}">
                    <a16:creationId xmlns:a16="http://schemas.microsoft.com/office/drawing/2014/main" id="{96D6FD9E-DC9F-D4D6-DE41-49E6E9AC95DE}"/>
                  </a:ext>
                </a:extLst>
              </p:cNvPr>
              <p:cNvSpPr/>
              <p:nvPr/>
            </p:nvSpPr>
            <p:spPr>
              <a:xfrm>
                <a:off x="3984169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0" name="箭头: 左右 59">
                <a:extLst>
                  <a:ext uri="{FF2B5EF4-FFF2-40B4-BE49-F238E27FC236}">
                    <a16:creationId xmlns:a16="http://schemas.microsoft.com/office/drawing/2014/main" id="{AD2953EC-D968-1A7E-4EBF-F249310BA658}"/>
                  </a:ext>
                </a:extLst>
              </p:cNvPr>
              <p:cNvSpPr/>
              <p:nvPr/>
            </p:nvSpPr>
            <p:spPr>
              <a:xfrm>
                <a:off x="4572602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1" name="箭头: 左右 60">
                <a:extLst>
                  <a:ext uri="{FF2B5EF4-FFF2-40B4-BE49-F238E27FC236}">
                    <a16:creationId xmlns:a16="http://schemas.microsoft.com/office/drawing/2014/main" id="{95B75636-D4A5-78C4-47C9-2A2321B9611A}"/>
                  </a:ext>
                </a:extLst>
              </p:cNvPr>
              <p:cNvSpPr/>
              <p:nvPr/>
            </p:nvSpPr>
            <p:spPr>
              <a:xfrm rot="5400000">
                <a:off x="3143869" y="271840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2" name="箭头: 左右 61">
                <a:extLst>
                  <a:ext uri="{FF2B5EF4-FFF2-40B4-BE49-F238E27FC236}">
                    <a16:creationId xmlns:a16="http://schemas.microsoft.com/office/drawing/2014/main" id="{1579ABE5-1D6B-9425-D9EB-D6022F30A19C}"/>
                  </a:ext>
                </a:extLst>
              </p:cNvPr>
              <p:cNvSpPr/>
              <p:nvPr/>
            </p:nvSpPr>
            <p:spPr>
              <a:xfrm rot="5400000">
                <a:off x="3730186" y="271840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3" name="箭头: 左右 62">
                <a:extLst>
                  <a:ext uri="{FF2B5EF4-FFF2-40B4-BE49-F238E27FC236}">
                    <a16:creationId xmlns:a16="http://schemas.microsoft.com/office/drawing/2014/main" id="{C040F0CC-7D2A-74D3-D0AC-91AE6242CE0C}"/>
                  </a:ext>
                </a:extLst>
              </p:cNvPr>
              <p:cNvSpPr/>
              <p:nvPr/>
            </p:nvSpPr>
            <p:spPr>
              <a:xfrm rot="5400000">
                <a:off x="4316503" y="2718404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4" name="箭头: 左右 63">
                <a:extLst>
                  <a:ext uri="{FF2B5EF4-FFF2-40B4-BE49-F238E27FC236}">
                    <a16:creationId xmlns:a16="http://schemas.microsoft.com/office/drawing/2014/main" id="{B6AE12E5-F521-3DF1-32CD-DF647BB1C7A4}"/>
                  </a:ext>
                </a:extLst>
              </p:cNvPr>
              <p:cNvSpPr/>
              <p:nvPr/>
            </p:nvSpPr>
            <p:spPr>
              <a:xfrm rot="5400000">
                <a:off x="4902820" y="2718405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5" name="箭头: 左右 64">
                <a:extLst>
                  <a:ext uri="{FF2B5EF4-FFF2-40B4-BE49-F238E27FC236}">
                    <a16:creationId xmlns:a16="http://schemas.microsoft.com/office/drawing/2014/main" id="{EB0DD7B8-4E23-4FE1-9442-64E9BE4C4911}"/>
                  </a:ext>
                </a:extLst>
              </p:cNvPr>
              <p:cNvSpPr/>
              <p:nvPr/>
            </p:nvSpPr>
            <p:spPr>
              <a:xfrm rot="5400000">
                <a:off x="3143869" y="332762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7" name="箭头: 左右 65">
                <a:extLst>
                  <a:ext uri="{FF2B5EF4-FFF2-40B4-BE49-F238E27FC236}">
                    <a16:creationId xmlns:a16="http://schemas.microsoft.com/office/drawing/2014/main" id="{80443D0B-E6B6-AEF5-CE8C-5C02121D2065}"/>
                  </a:ext>
                </a:extLst>
              </p:cNvPr>
              <p:cNvSpPr/>
              <p:nvPr/>
            </p:nvSpPr>
            <p:spPr>
              <a:xfrm rot="5400000">
                <a:off x="3730186" y="332762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8" name="箭头: 左右 66">
                <a:extLst>
                  <a:ext uri="{FF2B5EF4-FFF2-40B4-BE49-F238E27FC236}">
                    <a16:creationId xmlns:a16="http://schemas.microsoft.com/office/drawing/2014/main" id="{6DBE7AF1-8713-0CDD-86FF-AC6A2E33808C}"/>
                  </a:ext>
                </a:extLst>
              </p:cNvPr>
              <p:cNvSpPr/>
              <p:nvPr/>
            </p:nvSpPr>
            <p:spPr>
              <a:xfrm rot="5400000">
                <a:off x="4316503" y="332762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9" name="箭头: 左右 67">
                <a:extLst>
                  <a:ext uri="{FF2B5EF4-FFF2-40B4-BE49-F238E27FC236}">
                    <a16:creationId xmlns:a16="http://schemas.microsoft.com/office/drawing/2014/main" id="{31C3241B-9B29-5D10-8D6B-5B67C2EF854D}"/>
                  </a:ext>
                </a:extLst>
              </p:cNvPr>
              <p:cNvSpPr/>
              <p:nvPr/>
            </p:nvSpPr>
            <p:spPr>
              <a:xfrm rot="5400000">
                <a:off x="4902820" y="3324449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0" name="箭头: 左右 68">
                <a:extLst>
                  <a:ext uri="{FF2B5EF4-FFF2-40B4-BE49-F238E27FC236}">
                    <a16:creationId xmlns:a16="http://schemas.microsoft.com/office/drawing/2014/main" id="{23AF68A4-185A-16CC-726A-D335C9385145}"/>
                  </a:ext>
                </a:extLst>
              </p:cNvPr>
              <p:cNvSpPr/>
              <p:nvPr/>
            </p:nvSpPr>
            <p:spPr>
              <a:xfrm rot="5400000">
                <a:off x="3143869" y="3936840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1" name="箭头: 左右 69">
                <a:extLst>
                  <a:ext uri="{FF2B5EF4-FFF2-40B4-BE49-F238E27FC236}">
                    <a16:creationId xmlns:a16="http://schemas.microsoft.com/office/drawing/2014/main" id="{D566EC28-AC17-F9BC-CF87-0DE3B4A2F748}"/>
                  </a:ext>
                </a:extLst>
              </p:cNvPr>
              <p:cNvSpPr/>
              <p:nvPr/>
            </p:nvSpPr>
            <p:spPr>
              <a:xfrm rot="5400000">
                <a:off x="3730186" y="393684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3" name="箭头: 左右 70">
                <a:extLst>
                  <a:ext uri="{FF2B5EF4-FFF2-40B4-BE49-F238E27FC236}">
                    <a16:creationId xmlns:a16="http://schemas.microsoft.com/office/drawing/2014/main" id="{14012D29-315D-ADB9-F13F-58B97CEDF2A6}"/>
                  </a:ext>
                </a:extLst>
              </p:cNvPr>
              <p:cNvSpPr/>
              <p:nvPr/>
            </p:nvSpPr>
            <p:spPr>
              <a:xfrm rot="5400000">
                <a:off x="4316503" y="393684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4" name="箭头: 左右 71">
                <a:extLst>
                  <a:ext uri="{FF2B5EF4-FFF2-40B4-BE49-F238E27FC236}">
                    <a16:creationId xmlns:a16="http://schemas.microsoft.com/office/drawing/2014/main" id="{41FB76EA-657B-C641-0E98-4FFAB22D67CF}"/>
                  </a:ext>
                </a:extLst>
              </p:cNvPr>
              <p:cNvSpPr/>
              <p:nvPr/>
            </p:nvSpPr>
            <p:spPr>
              <a:xfrm rot="5400000">
                <a:off x="4902820" y="393684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grpSp>
            <p:nvGrpSpPr>
              <p:cNvPr id="95" name="组合 72">
                <a:extLst>
                  <a:ext uri="{FF2B5EF4-FFF2-40B4-BE49-F238E27FC236}">
                    <a16:creationId xmlns:a16="http://schemas.microsoft.com/office/drawing/2014/main" id="{92D93A8C-EE5A-F1F4-34FE-9F061EA98F4B}"/>
                  </a:ext>
                </a:extLst>
              </p:cNvPr>
              <p:cNvGrpSpPr/>
              <p:nvPr/>
            </p:nvGrpSpPr>
            <p:grpSpPr>
              <a:xfrm>
                <a:off x="3213445" y="1935087"/>
                <a:ext cx="1868370" cy="429342"/>
                <a:chOff x="6685631" y="835025"/>
                <a:chExt cx="1868370" cy="429342"/>
              </a:xfrm>
            </p:grpSpPr>
            <p:sp>
              <p:nvSpPr>
                <p:cNvPr id="111" name="箭头: 左右 88">
                  <a:extLst>
                    <a:ext uri="{FF2B5EF4-FFF2-40B4-BE49-F238E27FC236}">
                      <a16:creationId xmlns:a16="http://schemas.microsoft.com/office/drawing/2014/main" id="{5FA2D135-FA41-8725-D498-637000A944C0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2" name="箭头: 左右 89">
                  <a:extLst>
                    <a:ext uri="{FF2B5EF4-FFF2-40B4-BE49-F238E27FC236}">
                      <a16:creationId xmlns:a16="http://schemas.microsoft.com/office/drawing/2014/main" id="{556877EF-5249-89A8-E39E-87A401002A5E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3" name="箭头: 左右 90">
                  <a:extLst>
                    <a:ext uri="{FF2B5EF4-FFF2-40B4-BE49-F238E27FC236}">
                      <a16:creationId xmlns:a16="http://schemas.microsoft.com/office/drawing/2014/main" id="{B7DD1D17-25CE-B6A7-F22D-F0AA2E1807D7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4" name="箭头: 左右 91">
                  <a:extLst>
                    <a:ext uri="{FF2B5EF4-FFF2-40B4-BE49-F238E27FC236}">
                      <a16:creationId xmlns:a16="http://schemas.microsoft.com/office/drawing/2014/main" id="{7170D874-E4FB-00A1-672E-24DF1F79EC0E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6" name="组合 73">
                <a:extLst>
                  <a:ext uri="{FF2B5EF4-FFF2-40B4-BE49-F238E27FC236}">
                    <a16:creationId xmlns:a16="http://schemas.microsoft.com/office/drawing/2014/main" id="{F4305B3E-81B2-55D3-EB8D-30C67D583C4C}"/>
                  </a:ext>
                </a:extLst>
              </p:cNvPr>
              <p:cNvGrpSpPr/>
              <p:nvPr/>
            </p:nvGrpSpPr>
            <p:grpSpPr>
              <a:xfrm>
                <a:off x="3213445" y="4339124"/>
                <a:ext cx="1868370" cy="130049"/>
                <a:chOff x="6685631" y="3273987"/>
                <a:chExt cx="1868370" cy="429342"/>
              </a:xfrm>
            </p:grpSpPr>
            <p:sp>
              <p:nvSpPr>
                <p:cNvPr id="107" name="箭头: 左右 84">
                  <a:extLst>
                    <a:ext uri="{FF2B5EF4-FFF2-40B4-BE49-F238E27FC236}">
                      <a16:creationId xmlns:a16="http://schemas.microsoft.com/office/drawing/2014/main" id="{2F5DA4B9-996E-7B49-F0C8-7C961296DD31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8" name="箭头: 左右 85">
                  <a:extLst>
                    <a:ext uri="{FF2B5EF4-FFF2-40B4-BE49-F238E27FC236}">
                      <a16:creationId xmlns:a16="http://schemas.microsoft.com/office/drawing/2014/main" id="{B8A680FE-D774-55B6-48FD-B0819CD632C7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9" name="箭头: 左右 86">
                  <a:extLst>
                    <a:ext uri="{FF2B5EF4-FFF2-40B4-BE49-F238E27FC236}">
                      <a16:creationId xmlns:a16="http://schemas.microsoft.com/office/drawing/2014/main" id="{80A8EEAB-999B-FECB-3C5B-E5278314CE24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0" name="箭头: 左右 87">
                  <a:extLst>
                    <a:ext uri="{FF2B5EF4-FFF2-40B4-BE49-F238E27FC236}">
                      <a16:creationId xmlns:a16="http://schemas.microsoft.com/office/drawing/2014/main" id="{4F4BA48A-1B67-7B4C-041C-9C0E0377293C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7" name="组合 74">
                <a:extLst>
                  <a:ext uri="{FF2B5EF4-FFF2-40B4-BE49-F238E27FC236}">
                    <a16:creationId xmlns:a16="http://schemas.microsoft.com/office/drawing/2014/main" id="{606C92A8-82C3-E4D5-8B47-A7883D59D9C1}"/>
                  </a:ext>
                </a:extLst>
              </p:cNvPr>
              <p:cNvGrpSpPr/>
              <p:nvPr/>
            </p:nvGrpSpPr>
            <p:grpSpPr>
              <a:xfrm rot="5400000">
                <a:off x="2196894" y="3301106"/>
                <a:ext cx="1932604" cy="145316"/>
                <a:chOff x="6685631" y="3273987"/>
                <a:chExt cx="1868370" cy="429342"/>
              </a:xfrm>
            </p:grpSpPr>
            <p:sp>
              <p:nvSpPr>
                <p:cNvPr id="103" name="箭头: 左右 80">
                  <a:extLst>
                    <a:ext uri="{FF2B5EF4-FFF2-40B4-BE49-F238E27FC236}">
                      <a16:creationId xmlns:a16="http://schemas.microsoft.com/office/drawing/2014/main" id="{390B0FC1-3C85-C883-9E85-8E2598550CD6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4" name="箭头: 左右 81">
                  <a:extLst>
                    <a:ext uri="{FF2B5EF4-FFF2-40B4-BE49-F238E27FC236}">
                      <a16:creationId xmlns:a16="http://schemas.microsoft.com/office/drawing/2014/main" id="{9109A53C-7647-A433-C9A2-54097DEB9CDE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5" name="箭头: 左右 82">
                  <a:extLst>
                    <a:ext uri="{FF2B5EF4-FFF2-40B4-BE49-F238E27FC236}">
                      <a16:creationId xmlns:a16="http://schemas.microsoft.com/office/drawing/2014/main" id="{C318148C-C136-0D30-43FD-9FD08CF5EF7A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6" name="箭头: 左右 83">
                  <a:extLst>
                    <a:ext uri="{FF2B5EF4-FFF2-40B4-BE49-F238E27FC236}">
                      <a16:creationId xmlns:a16="http://schemas.microsoft.com/office/drawing/2014/main" id="{D676B44F-7280-8DB5-0829-11B5B2EBA07E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8" name="组合 75">
                <a:extLst>
                  <a:ext uri="{FF2B5EF4-FFF2-40B4-BE49-F238E27FC236}">
                    <a16:creationId xmlns:a16="http://schemas.microsoft.com/office/drawing/2014/main" id="{C3B4DC23-2877-1A78-8FC4-6745A339EDFA}"/>
                  </a:ext>
                </a:extLst>
              </p:cNvPr>
              <p:cNvGrpSpPr/>
              <p:nvPr/>
            </p:nvGrpSpPr>
            <p:grpSpPr>
              <a:xfrm rot="5400000">
                <a:off x="4362579" y="3176085"/>
                <a:ext cx="1966592" cy="429342"/>
                <a:chOff x="6685631" y="835025"/>
                <a:chExt cx="1868370" cy="429342"/>
              </a:xfrm>
            </p:grpSpPr>
            <p:sp>
              <p:nvSpPr>
                <p:cNvPr id="99" name="箭头: 左右 76">
                  <a:extLst>
                    <a:ext uri="{FF2B5EF4-FFF2-40B4-BE49-F238E27FC236}">
                      <a16:creationId xmlns:a16="http://schemas.microsoft.com/office/drawing/2014/main" id="{AF8967FE-C898-2733-D70A-451F4931348E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0" name="箭头: 左右 77">
                  <a:extLst>
                    <a:ext uri="{FF2B5EF4-FFF2-40B4-BE49-F238E27FC236}">
                      <a16:creationId xmlns:a16="http://schemas.microsoft.com/office/drawing/2014/main" id="{3E250586-777F-A575-298B-9B791EA7C402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1" name="箭头: 左右 78">
                  <a:extLst>
                    <a:ext uri="{FF2B5EF4-FFF2-40B4-BE49-F238E27FC236}">
                      <a16:creationId xmlns:a16="http://schemas.microsoft.com/office/drawing/2014/main" id="{D2571151-7846-460C-A37B-7CF4523198E2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2" name="箭头: 左右 79">
                  <a:extLst>
                    <a:ext uri="{FF2B5EF4-FFF2-40B4-BE49-F238E27FC236}">
                      <a16:creationId xmlns:a16="http://schemas.microsoft.com/office/drawing/2014/main" id="{D5A773ED-9180-7634-2499-38BFF5C97988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</p:grpSp>
        <p:grpSp>
          <p:nvGrpSpPr>
            <p:cNvPr id="6" name="组合 108">
              <a:extLst>
                <a:ext uri="{FF2B5EF4-FFF2-40B4-BE49-F238E27FC236}">
                  <a16:creationId xmlns:a16="http://schemas.microsoft.com/office/drawing/2014/main" id="{D7E204EC-9A11-1CE2-4A5B-BC07B1CEB6D0}"/>
                </a:ext>
              </a:extLst>
            </p:cNvPr>
            <p:cNvGrpSpPr/>
            <p:nvPr/>
          </p:nvGrpSpPr>
          <p:grpSpPr>
            <a:xfrm>
              <a:off x="5639205" y="2423467"/>
              <a:ext cx="854588" cy="3706129"/>
              <a:chOff x="2862668" y="2193494"/>
              <a:chExt cx="1055914" cy="3706129"/>
            </a:xfrm>
            <a:solidFill>
              <a:schemeClr val="bg2"/>
            </a:solidFill>
          </p:grpSpPr>
          <p:sp>
            <p:nvSpPr>
              <p:cNvPr id="20" name="矩形 109">
                <a:extLst>
                  <a:ext uri="{FF2B5EF4-FFF2-40B4-BE49-F238E27FC236}">
                    <a16:creationId xmlns:a16="http://schemas.microsoft.com/office/drawing/2014/main" id="{5B9F7B5F-F92D-2C10-B6F1-D6C2F14F0C37}"/>
                  </a:ext>
                </a:extLst>
              </p:cNvPr>
              <p:cNvSpPr/>
              <p:nvPr/>
            </p:nvSpPr>
            <p:spPr>
              <a:xfrm>
                <a:off x="2862668" y="2193494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" name="矩形 110">
                <a:extLst>
                  <a:ext uri="{FF2B5EF4-FFF2-40B4-BE49-F238E27FC236}">
                    <a16:creationId xmlns:a16="http://schemas.microsoft.com/office/drawing/2014/main" id="{BB6D4976-C06E-0950-6A53-B8E630037C4D}"/>
                  </a:ext>
                </a:extLst>
              </p:cNvPr>
              <p:cNvSpPr/>
              <p:nvPr/>
            </p:nvSpPr>
            <p:spPr>
              <a:xfrm>
                <a:off x="2862668" y="3338156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矩形 111">
                <a:extLst>
                  <a:ext uri="{FF2B5EF4-FFF2-40B4-BE49-F238E27FC236}">
                    <a16:creationId xmlns:a16="http://schemas.microsoft.com/office/drawing/2014/main" id="{AAA05EC0-9B72-EC1E-1492-3A03C0D762EA}"/>
                  </a:ext>
                </a:extLst>
              </p:cNvPr>
              <p:cNvSpPr/>
              <p:nvPr/>
            </p:nvSpPr>
            <p:spPr>
              <a:xfrm>
                <a:off x="2862668" y="4482818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矩形 112">
                <a:extLst>
                  <a:ext uri="{FF2B5EF4-FFF2-40B4-BE49-F238E27FC236}">
                    <a16:creationId xmlns:a16="http://schemas.microsoft.com/office/drawing/2014/main" id="{B720EFD6-34BC-EC6C-9169-1D9C34C008BB}"/>
                  </a:ext>
                </a:extLst>
              </p:cNvPr>
              <p:cNvSpPr/>
              <p:nvPr/>
            </p:nvSpPr>
            <p:spPr>
              <a:xfrm>
                <a:off x="2862668" y="5627480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" name="矩形 113">
              <a:extLst>
                <a:ext uri="{FF2B5EF4-FFF2-40B4-BE49-F238E27FC236}">
                  <a16:creationId xmlns:a16="http://schemas.microsoft.com/office/drawing/2014/main" id="{53E86986-405F-A189-F06A-D574102B62E5}"/>
                </a:ext>
              </a:extLst>
            </p:cNvPr>
            <p:cNvSpPr/>
            <p:nvPr/>
          </p:nvSpPr>
          <p:spPr>
            <a:xfrm>
              <a:off x="4518251" y="2423467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9" name="矩形 114">
              <a:extLst>
                <a:ext uri="{FF2B5EF4-FFF2-40B4-BE49-F238E27FC236}">
                  <a16:creationId xmlns:a16="http://schemas.microsoft.com/office/drawing/2014/main" id="{9A36FF74-1D73-872C-E8BE-340647C20E61}"/>
                </a:ext>
              </a:extLst>
            </p:cNvPr>
            <p:cNvSpPr/>
            <p:nvPr/>
          </p:nvSpPr>
          <p:spPr>
            <a:xfrm>
              <a:off x="4518251" y="3568129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0" name="矩形 115">
              <a:extLst>
                <a:ext uri="{FF2B5EF4-FFF2-40B4-BE49-F238E27FC236}">
                  <a16:creationId xmlns:a16="http://schemas.microsoft.com/office/drawing/2014/main" id="{DD976AEC-3B4A-CB77-3888-43BA1F121007}"/>
                </a:ext>
              </a:extLst>
            </p:cNvPr>
            <p:cNvSpPr/>
            <p:nvPr/>
          </p:nvSpPr>
          <p:spPr>
            <a:xfrm>
              <a:off x="4518251" y="4712791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" name="矩形 116">
              <a:extLst>
                <a:ext uri="{FF2B5EF4-FFF2-40B4-BE49-F238E27FC236}">
                  <a16:creationId xmlns:a16="http://schemas.microsoft.com/office/drawing/2014/main" id="{FAA51BE0-2BC8-630A-F1A4-A7466848816C}"/>
                </a:ext>
              </a:extLst>
            </p:cNvPr>
            <p:cNvSpPr/>
            <p:nvPr/>
          </p:nvSpPr>
          <p:spPr>
            <a:xfrm>
              <a:off x="4518251" y="5857453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2" name="矩形 117">
              <a:extLst>
                <a:ext uri="{FF2B5EF4-FFF2-40B4-BE49-F238E27FC236}">
                  <a16:creationId xmlns:a16="http://schemas.microsoft.com/office/drawing/2014/main" id="{0D60072D-ED29-5FAE-447A-7AEC82434C46}"/>
                </a:ext>
              </a:extLst>
            </p:cNvPr>
            <p:cNvSpPr/>
            <p:nvPr/>
          </p:nvSpPr>
          <p:spPr>
            <a:xfrm>
              <a:off x="6685685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3" name="矩形 118">
              <a:extLst>
                <a:ext uri="{FF2B5EF4-FFF2-40B4-BE49-F238E27FC236}">
                  <a16:creationId xmlns:a16="http://schemas.microsoft.com/office/drawing/2014/main" id="{36D82BFD-FB10-BAF1-850C-2E133C5110FE}"/>
                </a:ext>
              </a:extLst>
            </p:cNvPr>
            <p:cNvSpPr/>
            <p:nvPr/>
          </p:nvSpPr>
          <p:spPr>
            <a:xfrm>
              <a:off x="7769998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4" name="矩形 119">
              <a:extLst>
                <a:ext uri="{FF2B5EF4-FFF2-40B4-BE49-F238E27FC236}">
                  <a16:creationId xmlns:a16="http://schemas.microsoft.com/office/drawing/2014/main" id="{39A13440-8261-CB80-013F-238252A30D6D}"/>
                </a:ext>
              </a:extLst>
            </p:cNvPr>
            <p:cNvSpPr/>
            <p:nvPr/>
          </p:nvSpPr>
          <p:spPr>
            <a:xfrm>
              <a:off x="8854311" y="6267410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5" name="矩形 120">
              <a:extLst>
                <a:ext uri="{FF2B5EF4-FFF2-40B4-BE49-F238E27FC236}">
                  <a16:creationId xmlns:a16="http://schemas.microsoft.com/office/drawing/2014/main" id="{B0AD7D91-61B2-F950-FC56-FC20E253F784}"/>
                </a:ext>
              </a:extLst>
            </p:cNvPr>
            <p:cNvSpPr/>
            <p:nvPr/>
          </p:nvSpPr>
          <p:spPr>
            <a:xfrm>
              <a:off x="9938623" y="6267409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6" name="矩形 121">
              <a:extLst>
                <a:ext uri="{FF2B5EF4-FFF2-40B4-BE49-F238E27FC236}">
                  <a16:creationId xmlns:a16="http://schemas.microsoft.com/office/drawing/2014/main" id="{912339D2-3434-6858-9E5D-209196694ACC}"/>
                </a:ext>
              </a:extLst>
            </p:cNvPr>
            <p:cNvSpPr/>
            <p:nvPr/>
          </p:nvSpPr>
          <p:spPr>
            <a:xfrm>
              <a:off x="6685685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7" name="矩形 122">
              <a:extLst>
                <a:ext uri="{FF2B5EF4-FFF2-40B4-BE49-F238E27FC236}">
                  <a16:creationId xmlns:a16="http://schemas.microsoft.com/office/drawing/2014/main" id="{913C47F9-D8AD-FE85-1DC8-EC32A3235A5E}"/>
                </a:ext>
              </a:extLst>
            </p:cNvPr>
            <p:cNvSpPr/>
            <p:nvPr/>
          </p:nvSpPr>
          <p:spPr>
            <a:xfrm>
              <a:off x="7769998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8" name="矩形 123">
              <a:extLst>
                <a:ext uri="{FF2B5EF4-FFF2-40B4-BE49-F238E27FC236}">
                  <a16:creationId xmlns:a16="http://schemas.microsoft.com/office/drawing/2014/main" id="{64176AAA-35D1-D6B5-8A3F-80DF951B49A5}"/>
                </a:ext>
              </a:extLst>
            </p:cNvPr>
            <p:cNvSpPr/>
            <p:nvPr/>
          </p:nvSpPr>
          <p:spPr>
            <a:xfrm>
              <a:off x="8854311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9" name="矩形 124">
              <a:extLst>
                <a:ext uri="{FF2B5EF4-FFF2-40B4-BE49-F238E27FC236}">
                  <a16:creationId xmlns:a16="http://schemas.microsoft.com/office/drawing/2014/main" id="{B2838DAC-27BF-10EE-15D1-26A9579B7C29}"/>
                </a:ext>
              </a:extLst>
            </p:cNvPr>
            <p:cNvSpPr/>
            <p:nvPr/>
          </p:nvSpPr>
          <p:spPr>
            <a:xfrm>
              <a:off x="9938624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</p:grp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2648750-66D5-C02F-77ED-0EAA047BC308}"/>
              </a:ext>
            </a:extLst>
          </p:cNvPr>
          <p:cNvSpPr/>
          <p:nvPr/>
        </p:nvSpPr>
        <p:spPr>
          <a:xfrm>
            <a:off x="6706980" y="4997412"/>
            <a:ext cx="1142637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W</a:t>
            </a:r>
            <a:r>
              <a:rPr lang="en-GB" baseline="30000" dirty="0">
                <a:solidFill>
                  <a:schemeClr val="tx2"/>
                </a:solidFill>
              </a:rPr>
              <a:t>DQ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E7698-A1D6-BB41-AFFE-6FA5C71C5908}"/>
              </a:ext>
            </a:extLst>
          </p:cNvPr>
          <p:cNvSpPr/>
          <p:nvPr/>
        </p:nvSpPr>
        <p:spPr>
          <a:xfrm>
            <a:off x="7895492" y="4997412"/>
            <a:ext cx="1142637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W</a:t>
            </a:r>
            <a:r>
              <a:rPr lang="en-GB" baseline="30000" dirty="0">
                <a:solidFill>
                  <a:schemeClr val="tx2"/>
                </a:solidFill>
              </a:rPr>
              <a:t>DKV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9566BC0-71A2-8582-5BB3-4201C3E08C20}"/>
              </a:ext>
            </a:extLst>
          </p:cNvPr>
          <p:cNvSpPr/>
          <p:nvPr/>
        </p:nvSpPr>
        <p:spPr>
          <a:xfrm>
            <a:off x="9084004" y="4997412"/>
            <a:ext cx="604725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W</a:t>
            </a:r>
            <a:r>
              <a:rPr lang="en-GB" baseline="30000" dirty="0">
                <a:solidFill>
                  <a:schemeClr val="tx2"/>
                </a:solidFill>
              </a:rPr>
              <a:t>KR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24CF43-3220-922C-C4C4-F854880F2263}"/>
              </a:ext>
            </a:extLst>
          </p:cNvPr>
          <p:cNvSpPr/>
          <p:nvPr/>
        </p:nvSpPr>
        <p:spPr>
          <a:xfrm>
            <a:off x="5062888" y="935703"/>
            <a:ext cx="4918510" cy="387692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04A9B9-F601-9B8C-59EC-35109B0950C5}"/>
              </a:ext>
            </a:extLst>
          </p:cNvPr>
          <p:cNvSpPr/>
          <p:nvPr/>
        </p:nvSpPr>
        <p:spPr>
          <a:xfrm>
            <a:off x="1925648" y="1492528"/>
            <a:ext cx="1142637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C</a:t>
            </a:r>
            <a:r>
              <a:rPr lang="en-GB" baseline="30000" dirty="0">
                <a:solidFill>
                  <a:schemeClr val="tx2"/>
                </a:solidFill>
              </a:rPr>
              <a:t>Q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F8F692-F3C3-6CEA-BBBC-D3A952A0D03D}"/>
              </a:ext>
            </a:extLst>
          </p:cNvPr>
          <p:cNvSpPr/>
          <p:nvPr/>
        </p:nvSpPr>
        <p:spPr>
          <a:xfrm>
            <a:off x="3114160" y="1492528"/>
            <a:ext cx="1142637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C</a:t>
            </a:r>
            <a:r>
              <a:rPr lang="en-GB" baseline="30000" dirty="0">
                <a:solidFill>
                  <a:schemeClr val="tx2"/>
                </a:solidFill>
              </a:rPr>
              <a:t>KV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441A7D-2D05-58EA-BD34-1D7307800CE1}"/>
              </a:ext>
            </a:extLst>
          </p:cNvPr>
          <p:cNvSpPr/>
          <p:nvPr/>
        </p:nvSpPr>
        <p:spPr>
          <a:xfrm>
            <a:off x="4302672" y="1492528"/>
            <a:ext cx="604725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K</a:t>
            </a:r>
            <a:r>
              <a:rPr lang="en-GB" baseline="30000" dirty="0">
                <a:solidFill>
                  <a:schemeClr val="tx2"/>
                </a:solidFill>
              </a:rPr>
              <a:t>R</a:t>
            </a:r>
            <a:endParaRPr lang="en-CH" baseline="30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273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5B4D-6C23-4F05-26BB-B56CC3062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53C0CC-A45E-2D33-68B9-474CBFF490B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Decompression + </a:t>
            </a:r>
            <a:r>
              <a:rPr kumimoji="0" lang="en-US" altLang="zh-CN" sz="3600" b="0" i="0" u="none" strike="noStrike" kern="1200" cap="none" spc="-100" normalizeH="0" baseline="0" noProof="0" dirty="0" err="1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RoPE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 -&gt; Forming Q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E2570C-3476-57FE-ED15-7AD238B7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grpSp>
        <p:nvGrpSpPr>
          <p:cNvPr id="3" name="组合 125">
            <a:extLst>
              <a:ext uri="{FF2B5EF4-FFF2-40B4-BE49-F238E27FC236}">
                <a16:creationId xmlns:a16="http://schemas.microsoft.com/office/drawing/2014/main" id="{6C0E97F7-7C4F-ABD5-0DD1-30EF1E8359DD}"/>
              </a:ext>
            </a:extLst>
          </p:cNvPr>
          <p:cNvGrpSpPr/>
          <p:nvPr/>
        </p:nvGrpSpPr>
        <p:grpSpPr>
          <a:xfrm>
            <a:off x="5170713" y="952787"/>
            <a:ext cx="4638449" cy="3706566"/>
            <a:chOff x="4518251" y="1601932"/>
            <a:chExt cx="6554979" cy="5238058"/>
          </a:xfrm>
        </p:grpSpPr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73EB7264-D7D7-F47F-39EA-49CB98E7BF31}"/>
                </a:ext>
              </a:extLst>
            </p:cNvPr>
            <p:cNvGrpSpPr/>
            <p:nvPr/>
          </p:nvGrpSpPr>
          <p:grpSpPr>
            <a:xfrm>
              <a:off x="6498911" y="1601932"/>
              <a:ext cx="4574319" cy="4692987"/>
              <a:chOff x="3090538" y="1935087"/>
              <a:chExt cx="2470008" cy="2534086"/>
            </a:xfrm>
          </p:grpSpPr>
          <p:grpSp>
            <p:nvGrpSpPr>
              <p:cNvPr id="24" name="组合 7">
                <a:extLst>
                  <a:ext uri="{FF2B5EF4-FFF2-40B4-BE49-F238E27FC236}">
                    <a16:creationId xmlns:a16="http://schemas.microsoft.com/office/drawing/2014/main" id="{84190F9B-5AE2-4676-D457-8E0055C6DD2A}"/>
                  </a:ext>
                </a:extLst>
              </p:cNvPr>
              <p:cNvGrpSpPr/>
              <p:nvPr/>
            </p:nvGrpSpPr>
            <p:grpSpPr>
              <a:xfrm>
                <a:off x="3190281" y="1986644"/>
                <a:ext cx="2304308" cy="2399530"/>
                <a:chOff x="3770120" y="903514"/>
                <a:chExt cx="2304308" cy="2399530"/>
              </a:xfrm>
            </p:grpSpPr>
            <p:sp>
              <p:nvSpPr>
                <p:cNvPr id="115" name="矩形 92">
                  <a:extLst>
                    <a:ext uri="{FF2B5EF4-FFF2-40B4-BE49-F238E27FC236}">
                      <a16:creationId xmlns:a16="http://schemas.microsoft.com/office/drawing/2014/main" id="{5693210A-AAF5-DCB6-B151-6B89BC1E6EC0}"/>
                    </a:ext>
                  </a:extLst>
                </p:cNvPr>
                <p:cNvSpPr/>
                <p:nvPr/>
              </p:nvSpPr>
              <p:spPr>
                <a:xfrm>
                  <a:off x="3770120" y="903514"/>
                  <a:ext cx="549234" cy="5753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6" name="矩形 93">
                  <a:extLst>
                    <a:ext uri="{FF2B5EF4-FFF2-40B4-BE49-F238E27FC236}">
                      <a16:creationId xmlns:a16="http://schemas.microsoft.com/office/drawing/2014/main" id="{9A12A115-BDD2-E3D1-4A74-AFF1BA15A3AF}"/>
                    </a:ext>
                  </a:extLst>
                </p:cNvPr>
                <p:cNvSpPr/>
                <p:nvPr/>
              </p:nvSpPr>
              <p:spPr>
                <a:xfrm>
                  <a:off x="4353001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7" name="矩形 94">
                  <a:extLst>
                    <a:ext uri="{FF2B5EF4-FFF2-40B4-BE49-F238E27FC236}">
                      <a16:creationId xmlns:a16="http://schemas.microsoft.com/office/drawing/2014/main" id="{43427F7D-BAB6-92D0-9D30-745A85744FED}"/>
                    </a:ext>
                  </a:extLst>
                </p:cNvPr>
                <p:cNvSpPr/>
                <p:nvPr/>
              </p:nvSpPr>
              <p:spPr>
                <a:xfrm>
                  <a:off x="4942313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8" name="矩形 95">
                  <a:extLst>
                    <a:ext uri="{FF2B5EF4-FFF2-40B4-BE49-F238E27FC236}">
                      <a16:creationId xmlns:a16="http://schemas.microsoft.com/office/drawing/2014/main" id="{8221FEB1-EC58-488B-32D6-5E917C9C7FE9}"/>
                    </a:ext>
                  </a:extLst>
                </p:cNvPr>
                <p:cNvSpPr/>
                <p:nvPr/>
              </p:nvSpPr>
              <p:spPr>
                <a:xfrm>
                  <a:off x="5525194" y="903514"/>
                  <a:ext cx="549234" cy="5753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9" name="矩形 96">
                  <a:extLst>
                    <a:ext uri="{FF2B5EF4-FFF2-40B4-BE49-F238E27FC236}">
                      <a16:creationId xmlns:a16="http://schemas.microsoft.com/office/drawing/2014/main" id="{A193DABF-E185-2247-8120-6F54A71DF42D}"/>
                    </a:ext>
                  </a:extLst>
                </p:cNvPr>
                <p:cNvSpPr/>
                <p:nvPr/>
              </p:nvSpPr>
              <p:spPr>
                <a:xfrm>
                  <a:off x="3770120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0" name="矩形 97">
                  <a:extLst>
                    <a:ext uri="{FF2B5EF4-FFF2-40B4-BE49-F238E27FC236}">
                      <a16:creationId xmlns:a16="http://schemas.microsoft.com/office/drawing/2014/main" id="{5D8CFC5B-04C8-F52B-1BC3-F418AF46DAAE}"/>
                    </a:ext>
                  </a:extLst>
                </p:cNvPr>
                <p:cNvSpPr/>
                <p:nvPr/>
              </p:nvSpPr>
              <p:spPr>
                <a:xfrm>
                  <a:off x="4353001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1" name="矩形 98">
                  <a:extLst>
                    <a:ext uri="{FF2B5EF4-FFF2-40B4-BE49-F238E27FC236}">
                      <a16:creationId xmlns:a16="http://schemas.microsoft.com/office/drawing/2014/main" id="{79B2AC79-2E09-7433-8F4A-938E72C65F85}"/>
                    </a:ext>
                  </a:extLst>
                </p:cNvPr>
                <p:cNvSpPr/>
                <p:nvPr/>
              </p:nvSpPr>
              <p:spPr>
                <a:xfrm>
                  <a:off x="4942313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2" name="矩形 99">
                  <a:extLst>
                    <a:ext uri="{FF2B5EF4-FFF2-40B4-BE49-F238E27FC236}">
                      <a16:creationId xmlns:a16="http://schemas.microsoft.com/office/drawing/2014/main" id="{6690C980-55DD-BCDC-6D94-590CEE992258}"/>
                    </a:ext>
                  </a:extLst>
                </p:cNvPr>
                <p:cNvSpPr/>
                <p:nvPr/>
              </p:nvSpPr>
              <p:spPr>
                <a:xfrm>
                  <a:off x="5525194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3" name="矩形 100">
                  <a:extLst>
                    <a:ext uri="{FF2B5EF4-FFF2-40B4-BE49-F238E27FC236}">
                      <a16:creationId xmlns:a16="http://schemas.microsoft.com/office/drawing/2014/main" id="{1758F843-4B4D-4134-201F-4FDE4A83407A}"/>
                    </a:ext>
                  </a:extLst>
                </p:cNvPr>
                <p:cNvSpPr/>
                <p:nvPr/>
              </p:nvSpPr>
              <p:spPr>
                <a:xfrm>
                  <a:off x="3770120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4" name="矩形 101">
                  <a:extLst>
                    <a:ext uri="{FF2B5EF4-FFF2-40B4-BE49-F238E27FC236}">
                      <a16:creationId xmlns:a16="http://schemas.microsoft.com/office/drawing/2014/main" id="{60D9BEAC-B9F3-4708-0CEE-9461E9CE2215}"/>
                    </a:ext>
                  </a:extLst>
                </p:cNvPr>
                <p:cNvSpPr/>
                <p:nvPr/>
              </p:nvSpPr>
              <p:spPr>
                <a:xfrm>
                  <a:off x="4353001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6" name="矩形 102">
                  <a:extLst>
                    <a:ext uri="{FF2B5EF4-FFF2-40B4-BE49-F238E27FC236}">
                      <a16:creationId xmlns:a16="http://schemas.microsoft.com/office/drawing/2014/main" id="{3E3F6A32-2B4B-98A9-0F62-4718CBD016EC}"/>
                    </a:ext>
                  </a:extLst>
                </p:cNvPr>
                <p:cNvSpPr/>
                <p:nvPr/>
              </p:nvSpPr>
              <p:spPr>
                <a:xfrm>
                  <a:off x="4942313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7" name="矩形 103">
                  <a:extLst>
                    <a:ext uri="{FF2B5EF4-FFF2-40B4-BE49-F238E27FC236}">
                      <a16:creationId xmlns:a16="http://schemas.microsoft.com/office/drawing/2014/main" id="{D52577C4-05D1-C829-E14D-9373BF97AA85}"/>
                    </a:ext>
                  </a:extLst>
                </p:cNvPr>
                <p:cNvSpPr/>
                <p:nvPr/>
              </p:nvSpPr>
              <p:spPr>
                <a:xfrm>
                  <a:off x="5525194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8" name="矩形 104">
                  <a:extLst>
                    <a:ext uri="{FF2B5EF4-FFF2-40B4-BE49-F238E27FC236}">
                      <a16:creationId xmlns:a16="http://schemas.microsoft.com/office/drawing/2014/main" id="{0B3B0B68-658E-711C-90E4-E3C0BFFB4BA9}"/>
                    </a:ext>
                  </a:extLst>
                </p:cNvPr>
                <p:cNvSpPr/>
                <p:nvPr/>
              </p:nvSpPr>
              <p:spPr>
                <a:xfrm>
                  <a:off x="3770120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0" name="矩形 105">
                  <a:extLst>
                    <a:ext uri="{FF2B5EF4-FFF2-40B4-BE49-F238E27FC236}">
                      <a16:creationId xmlns:a16="http://schemas.microsoft.com/office/drawing/2014/main" id="{1DBF1DB7-B137-701F-219D-9FDC40341F02}"/>
                    </a:ext>
                  </a:extLst>
                </p:cNvPr>
                <p:cNvSpPr/>
                <p:nvPr/>
              </p:nvSpPr>
              <p:spPr>
                <a:xfrm>
                  <a:off x="4353001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1" name="矩形 106">
                  <a:extLst>
                    <a:ext uri="{FF2B5EF4-FFF2-40B4-BE49-F238E27FC236}">
                      <a16:creationId xmlns:a16="http://schemas.microsoft.com/office/drawing/2014/main" id="{BDF07B38-F2A6-23E3-3266-4014096FE27A}"/>
                    </a:ext>
                  </a:extLst>
                </p:cNvPr>
                <p:cNvSpPr/>
                <p:nvPr/>
              </p:nvSpPr>
              <p:spPr>
                <a:xfrm>
                  <a:off x="4942313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3" name="矩形 107">
                  <a:extLst>
                    <a:ext uri="{FF2B5EF4-FFF2-40B4-BE49-F238E27FC236}">
                      <a16:creationId xmlns:a16="http://schemas.microsoft.com/office/drawing/2014/main" id="{7EC1540F-5197-C6E8-056B-ECD5B5DE90E5}"/>
                    </a:ext>
                  </a:extLst>
                </p:cNvPr>
                <p:cNvSpPr/>
                <p:nvPr/>
              </p:nvSpPr>
              <p:spPr>
                <a:xfrm>
                  <a:off x="5525194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sp>
            <p:nvSpPr>
              <p:cNvPr id="25" name="矩形 8">
                <a:extLst>
                  <a:ext uri="{FF2B5EF4-FFF2-40B4-BE49-F238E27FC236}">
                    <a16:creationId xmlns:a16="http://schemas.microsoft.com/office/drawing/2014/main" id="{FFFA8DAD-AEE1-C5F7-660B-AA96B085E17A}"/>
                  </a:ext>
                </a:extLst>
              </p:cNvPr>
              <p:cNvSpPr/>
              <p:nvPr/>
            </p:nvSpPr>
            <p:spPr>
              <a:xfrm>
                <a:off x="3189970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6" name="矩形 9">
                <a:extLst>
                  <a:ext uri="{FF2B5EF4-FFF2-40B4-BE49-F238E27FC236}">
                    <a16:creationId xmlns:a16="http://schemas.microsoft.com/office/drawing/2014/main" id="{3520F580-D929-E649-D35A-B80821409B5D}"/>
                  </a:ext>
                </a:extLst>
              </p:cNvPr>
              <p:cNvSpPr/>
              <p:nvPr/>
            </p:nvSpPr>
            <p:spPr>
              <a:xfrm>
                <a:off x="3777138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8" name="矩形 10">
                <a:extLst>
                  <a:ext uri="{FF2B5EF4-FFF2-40B4-BE49-F238E27FC236}">
                    <a16:creationId xmlns:a16="http://schemas.microsoft.com/office/drawing/2014/main" id="{9D622638-F2D6-518A-C72B-0DC8107D5D71}"/>
                  </a:ext>
                </a:extLst>
              </p:cNvPr>
              <p:cNvSpPr/>
              <p:nvPr/>
            </p:nvSpPr>
            <p:spPr>
              <a:xfrm>
                <a:off x="4364306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9" name="矩形 11">
                <a:extLst>
                  <a:ext uri="{FF2B5EF4-FFF2-40B4-BE49-F238E27FC236}">
                    <a16:creationId xmlns:a16="http://schemas.microsoft.com/office/drawing/2014/main" id="{F7CC8DFC-9A1A-CEED-E4EB-7A522158438F}"/>
                  </a:ext>
                </a:extLst>
              </p:cNvPr>
              <p:cNvSpPr/>
              <p:nvPr/>
            </p:nvSpPr>
            <p:spPr>
              <a:xfrm>
                <a:off x="4951475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2" name="矩形 12">
                <a:extLst>
                  <a:ext uri="{FF2B5EF4-FFF2-40B4-BE49-F238E27FC236}">
                    <a16:creationId xmlns:a16="http://schemas.microsoft.com/office/drawing/2014/main" id="{61B34F00-EAA8-DE89-4085-5384B84CEC03}"/>
                  </a:ext>
                </a:extLst>
              </p:cNvPr>
              <p:cNvSpPr/>
              <p:nvPr/>
            </p:nvSpPr>
            <p:spPr>
              <a:xfrm>
                <a:off x="3189970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3" name="矩形 13">
                <a:extLst>
                  <a:ext uri="{FF2B5EF4-FFF2-40B4-BE49-F238E27FC236}">
                    <a16:creationId xmlns:a16="http://schemas.microsoft.com/office/drawing/2014/main" id="{75CABBB7-744C-A8A6-0E7C-A62230C23005}"/>
                  </a:ext>
                </a:extLst>
              </p:cNvPr>
              <p:cNvSpPr/>
              <p:nvPr/>
            </p:nvSpPr>
            <p:spPr>
              <a:xfrm>
                <a:off x="3777138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4" name="矩形 14">
                <a:extLst>
                  <a:ext uri="{FF2B5EF4-FFF2-40B4-BE49-F238E27FC236}">
                    <a16:creationId xmlns:a16="http://schemas.microsoft.com/office/drawing/2014/main" id="{E567AD55-2B70-E1D7-B76F-71B9BF4CE68B}"/>
                  </a:ext>
                </a:extLst>
              </p:cNvPr>
              <p:cNvSpPr/>
              <p:nvPr/>
            </p:nvSpPr>
            <p:spPr>
              <a:xfrm>
                <a:off x="4364306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5" name="矩形 15">
                <a:extLst>
                  <a:ext uri="{FF2B5EF4-FFF2-40B4-BE49-F238E27FC236}">
                    <a16:creationId xmlns:a16="http://schemas.microsoft.com/office/drawing/2014/main" id="{4A96C701-B602-C82D-90ED-A3DC6FD8089C}"/>
                  </a:ext>
                </a:extLst>
              </p:cNvPr>
              <p:cNvSpPr/>
              <p:nvPr/>
            </p:nvSpPr>
            <p:spPr>
              <a:xfrm>
                <a:off x="4951475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6" name="矩形 16">
                <a:extLst>
                  <a:ext uri="{FF2B5EF4-FFF2-40B4-BE49-F238E27FC236}">
                    <a16:creationId xmlns:a16="http://schemas.microsoft.com/office/drawing/2014/main" id="{F66EDAB1-2089-3293-818C-5E59BB7344D4}"/>
                  </a:ext>
                </a:extLst>
              </p:cNvPr>
              <p:cNvSpPr/>
              <p:nvPr/>
            </p:nvSpPr>
            <p:spPr>
              <a:xfrm>
                <a:off x="3189970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7" name="矩形 17">
                <a:extLst>
                  <a:ext uri="{FF2B5EF4-FFF2-40B4-BE49-F238E27FC236}">
                    <a16:creationId xmlns:a16="http://schemas.microsoft.com/office/drawing/2014/main" id="{90B69615-54F6-A0AD-BB28-EE3CF04F7358}"/>
                  </a:ext>
                </a:extLst>
              </p:cNvPr>
              <p:cNvSpPr/>
              <p:nvPr/>
            </p:nvSpPr>
            <p:spPr>
              <a:xfrm>
                <a:off x="3777138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8" name="矩形 18">
                <a:extLst>
                  <a:ext uri="{FF2B5EF4-FFF2-40B4-BE49-F238E27FC236}">
                    <a16:creationId xmlns:a16="http://schemas.microsoft.com/office/drawing/2014/main" id="{70663793-CEC7-53D9-6189-01C0A32E4C8B}"/>
                  </a:ext>
                </a:extLst>
              </p:cNvPr>
              <p:cNvSpPr/>
              <p:nvPr/>
            </p:nvSpPr>
            <p:spPr>
              <a:xfrm>
                <a:off x="4364306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9" name="矩形 19">
                <a:extLst>
                  <a:ext uri="{FF2B5EF4-FFF2-40B4-BE49-F238E27FC236}">
                    <a16:creationId xmlns:a16="http://schemas.microsoft.com/office/drawing/2014/main" id="{F0FA339F-5DE4-7AAA-1C35-67BA7D4FBFB2}"/>
                  </a:ext>
                </a:extLst>
              </p:cNvPr>
              <p:cNvSpPr/>
              <p:nvPr/>
            </p:nvSpPr>
            <p:spPr>
              <a:xfrm>
                <a:off x="4951475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0" name="矩形 20">
                <a:extLst>
                  <a:ext uri="{FF2B5EF4-FFF2-40B4-BE49-F238E27FC236}">
                    <a16:creationId xmlns:a16="http://schemas.microsoft.com/office/drawing/2014/main" id="{E7D47990-88C8-5C0A-52ED-F61B5B239DDA}"/>
                  </a:ext>
                </a:extLst>
              </p:cNvPr>
              <p:cNvSpPr/>
              <p:nvPr/>
            </p:nvSpPr>
            <p:spPr>
              <a:xfrm>
                <a:off x="3189970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1" name="矩形 21">
                <a:extLst>
                  <a:ext uri="{FF2B5EF4-FFF2-40B4-BE49-F238E27FC236}">
                    <a16:creationId xmlns:a16="http://schemas.microsoft.com/office/drawing/2014/main" id="{F84E5CAD-E8E1-0439-B661-0FFD3C06BE9F}"/>
                  </a:ext>
                </a:extLst>
              </p:cNvPr>
              <p:cNvSpPr/>
              <p:nvPr/>
            </p:nvSpPr>
            <p:spPr>
              <a:xfrm>
                <a:off x="3777138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2" name="矩形 22">
                <a:extLst>
                  <a:ext uri="{FF2B5EF4-FFF2-40B4-BE49-F238E27FC236}">
                    <a16:creationId xmlns:a16="http://schemas.microsoft.com/office/drawing/2014/main" id="{C4E4AC62-024F-13A0-C3F1-95224C4533AB}"/>
                  </a:ext>
                </a:extLst>
              </p:cNvPr>
              <p:cNvSpPr/>
              <p:nvPr/>
            </p:nvSpPr>
            <p:spPr>
              <a:xfrm>
                <a:off x="4364306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3" name="矩形 23">
                <a:extLst>
                  <a:ext uri="{FF2B5EF4-FFF2-40B4-BE49-F238E27FC236}">
                    <a16:creationId xmlns:a16="http://schemas.microsoft.com/office/drawing/2014/main" id="{B80226F5-3BBB-FE2E-E5A9-92107E824CA0}"/>
                  </a:ext>
                </a:extLst>
              </p:cNvPr>
              <p:cNvSpPr/>
              <p:nvPr/>
            </p:nvSpPr>
            <p:spPr>
              <a:xfrm>
                <a:off x="4951475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4" name="箭头: 左右 24">
                <a:extLst>
                  <a:ext uri="{FF2B5EF4-FFF2-40B4-BE49-F238E27FC236}">
                    <a16:creationId xmlns:a16="http://schemas.microsoft.com/office/drawing/2014/main" id="{F74DC3A3-C20B-E2A9-2926-AF276FE841B3}"/>
                  </a:ext>
                </a:extLst>
              </p:cNvPr>
              <p:cNvSpPr/>
              <p:nvPr/>
            </p:nvSpPr>
            <p:spPr>
              <a:xfrm>
                <a:off x="3395736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5" name="箭头: 左右 25">
                <a:extLst>
                  <a:ext uri="{FF2B5EF4-FFF2-40B4-BE49-F238E27FC236}">
                    <a16:creationId xmlns:a16="http://schemas.microsoft.com/office/drawing/2014/main" id="{34E5075A-5283-F028-7130-0BA0D8503D4A}"/>
                  </a:ext>
                </a:extLst>
              </p:cNvPr>
              <p:cNvSpPr/>
              <p:nvPr/>
            </p:nvSpPr>
            <p:spPr>
              <a:xfrm>
                <a:off x="3982904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7" name="箭头: 左右 26">
                <a:extLst>
                  <a:ext uri="{FF2B5EF4-FFF2-40B4-BE49-F238E27FC236}">
                    <a16:creationId xmlns:a16="http://schemas.microsoft.com/office/drawing/2014/main" id="{78DDC6DC-0184-6B36-EB07-BB477BD82F7C}"/>
                  </a:ext>
                </a:extLst>
              </p:cNvPr>
              <p:cNvSpPr/>
              <p:nvPr/>
            </p:nvSpPr>
            <p:spPr>
              <a:xfrm>
                <a:off x="4570072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8" name="箭头: 左右 27">
                <a:extLst>
                  <a:ext uri="{FF2B5EF4-FFF2-40B4-BE49-F238E27FC236}">
                    <a16:creationId xmlns:a16="http://schemas.microsoft.com/office/drawing/2014/main" id="{C5EE9028-5B55-188D-EA11-6D01435DFDE3}"/>
                  </a:ext>
                </a:extLst>
              </p:cNvPr>
              <p:cNvSpPr/>
              <p:nvPr/>
            </p:nvSpPr>
            <p:spPr>
              <a:xfrm>
                <a:off x="3390378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9" name="箭头: 左右 28">
                <a:extLst>
                  <a:ext uri="{FF2B5EF4-FFF2-40B4-BE49-F238E27FC236}">
                    <a16:creationId xmlns:a16="http://schemas.microsoft.com/office/drawing/2014/main" id="{B4B714FE-9E96-7213-8EC2-77655D54E60B}"/>
                  </a:ext>
                </a:extLst>
              </p:cNvPr>
              <p:cNvSpPr/>
              <p:nvPr/>
            </p:nvSpPr>
            <p:spPr>
              <a:xfrm>
                <a:off x="3977546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0" name="箭头: 左右 29">
                <a:extLst>
                  <a:ext uri="{FF2B5EF4-FFF2-40B4-BE49-F238E27FC236}">
                    <a16:creationId xmlns:a16="http://schemas.microsoft.com/office/drawing/2014/main" id="{36F65E65-EEEE-508E-A03D-9CB52A044E87}"/>
                  </a:ext>
                </a:extLst>
              </p:cNvPr>
              <p:cNvSpPr/>
              <p:nvPr/>
            </p:nvSpPr>
            <p:spPr>
              <a:xfrm>
                <a:off x="4564714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1" name="箭头: 左右 30">
                <a:extLst>
                  <a:ext uri="{FF2B5EF4-FFF2-40B4-BE49-F238E27FC236}">
                    <a16:creationId xmlns:a16="http://schemas.microsoft.com/office/drawing/2014/main" id="{1C08D4FB-A6C0-4DDE-20FB-ABF38C1F0405}"/>
                  </a:ext>
                </a:extLst>
              </p:cNvPr>
              <p:cNvSpPr/>
              <p:nvPr/>
            </p:nvSpPr>
            <p:spPr>
              <a:xfrm>
                <a:off x="3390378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2" name="箭头: 左右 31">
                <a:extLst>
                  <a:ext uri="{FF2B5EF4-FFF2-40B4-BE49-F238E27FC236}">
                    <a16:creationId xmlns:a16="http://schemas.microsoft.com/office/drawing/2014/main" id="{BF3E84F4-481A-8045-E896-7FB725409C42}"/>
                  </a:ext>
                </a:extLst>
              </p:cNvPr>
              <p:cNvSpPr/>
              <p:nvPr/>
            </p:nvSpPr>
            <p:spPr>
              <a:xfrm>
                <a:off x="3977546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3" name="箭头: 左右 32">
                <a:extLst>
                  <a:ext uri="{FF2B5EF4-FFF2-40B4-BE49-F238E27FC236}">
                    <a16:creationId xmlns:a16="http://schemas.microsoft.com/office/drawing/2014/main" id="{8BB75B14-4DD3-ADCF-890D-C225C01D1298}"/>
                  </a:ext>
                </a:extLst>
              </p:cNvPr>
              <p:cNvSpPr/>
              <p:nvPr/>
            </p:nvSpPr>
            <p:spPr>
              <a:xfrm>
                <a:off x="4564714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4" name="箭头: 左右 33">
                <a:extLst>
                  <a:ext uri="{FF2B5EF4-FFF2-40B4-BE49-F238E27FC236}">
                    <a16:creationId xmlns:a16="http://schemas.microsoft.com/office/drawing/2014/main" id="{5C4FDD94-D787-766C-7F20-BCFA79A044EB}"/>
                  </a:ext>
                </a:extLst>
              </p:cNvPr>
              <p:cNvSpPr/>
              <p:nvPr/>
            </p:nvSpPr>
            <p:spPr>
              <a:xfrm>
                <a:off x="3390378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5" name="箭头: 左右 34">
                <a:extLst>
                  <a:ext uri="{FF2B5EF4-FFF2-40B4-BE49-F238E27FC236}">
                    <a16:creationId xmlns:a16="http://schemas.microsoft.com/office/drawing/2014/main" id="{9FE403FF-F3AB-3656-A92D-8EB5BE368ABE}"/>
                  </a:ext>
                </a:extLst>
              </p:cNvPr>
              <p:cNvSpPr/>
              <p:nvPr/>
            </p:nvSpPr>
            <p:spPr>
              <a:xfrm>
                <a:off x="3977546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6" name="箭头: 左右 35">
                <a:extLst>
                  <a:ext uri="{FF2B5EF4-FFF2-40B4-BE49-F238E27FC236}">
                    <a16:creationId xmlns:a16="http://schemas.microsoft.com/office/drawing/2014/main" id="{B4CB4311-565F-CC3F-2B12-A97E2B427F84}"/>
                  </a:ext>
                </a:extLst>
              </p:cNvPr>
              <p:cNvSpPr/>
              <p:nvPr/>
            </p:nvSpPr>
            <p:spPr>
              <a:xfrm>
                <a:off x="4564714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7" name="箭头: 左右 36">
                <a:extLst>
                  <a:ext uri="{FF2B5EF4-FFF2-40B4-BE49-F238E27FC236}">
                    <a16:creationId xmlns:a16="http://schemas.microsoft.com/office/drawing/2014/main" id="{5F3328CE-F998-9DE0-BF42-FFE9E6D17EAC}"/>
                  </a:ext>
                </a:extLst>
              </p:cNvPr>
              <p:cNvSpPr/>
              <p:nvPr/>
            </p:nvSpPr>
            <p:spPr>
              <a:xfrm rot="5400000">
                <a:off x="304998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8" name="箭头: 左右 37">
                <a:extLst>
                  <a:ext uri="{FF2B5EF4-FFF2-40B4-BE49-F238E27FC236}">
                    <a16:creationId xmlns:a16="http://schemas.microsoft.com/office/drawing/2014/main" id="{C1FFEAB8-08AC-56F3-B204-E086771DB10B}"/>
                  </a:ext>
                </a:extLst>
              </p:cNvPr>
              <p:cNvSpPr/>
              <p:nvPr/>
            </p:nvSpPr>
            <p:spPr>
              <a:xfrm rot="5400000">
                <a:off x="3049982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9" name="箭头: 左右 38">
                <a:extLst>
                  <a:ext uri="{FF2B5EF4-FFF2-40B4-BE49-F238E27FC236}">
                    <a16:creationId xmlns:a16="http://schemas.microsoft.com/office/drawing/2014/main" id="{2AA551B4-C7DB-054F-86CD-BF246190C508}"/>
                  </a:ext>
                </a:extLst>
              </p:cNvPr>
              <p:cNvSpPr/>
              <p:nvPr/>
            </p:nvSpPr>
            <p:spPr>
              <a:xfrm rot="5400000">
                <a:off x="304998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0" name="箭头: 左右 39">
                <a:extLst>
                  <a:ext uri="{FF2B5EF4-FFF2-40B4-BE49-F238E27FC236}">
                    <a16:creationId xmlns:a16="http://schemas.microsoft.com/office/drawing/2014/main" id="{871292C9-2F88-C939-2CD9-FE3F0C8D0E10}"/>
                  </a:ext>
                </a:extLst>
              </p:cNvPr>
              <p:cNvSpPr/>
              <p:nvPr/>
            </p:nvSpPr>
            <p:spPr>
              <a:xfrm rot="5400000">
                <a:off x="3644129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1" name="箭头: 左右 40">
                <a:extLst>
                  <a:ext uri="{FF2B5EF4-FFF2-40B4-BE49-F238E27FC236}">
                    <a16:creationId xmlns:a16="http://schemas.microsoft.com/office/drawing/2014/main" id="{6F79E1AE-7F02-77CE-2AE3-3027FAF1DFB8}"/>
                  </a:ext>
                </a:extLst>
              </p:cNvPr>
              <p:cNvSpPr/>
              <p:nvPr/>
            </p:nvSpPr>
            <p:spPr>
              <a:xfrm rot="5400000">
                <a:off x="3644129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2" name="箭头: 左右 41">
                <a:extLst>
                  <a:ext uri="{FF2B5EF4-FFF2-40B4-BE49-F238E27FC236}">
                    <a16:creationId xmlns:a16="http://schemas.microsoft.com/office/drawing/2014/main" id="{E8AB6472-A7EC-626D-4905-8E5682EEE50C}"/>
                  </a:ext>
                </a:extLst>
              </p:cNvPr>
              <p:cNvSpPr/>
              <p:nvPr/>
            </p:nvSpPr>
            <p:spPr>
              <a:xfrm rot="5400000">
                <a:off x="3644129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3" name="箭头: 左右 42">
                <a:extLst>
                  <a:ext uri="{FF2B5EF4-FFF2-40B4-BE49-F238E27FC236}">
                    <a16:creationId xmlns:a16="http://schemas.microsoft.com/office/drawing/2014/main" id="{DA6C3F42-BAE9-E8D0-424C-A270CE8FAC67}"/>
                  </a:ext>
                </a:extLst>
              </p:cNvPr>
              <p:cNvSpPr/>
              <p:nvPr/>
            </p:nvSpPr>
            <p:spPr>
              <a:xfrm rot="5400000">
                <a:off x="4229398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4" name="箭头: 左右 43">
                <a:extLst>
                  <a:ext uri="{FF2B5EF4-FFF2-40B4-BE49-F238E27FC236}">
                    <a16:creationId xmlns:a16="http://schemas.microsoft.com/office/drawing/2014/main" id="{AC44D855-9667-BE7D-0D65-243F008320F3}"/>
                  </a:ext>
                </a:extLst>
              </p:cNvPr>
              <p:cNvSpPr/>
              <p:nvPr/>
            </p:nvSpPr>
            <p:spPr>
              <a:xfrm rot="5400000">
                <a:off x="4229398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5" name="箭头: 左右 44">
                <a:extLst>
                  <a:ext uri="{FF2B5EF4-FFF2-40B4-BE49-F238E27FC236}">
                    <a16:creationId xmlns:a16="http://schemas.microsoft.com/office/drawing/2014/main" id="{C3D2EBBF-43EB-5331-CFBD-BE79AC751D15}"/>
                  </a:ext>
                </a:extLst>
              </p:cNvPr>
              <p:cNvSpPr/>
              <p:nvPr/>
            </p:nvSpPr>
            <p:spPr>
              <a:xfrm rot="5400000">
                <a:off x="4229398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6" name="箭头: 左右 45">
                <a:extLst>
                  <a:ext uri="{FF2B5EF4-FFF2-40B4-BE49-F238E27FC236}">
                    <a16:creationId xmlns:a16="http://schemas.microsoft.com/office/drawing/2014/main" id="{176E9198-FA06-D05C-8380-6900B6328192}"/>
                  </a:ext>
                </a:extLst>
              </p:cNvPr>
              <p:cNvSpPr/>
              <p:nvPr/>
            </p:nvSpPr>
            <p:spPr>
              <a:xfrm rot="5400000">
                <a:off x="482224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7" name="箭头: 左右 46">
                <a:extLst>
                  <a:ext uri="{FF2B5EF4-FFF2-40B4-BE49-F238E27FC236}">
                    <a16:creationId xmlns:a16="http://schemas.microsoft.com/office/drawing/2014/main" id="{B90EAF52-7413-6DDD-400A-C491E304163D}"/>
                  </a:ext>
                </a:extLst>
              </p:cNvPr>
              <p:cNvSpPr/>
              <p:nvPr/>
            </p:nvSpPr>
            <p:spPr>
              <a:xfrm rot="5400000">
                <a:off x="4822242" y="32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8" name="箭头: 左右 47">
                <a:extLst>
                  <a:ext uri="{FF2B5EF4-FFF2-40B4-BE49-F238E27FC236}">
                    <a16:creationId xmlns:a16="http://schemas.microsoft.com/office/drawing/2014/main" id="{4EF3C8A4-E472-2717-C5C5-E0671A21CED0}"/>
                  </a:ext>
                </a:extLst>
              </p:cNvPr>
              <p:cNvSpPr/>
              <p:nvPr/>
            </p:nvSpPr>
            <p:spPr>
              <a:xfrm rot="5400000">
                <a:off x="482224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9" name="箭头: 左右 48">
                <a:extLst>
                  <a:ext uri="{FF2B5EF4-FFF2-40B4-BE49-F238E27FC236}">
                    <a16:creationId xmlns:a16="http://schemas.microsoft.com/office/drawing/2014/main" id="{E1157832-9723-8054-EDC7-5E39A83041C4}"/>
                  </a:ext>
                </a:extLst>
              </p:cNvPr>
              <p:cNvSpPr/>
              <p:nvPr/>
            </p:nvSpPr>
            <p:spPr>
              <a:xfrm>
                <a:off x="3395736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0" name="箭头: 左右 49">
                <a:extLst>
                  <a:ext uri="{FF2B5EF4-FFF2-40B4-BE49-F238E27FC236}">
                    <a16:creationId xmlns:a16="http://schemas.microsoft.com/office/drawing/2014/main" id="{ED0A383D-4A37-A03E-12D0-A5FF1BAC7B10}"/>
                  </a:ext>
                </a:extLst>
              </p:cNvPr>
              <p:cNvSpPr/>
              <p:nvPr/>
            </p:nvSpPr>
            <p:spPr>
              <a:xfrm>
                <a:off x="3984169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1" name="箭头: 左右 50">
                <a:extLst>
                  <a:ext uri="{FF2B5EF4-FFF2-40B4-BE49-F238E27FC236}">
                    <a16:creationId xmlns:a16="http://schemas.microsoft.com/office/drawing/2014/main" id="{CDD6FF0B-BFF7-B06E-41EF-E7082C052F5C}"/>
                  </a:ext>
                </a:extLst>
              </p:cNvPr>
              <p:cNvSpPr/>
              <p:nvPr/>
            </p:nvSpPr>
            <p:spPr>
              <a:xfrm>
                <a:off x="4572602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2" name="箭头: 左右 51">
                <a:extLst>
                  <a:ext uri="{FF2B5EF4-FFF2-40B4-BE49-F238E27FC236}">
                    <a16:creationId xmlns:a16="http://schemas.microsoft.com/office/drawing/2014/main" id="{5D0DD9D3-FE49-C82C-A845-28B1ECD7BCD0}"/>
                  </a:ext>
                </a:extLst>
              </p:cNvPr>
              <p:cNvSpPr/>
              <p:nvPr/>
            </p:nvSpPr>
            <p:spPr>
              <a:xfrm>
                <a:off x="3395736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3" name="箭头: 左右 52">
                <a:extLst>
                  <a:ext uri="{FF2B5EF4-FFF2-40B4-BE49-F238E27FC236}">
                    <a16:creationId xmlns:a16="http://schemas.microsoft.com/office/drawing/2014/main" id="{E3A5207B-F0E0-F3FC-EF25-8B71317D9E0A}"/>
                  </a:ext>
                </a:extLst>
              </p:cNvPr>
              <p:cNvSpPr/>
              <p:nvPr/>
            </p:nvSpPr>
            <p:spPr>
              <a:xfrm>
                <a:off x="3984169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4" name="箭头: 左右 53">
                <a:extLst>
                  <a:ext uri="{FF2B5EF4-FFF2-40B4-BE49-F238E27FC236}">
                    <a16:creationId xmlns:a16="http://schemas.microsoft.com/office/drawing/2014/main" id="{4F7419E2-86B2-7936-9F6E-45C8E3D4B00E}"/>
                  </a:ext>
                </a:extLst>
              </p:cNvPr>
              <p:cNvSpPr/>
              <p:nvPr/>
            </p:nvSpPr>
            <p:spPr>
              <a:xfrm>
                <a:off x="4572602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5" name="箭头: 左右 54">
                <a:extLst>
                  <a:ext uri="{FF2B5EF4-FFF2-40B4-BE49-F238E27FC236}">
                    <a16:creationId xmlns:a16="http://schemas.microsoft.com/office/drawing/2014/main" id="{18705FD0-7307-137B-8685-FC4B99DA0D9A}"/>
                  </a:ext>
                </a:extLst>
              </p:cNvPr>
              <p:cNvSpPr/>
              <p:nvPr/>
            </p:nvSpPr>
            <p:spPr>
              <a:xfrm>
                <a:off x="3395736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6" name="箭头: 左右 55">
                <a:extLst>
                  <a:ext uri="{FF2B5EF4-FFF2-40B4-BE49-F238E27FC236}">
                    <a16:creationId xmlns:a16="http://schemas.microsoft.com/office/drawing/2014/main" id="{92EE123C-330A-2154-3B1B-D4A712EA1902}"/>
                  </a:ext>
                </a:extLst>
              </p:cNvPr>
              <p:cNvSpPr/>
              <p:nvPr/>
            </p:nvSpPr>
            <p:spPr>
              <a:xfrm>
                <a:off x="3984169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7" name="箭头: 左右 56">
                <a:extLst>
                  <a:ext uri="{FF2B5EF4-FFF2-40B4-BE49-F238E27FC236}">
                    <a16:creationId xmlns:a16="http://schemas.microsoft.com/office/drawing/2014/main" id="{6E83A48B-33F9-C5F2-6808-EB86053ED306}"/>
                  </a:ext>
                </a:extLst>
              </p:cNvPr>
              <p:cNvSpPr/>
              <p:nvPr/>
            </p:nvSpPr>
            <p:spPr>
              <a:xfrm>
                <a:off x="4572602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8" name="箭头: 左右 57">
                <a:extLst>
                  <a:ext uri="{FF2B5EF4-FFF2-40B4-BE49-F238E27FC236}">
                    <a16:creationId xmlns:a16="http://schemas.microsoft.com/office/drawing/2014/main" id="{62A909FE-5FE9-0703-F909-BC1AB3A8FCBE}"/>
                  </a:ext>
                </a:extLst>
              </p:cNvPr>
              <p:cNvSpPr/>
              <p:nvPr/>
            </p:nvSpPr>
            <p:spPr>
              <a:xfrm>
                <a:off x="3395736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9" name="箭头: 左右 58">
                <a:extLst>
                  <a:ext uri="{FF2B5EF4-FFF2-40B4-BE49-F238E27FC236}">
                    <a16:creationId xmlns:a16="http://schemas.microsoft.com/office/drawing/2014/main" id="{96D6FD9E-DC9F-D4D6-DE41-49E6E9AC95DE}"/>
                  </a:ext>
                </a:extLst>
              </p:cNvPr>
              <p:cNvSpPr/>
              <p:nvPr/>
            </p:nvSpPr>
            <p:spPr>
              <a:xfrm>
                <a:off x="3984169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0" name="箭头: 左右 59">
                <a:extLst>
                  <a:ext uri="{FF2B5EF4-FFF2-40B4-BE49-F238E27FC236}">
                    <a16:creationId xmlns:a16="http://schemas.microsoft.com/office/drawing/2014/main" id="{AD2953EC-D968-1A7E-4EBF-F249310BA658}"/>
                  </a:ext>
                </a:extLst>
              </p:cNvPr>
              <p:cNvSpPr/>
              <p:nvPr/>
            </p:nvSpPr>
            <p:spPr>
              <a:xfrm>
                <a:off x="4572602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1" name="箭头: 左右 60">
                <a:extLst>
                  <a:ext uri="{FF2B5EF4-FFF2-40B4-BE49-F238E27FC236}">
                    <a16:creationId xmlns:a16="http://schemas.microsoft.com/office/drawing/2014/main" id="{95B75636-D4A5-78C4-47C9-2A2321B9611A}"/>
                  </a:ext>
                </a:extLst>
              </p:cNvPr>
              <p:cNvSpPr/>
              <p:nvPr/>
            </p:nvSpPr>
            <p:spPr>
              <a:xfrm rot="5400000">
                <a:off x="3143869" y="271840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2" name="箭头: 左右 61">
                <a:extLst>
                  <a:ext uri="{FF2B5EF4-FFF2-40B4-BE49-F238E27FC236}">
                    <a16:creationId xmlns:a16="http://schemas.microsoft.com/office/drawing/2014/main" id="{1579ABE5-1D6B-9425-D9EB-D6022F30A19C}"/>
                  </a:ext>
                </a:extLst>
              </p:cNvPr>
              <p:cNvSpPr/>
              <p:nvPr/>
            </p:nvSpPr>
            <p:spPr>
              <a:xfrm rot="5400000">
                <a:off x="3730186" y="271840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3" name="箭头: 左右 62">
                <a:extLst>
                  <a:ext uri="{FF2B5EF4-FFF2-40B4-BE49-F238E27FC236}">
                    <a16:creationId xmlns:a16="http://schemas.microsoft.com/office/drawing/2014/main" id="{C040F0CC-7D2A-74D3-D0AC-91AE6242CE0C}"/>
                  </a:ext>
                </a:extLst>
              </p:cNvPr>
              <p:cNvSpPr/>
              <p:nvPr/>
            </p:nvSpPr>
            <p:spPr>
              <a:xfrm rot="5400000">
                <a:off x="4316503" y="2718404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4" name="箭头: 左右 63">
                <a:extLst>
                  <a:ext uri="{FF2B5EF4-FFF2-40B4-BE49-F238E27FC236}">
                    <a16:creationId xmlns:a16="http://schemas.microsoft.com/office/drawing/2014/main" id="{B6AE12E5-F521-3DF1-32CD-DF647BB1C7A4}"/>
                  </a:ext>
                </a:extLst>
              </p:cNvPr>
              <p:cNvSpPr/>
              <p:nvPr/>
            </p:nvSpPr>
            <p:spPr>
              <a:xfrm rot="5400000">
                <a:off x="4902820" y="2718405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5" name="箭头: 左右 64">
                <a:extLst>
                  <a:ext uri="{FF2B5EF4-FFF2-40B4-BE49-F238E27FC236}">
                    <a16:creationId xmlns:a16="http://schemas.microsoft.com/office/drawing/2014/main" id="{EB0DD7B8-4E23-4FE1-9442-64E9BE4C4911}"/>
                  </a:ext>
                </a:extLst>
              </p:cNvPr>
              <p:cNvSpPr/>
              <p:nvPr/>
            </p:nvSpPr>
            <p:spPr>
              <a:xfrm rot="5400000">
                <a:off x="3143869" y="332762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7" name="箭头: 左右 65">
                <a:extLst>
                  <a:ext uri="{FF2B5EF4-FFF2-40B4-BE49-F238E27FC236}">
                    <a16:creationId xmlns:a16="http://schemas.microsoft.com/office/drawing/2014/main" id="{80443D0B-E6B6-AEF5-CE8C-5C02121D2065}"/>
                  </a:ext>
                </a:extLst>
              </p:cNvPr>
              <p:cNvSpPr/>
              <p:nvPr/>
            </p:nvSpPr>
            <p:spPr>
              <a:xfrm rot="5400000">
                <a:off x="3730186" y="332762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8" name="箭头: 左右 66">
                <a:extLst>
                  <a:ext uri="{FF2B5EF4-FFF2-40B4-BE49-F238E27FC236}">
                    <a16:creationId xmlns:a16="http://schemas.microsoft.com/office/drawing/2014/main" id="{6DBE7AF1-8713-0CDD-86FF-AC6A2E33808C}"/>
                  </a:ext>
                </a:extLst>
              </p:cNvPr>
              <p:cNvSpPr/>
              <p:nvPr/>
            </p:nvSpPr>
            <p:spPr>
              <a:xfrm rot="5400000">
                <a:off x="4316503" y="332762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9" name="箭头: 左右 67">
                <a:extLst>
                  <a:ext uri="{FF2B5EF4-FFF2-40B4-BE49-F238E27FC236}">
                    <a16:creationId xmlns:a16="http://schemas.microsoft.com/office/drawing/2014/main" id="{31C3241B-9B29-5D10-8D6B-5B67C2EF854D}"/>
                  </a:ext>
                </a:extLst>
              </p:cNvPr>
              <p:cNvSpPr/>
              <p:nvPr/>
            </p:nvSpPr>
            <p:spPr>
              <a:xfrm rot="5400000">
                <a:off x="4902820" y="3324449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0" name="箭头: 左右 68">
                <a:extLst>
                  <a:ext uri="{FF2B5EF4-FFF2-40B4-BE49-F238E27FC236}">
                    <a16:creationId xmlns:a16="http://schemas.microsoft.com/office/drawing/2014/main" id="{23AF68A4-185A-16CC-726A-D335C9385145}"/>
                  </a:ext>
                </a:extLst>
              </p:cNvPr>
              <p:cNvSpPr/>
              <p:nvPr/>
            </p:nvSpPr>
            <p:spPr>
              <a:xfrm rot="5400000">
                <a:off x="3143869" y="3936840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1" name="箭头: 左右 69">
                <a:extLst>
                  <a:ext uri="{FF2B5EF4-FFF2-40B4-BE49-F238E27FC236}">
                    <a16:creationId xmlns:a16="http://schemas.microsoft.com/office/drawing/2014/main" id="{D566EC28-AC17-F9BC-CF87-0DE3B4A2F748}"/>
                  </a:ext>
                </a:extLst>
              </p:cNvPr>
              <p:cNvSpPr/>
              <p:nvPr/>
            </p:nvSpPr>
            <p:spPr>
              <a:xfrm rot="5400000">
                <a:off x="3730186" y="393684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3" name="箭头: 左右 70">
                <a:extLst>
                  <a:ext uri="{FF2B5EF4-FFF2-40B4-BE49-F238E27FC236}">
                    <a16:creationId xmlns:a16="http://schemas.microsoft.com/office/drawing/2014/main" id="{14012D29-315D-ADB9-F13F-58B97CEDF2A6}"/>
                  </a:ext>
                </a:extLst>
              </p:cNvPr>
              <p:cNvSpPr/>
              <p:nvPr/>
            </p:nvSpPr>
            <p:spPr>
              <a:xfrm rot="5400000">
                <a:off x="4316503" y="393684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4" name="箭头: 左右 71">
                <a:extLst>
                  <a:ext uri="{FF2B5EF4-FFF2-40B4-BE49-F238E27FC236}">
                    <a16:creationId xmlns:a16="http://schemas.microsoft.com/office/drawing/2014/main" id="{41FB76EA-657B-C641-0E98-4FFAB22D67CF}"/>
                  </a:ext>
                </a:extLst>
              </p:cNvPr>
              <p:cNvSpPr/>
              <p:nvPr/>
            </p:nvSpPr>
            <p:spPr>
              <a:xfrm rot="5400000">
                <a:off x="4902820" y="393684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grpSp>
            <p:nvGrpSpPr>
              <p:cNvPr id="95" name="组合 72">
                <a:extLst>
                  <a:ext uri="{FF2B5EF4-FFF2-40B4-BE49-F238E27FC236}">
                    <a16:creationId xmlns:a16="http://schemas.microsoft.com/office/drawing/2014/main" id="{92D93A8C-EE5A-F1F4-34FE-9F061EA98F4B}"/>
                  </a:ext>
                </a:extLst>
              </p:cNvPr>
              <p:cNvGrpSpPr/>
              <p:nvPr/>
            </p:nvGrpSpPr>
            <p:grpSpPr>
              <a:xfrm>
                <a:off x="3213445" y="1935087"/>
                <a:ext cx="1868370" cy="429342"/>
                <a:chOff x="6685631" y="835025"/>
                <a:chExt cx="1868370" cy="429342"/>
              </a:xfrm>
            </p:grpSpPr>
            <p:sp>
              <p:nvSpPr>
                <p:cNvPr id="111" name="箭头: 左右 88">
                  <a:extLst>
                    <a:ext uri="{FF2B5EF4-FFF2-40B4-BE49-F238E27FC236}">
                      <a16:creationId xmlns:a16="http://schemas.microsoft.com/office/drawing/2014/main" id="{5FA2D135-FA41-8725-D498-637000A944C0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2" name="箭头: 左右 89">
                  <a:extLst>
                    <a:ext uri="{FF2B5EF4-FFF2-40B4-BE49-F238E27FC236}">
                      <a16:creationId xmlns:a16="http://schemas.microsoft.com/office/drawing/2014/main" id="{556877EF-5249-89A8-E39E-87A401002A5E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3" name="箭头: 左右 90">
                  <a:extLst>
                    <a:ext uri="{FF2B5EF4-FFF2-40B4-BE49-F238E27FC236}">
                      <a16:creationId xmlns:a16="http://schemas.microsoft.com/office/drawing/2014/main" id="{B7DD1D17-25CE-B6A7-F22D-F0AA2E1807D7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4" name="箭头: 左右 91">
                  <a:extLst>
                    <a:ext uri="{FF2B5EF4-FFF2-40B4-BE49-F238E27FC236}">
                      <a16:creationId xmlns:a16="http://schemas.microsoft.com/office/drawing/2014/main" id="{7170D874-E4FB-00A1-672E-24DF1F79EC0E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6" name="组合 73">
                <a:extLst>
                  <a:ext uri="{FF2B5EF4-FFF2-40B4-BE49-F238E27FC236}">
                    <a16:creationId xmlns:a16="http://schemas.microsoft.com/office/drawing/2014/main" id="{F4305B3E-81B2-55D3-EB8D-30C67D583C4C}"/>
                  </a:ext>
                </a:extLst>
              </p:cNvPr>
              <p:cNvGrpSpPr/>
              <p:nvPr/>
            </p:nvGrpSpPr>
            <p:grpSpPr>
              <a:xfrm>
                <a:off x="3213445" y="4339124"/>
                <a:ext cx="1868370" cy="130049"/>
                <a:chOff x="6685631" y="3273987"/>
                <a:chExt cx="1868370" cy="429342"/>
              </a:xfrm>
            </p:grpSpPr>
            <p:sp>
              <p:nvSpPr>
                <p:cNvPr id="107" name="箭头: 左右 84">
                  <a:extLst>
                    <a:ext uri="{FF2B5EF4-FFF2-40B4-BE49-F238E27FC236}">
                      <a16:creationId xmlns:a16="http://schemas.microsoft.com/office/drawing/2014/main" id="{2F5DA4B9-996E-7B49-F0C8-7C961296DD31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8" name="箭头: 左右 85">
                  <a:extLst>
                    <a:ext uri="{FF2B5EF4-FFF2-40B4-BE49-F238E27FC236}">
                      <a16:creationId xmlns:a16="http://schemas.microsoft.com/office/drawing/2014/main" id="{B8A680FE-D774-55B6-48FD-B0819CD632C7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9" name="箭头: 左右 86">
                  <a:extLst>
                    <a:ext uri="{FF2B5EF4-FFF2-40B4-BE49-F238E27FC236}">
                      <a16:creationId xmlns:a16="http://schemas.microsoft.com/office/drawing/2014/main" id="{80A8EEAB-999B-FECB-3C5B-E5278314CE24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0" name="箭头: 左右 87">
                  <a:extLst>
                    <a:ext uri="{FF2B5EF4-FFF2-40B4-BE49-F238E27FC236}">
                      <a16:creationId xmlns:a16="http://schemas.microsoft.com/office/drawing/2014/main" id="{4F4BA48A-1B67-7B4C-041C-9C0E0377293C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7" name="组合 74">
                <a:extLst>
                  <a:ext uri="{FF2B5EF4-FFF2-40B4-BE49-F238E27FC236}">
                    <a16:creationId xmlns:a16="http://schemas.microsoft.com/office/drawing/2014/main" id="{606C92A8-82C3-E4D5-8B47-A7883D59D9C1}"/>
                  </a:ext>
                </a:extLst>
              </p:cNvPr>
              <p:cNvGrpSpPr/>
              <p:nvPr/>
            </p:nvGrpSpPr>
            <p:grpSpPr>
              <a:xfrm rot="5400000">
                <a:off x="2196894" y="3301106"/>
                <a:ext cx="1932604" cy="145316"/>
                <a:chOff x="6685631" y="3273987"/>
                <a:chExt cx="1868370" cy="429342"/>
              </a:xfrm>
            </p:grpSpPr>
            <p:sp>
              <p:nvSpPr>
                <p:cNvPr id="103" name="箭头: 左右 80">
                  <a:extLst>
                    <a:ext uri="{FF2B5EF4-FFF2-40B4-BE49-F238E27FC236}">
                      <a16:creationId xmlns:a16="http://schemas.microsoft.com/office/drawing/2014/main" id="{390B0FC1-3C85-C883-9E85-8E2598550CD6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4" name="箭头: 左右 81">
                  <a:extLst>
                    <a:ext uri="{FF2B5EF4-FFF2-40B4-BE49-F238E27FC236}">
                      <a16:creationId xmlns:a16="http://schemas.microsoft.com/office/drawing/2014/main" id="{9109A53C-7647-A433-C9A2-54097DEB9CDE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5" name="箭头: 左右 82">
                  <a:extLst>
                    <a:ext uri="{FF2B5EF4-FFF2-40B4-BE49-F238E27FC236}">
                      <a16:creationId xmlns:a16="http://schemas.microsoft.com/office/drawing/2014/main" id="{C318148C-C136-0D30-43FD-9FD08CF5EF7A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6" name="箭头: 左右 83">
                  <a:extLst>
                    <a:ext uri="{FF2B5EF4-FFF2-40B4-BE49-F238E27FC236}">
                      <a16:creationId xmlns:a16="http://schemas.microsoft.com/office/drawing/2014/main" id="{D676B44F-7280-8DB5-0829-11B5B2EBA07E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8" name="组合 75">
                <a:extLst>
                  <a:ext uri="{FF2B5EF4-FFF2-40B4-BE49-F238E27FC236}">
                    <a16:creationId xmlns:a16="http://schemas.microsoft.com/office/drawing/2014/main" id="{C3B4DC23-2877-1A78-8FC4-6745A339EDFA}"/>
                  </a:ext>
                </a:extLst>
              </p:cNvPr>
              <p:cNvGrpSpPr/>
              <p:nvPr/>
            </p:nvGrpSpPr>
            <p:grpSpPr>
              <a:xfrm rot="5400000">
                <a:off x="4362579" y="3176085"/>
                <a:ext cx="1966592" cy="429342"/>
                <a:chOff x="6685631" y="835025"/>
                <a:chExt cx="1868370" cy="429342"/>
              </a:xfrm>
            </p:grpSpPr>
            <p:sp>
              <p:nvSpPr>
                <p:cNvPr id="99" name="箭头: 左右 76">
                  <a:extLst>
                    <a:ext uri="{FF2B5EF4-FFF2-40B4-BE49-F238E27FC236}">
                      <a16:creationId xmlns:a16="http://schemas.microsoft.com/office/drawing/2014/main" id="{AF8967FE-C898-2733-D70A-451F4931348E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0" name="箭头: 左右 77">
                  <a:extLst>
                    <a:ext uri="{FF2B5EF4-FFF2-40B4-BE49-F238E27FC236}">
                      <a16:creationId xmlns:a16="http://schemas.microsoft.com/office/drawing/2014/main" id="{3E250586-777F-A575-298B-9B791EA7C402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1" name="箭头: 左右 78">
                  <a:extLst>
                    <a:ext uri="{FF2B5EF4-FFF2-40B4-BE49-F238E27FC236}">
                      <a16:creationId xmlns:a16="http://schemas.microsoft.com/office/drawing/2014/main" id="{D2571151-7846-460C-A37B-7CF4523198E2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2" name="箭头: 左右 79">
                  <a:extLst>
                    <a:ext uri="{FF2B5EF4-FFF2-40B4-BE49-F238E27FC236}">
                      <a16:creationId xmlns:a16="http://schemas.microsoft.com/office/drawing/2014/main" id="{D5A773ED-9180-7634-2499-38BFF5C97988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</p:grpSp>
        <p:grpSp>
          <p:nvGrpSpPr>
            <p:cNvPr id="6" name="组合 108">
              <a:extLst>
                <a:ext uri="{FF2B5EF4-FFF2-40B4-BE49-F238E27FC236}">
                  <a16:creationId xmlns:a16="http://schemas.microsoft.com/office/drawing/2014/main" id="{D7E204EC-9A11-1CE2-4A5B-BC07B1CEB6D0}"/>
                </a:ext>
              </a:extLst>
            </p:cNvPr>
            <p:cNvGrpSpPr/>
            <p:nvPr/>
          </p:nvGrpSpPr>
          <p:grpSpPr>
            <a:xfrm>
              <a:off x="5639205" y="2423467"/>
              <a:ext cx="854588" cy="3706129"/>
              <a:chOff x="2862668" y="2193494"/>
              <a:chExt cx="1055914" cy="3706129"/>
            </a:xfrm>
            <a:solidFill>
              <a:schemeClr val="bg2"/>
            </a:solidFill>
          </p:grpSpPr>
          <p:sp>
            <p:nvSpPr>
              <p:cNvPr id="20" name="矩形 109">
                <a:extLst>
                  <a:ext uri="{FF2B5EF4-FFF2-40B4-BE49-F238E27FC236}">
                    <a16:creationId xmlns:a16="http://schemas.microsoft.com/office/drawing/2014/main" id="{5B9F7B5F-F92D-2C10-B6F1-D6C2F14F0C37}"/>
                  </a:ext>
                </a:extLst>
              </p:cNvPr>
              <p:cNvSpPr/>
              <p:nvPr/>
            </p:nvSpPr>
            <p:spPr>
              <a:xfrm>
                <a:off x="2862668" y="2193494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" name="矩形 110">
                <a:extLst>
                  <a:ext uri="{FF2B5EF4-FFF2-40B4-BE49-F238E27FC236}">
                    <a16:creationId xmlns:a16="http://schemas.microsoft.com/office/drawing/2014/main" id="{BB6D4976-C06E-0950-6A53-B8E630037C4D}"/>
                  </a:ext>
                </a:extLst>
              </p:cNvPr>
              <p:cNvSpPr/>
              <p:nvPr/>
            </p:nvSpPr>
            <p:spPr>
              <a:xfrm>
                <a:off x="2862668" y="3338156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矩形 111">
                <a:extLst>
                  <a:ext uri="{FF2B5EF4-FFF2-40B4-BE49-F238E27FC236}">
                    <a16:creationId xmlns:a16="http://schemas.microsoft.com/office/drawing/2014/main" id="{AAA05EC0-9B72-EC1E-1492-3A03C0D762EA}"/>
                  </a:ext>
                </a:extLst>
              </p:cNvPr>
              <p:cNvSpPr/>
              <p:nvPr/>
            </p:nvSpPr>
            <p:spPr>
              <a:xfrm>
                <a:off x="2862668" y="4482818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矩形 112">
                <a:extLst>
                  <a:ext uri="{FF2B5EF4-FFF2-40B4-BE49-F238E27FC236}">
                    <a16:creationId xmlns:a16="http://schemas.microsoft.com/office/drawing/2014/main" id="{B720EFD6-34BC-EC6C-9169-1D9C34C008BB}"/>
                  </a:ext>
                </a:extLst>
              </p:cNvPr>
              <p:cNvSpPr/>
              <p:nvPr/>
            </p:nvSpPr>
            <p:spPr>
              <a:xfrm>
                <a:off x="2862668" y="5627480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" name="矩形 113">
              <a:extLst>
                <a:ext uri="{FF2B5EF4-FFF2-40B4-BE49-F238E27FC236}">
                  <a16:creationId xmlns:a16="http://schemas.microsoft.com/office/drawing/2014/main" id="{53E86986-405F-A189-F06A-D574102B62E5}"/>
                </a:ext>
              </a:extLst>
            </p:cNvPr>
            <p:cNvSpPr/>
            <p:nvPr/>
          </p:nvSpPr>
          <p:spPr>
            <a:xfrm>
              <a:off x="4518251" y="2423467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9" name="矩形 114">
              <a:extLst>
                <a:ext uri="{FF2B5EF4-FFF2-40B4-BE49-F238E27FC236}">
                  <a16:creationId xmlns:a16="http://schemas.microsoft.com/office/drawing/2014/main" id="{9A36FF74-1D73-872C-E8BE-340647C20E61}"/>
                </a:ext>
              </a:extLst>
            </p:cNvPr>
            <p:cNvSpPr/>
            <p:nvPr/>
          </p:nvSpPr>
          <p:spPr>
            <a:xfrm>
              <a:off x="4518251" y="3568129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0" name="矩形 115">
              <a:extLst>
                <a:ext uri="{FF2B5EF4-FFF2-40B4-BE49-F238E27FC236}">
                  <a16:creationId xmlns:a16="http://schemas.microsoft.com/office/drawing/2014/main" id="{DD976AEC-3B4A-CB77-3888-43BA1F121007}"/>
                </a:ext>
              </a:extLst>
            </p:cNvPr>
            <p:cNvSpPr/>
            <p:nvPr/>
          </p:nvSpPr>
          <p:spPr>
            <a:xfrm>
              <a:off x="4518251" y="4712791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" name="矩形 116">
              <a:extLst>
                <a:ext uri="{FF2B5EF4-FFF2-40B4-BE49-F238E27FC236}">
                  <a16:creationId xmlns:a16="http://schemas.microsoft.com/office/drawing/2014/main" id="{FAA51BE0-2BC8-630A-F1A4-A7466848816C}"/>
                </a:ext>
              </a:extLst>
            </p:cNvPr>
            <p:cNvSpPr/>
            <p:nvPr/>
          </p:nvSpPr>
          <p:spPr>
            <a:xfrm>
              <a:off x="4518251" y="5857453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2" name="矩形 117">
              <a:extLst>
                <a:ext uri="{FF2B5EF4-FFF2-40B4-BE49-F238E27FC236}">
                  <a16:creationId xmlns:a16="http://schemas.microsoft.com/office/drawing/2014/main" id="{0D60072D-ED29-5FAE-447A-7AEC82434C46}"/>
                </a:ext>
              </a:extLst>
            </p:cNvPr>
            <p:cNvSpPr/>
            <p:nvPr/>
          </p:nvSpPr>
          <p:spPr>
            <a:xfrm>
              <a:off x="6685685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3" name="矩形 118">
              <a:extLst>
                <a:ext uri="{FF2B5EF4-FFF2-40B4-BE49-F238E27FC236}">
                  <a16:creationId xmlns:a16="http://schemas.microsoft.com/office/drawing/2014/main" id="{36D82BFD-FB10-BAF1-850C-2E133C5110FE}"/>
                </a:ext>
              </a:extLst>
            </p:cNvPr>
            <p:cNvSpPr/>
            <p:nvPr/>
          </p:nvSpPr>
          <p:spPr>
            <a:xfrm>
              <a:off x="7769998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4" name="矩形 119">
              <a:extLst>
                <a:ext uri="{FF2B5EF4-FFF2-40B4-BE49-F238E27FC236}">
                  <a16:creationId xmlns:a16="http://schemas.microsoft.com/office/drawing/2014/main" id="{39A13440-8261-CB80-013F-238252A30D6D}"/>
                </a:ext>
              </a:extLst>
            </p:cNvPr>
            <p:cNvSpPr/>
            <p:nvPr/>
          </p:nvSpPr>
          <p:spPr>
            <a:xfrm>
              <a:off x="8854311" y="6267410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5" name="矩形 120">
              <a:extLst>
                <a:ext uri="{FF2B5EF4-FFF2-40B4-BE49-F238E27FC236}">
                  <a16:creationId xmlns:a16="http://schemas.microsoft.com/office/drawing/2014/main" id="{B0AD7D91-61B2-F950-FC56-FC20E253F784}"/>
                </a:ext>
              </a:extLst>
            </p:cNvPr>
            <p:cNvSpPr/>
            <p:nvPr/>
          </p:nvSpPr>
          <p:spPr>
            <a:xfrm>
              <a:off x="9938623" y="6267409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6" name="矩形 121">
              <a:extLst>
                <a:ext uri="{FF2B5EF4-FFF2-40B4-BE49-F238E27FC236}">
                  <a16:creationId xmlns:a16="http://schemas.microsoft.com/office/drawing/2014/main" id="{912339D2-3434-6858-9E5D-209196694ACC}"/>
                </a:ext>
              </a:extLst>
            </p:cNvPr>
            <p:cNvSpPr/>
            <p:nvPr/>
          </p:nvSpPr>
          <p:spPr>
            <a:xfrm>
              <a:off x="6685685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7" name="矩形 122">
              <a:extLst>
                <a:ext uri="{FF2B5EF4-FFF2-40B4-BE49-F238E27FC236}">
                  <a16:creationId xmlns:a16="http://schemas.microsoft.com/office/drawing/2014/main" id="{913C47F9-D8AD-FE85-1DC8-EC32A3235A5E}"/>
                </a:ext>
              </a:extLst>
            </p:cNvPr>
            <p:cNvSpPr/>
            <p:nvPr/>
          </p:nvSpPr>
          <p:spPr>
            <a:xfrm>
              <a:off x="7769998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8" name="矩形 123">
              <a:extLst>
                <a:ext uri="{FF2B5EF4-FFF2-40B4-BE49-F238E27FC236}">
                  <a16:creationId xmlns:a16="http://schemas.microsoft.com/office/drawing/2014/main" id="{64176AAA-35D1-D6B5-8A3F-80DF951B49A5}"/>
                </a:ext>
              </a:extLst>
            </p:cNvPr>
            <p:cNvSpPr/>
            <p:nvPr/>
          </p:nvSpPr>
          <p:spPr>
            <a:xfrm>
              <a:off x="8854311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9" name="矩形 124">
              <a:extLst>
                <a:ext uri="{FF2B5EF4-FFF2-40B4-BE49-F238E27FC236}">
                  <a16:creationId xmlns:a16="http://schemas.microsoft.com/office/drawing/2014/main" id="{B2838DAC-27BF-10EE-15D1-26A9579B7C29}"/>
                </a:ext>
              </a:extLst>
            </p:cNvPr>
            <p:cNvSpPr/>
            <p:nvPr/>
          </p:nvSpPr>
          <p:spPr>
            <a:xfrm>
              <a:off x="9938624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</p:grp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2648750-66D5-C02F-77ED-0EAA047BC308}"/>
              </a:ext>
            </a:extLst>
          </p:cNvPr>
          <p:cNvSpPr/>
          <p:nvPr/>
        </p:nvSpPr>
        <p:spPr>
          <a:xfrm>
            <a:off x="6706980" y="4997412"/>
            <a:ext cx="1034718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0</a:t>
            </a:r>
            <a:r>
              <a:rPr lang="en-GB" sz="1100" baseline="30000" dirty="0">
                <a:solidFill>
                  <a:schemeClr val="tx2"/>
                </a:solidFill>
              </a:rPr>
              <a:t>UQ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9566BC0-71A2-8582-5BB3-4201C3E08C20}"/>
              </a:ext>
            </a:extLst>
          </p:cNvPr>
          <p:cNvSpPr/>
          <p:nvPr/>
        </p:nvSpPr>
        <p:spPr>
          <a:xfrm>
            <a:off x="7764864" y="4997412"/>
            <a:ext cx="513513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0</a:t>
            </a:r>
            <a:r>
              <a:rPr lang="en-GB" sz="1100" baseline="30000" dirty="0">
                <a:solidFill>
                  <a:schemeClr val="tx2"/>
                </a:solidFill>
              </a:rPr>
              <a:t>QR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04A9B9-F601-9B8C-59EC-35109B0950C5}"/>
              </a:ext>
            </a:extLst>
          </p:cNvPr>
          <p:cNvSpPr/>
          <p:nvPr/>
        </p:nvSpPr>
        <p:spPr>
          <a:xfrm>
            <a:off x="1925648" y="1492528"/>
            <a:ext cx="1142637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C</a:t>
            </a:r>
            <a:r>
              <a:rPr lang="en-GB" baseline="30000" dirty="0">
                <a:solidFill>
                  <a:schemeClr val="tx2"/>
                </a:solidFill>
              </a:rPr>
              <a:t>Q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F8F692-F3C3-6CEA-BBBC-D3A952A0D03D}"/>
              </a:ext>
            </a:extLst>
          </p:cNvPr>
          <p:cNvSpPr/>
          <p:nvPr/>
        </p:nvSpPr>
        <p:spPr>
          <a:xfrm>
            <a:off x="3114160" y="1492528"/>
            <a:ext cx="1142637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C</a:t>
            </a:r>
            <a:r>
              <a:rPr lang="en-GB" baseline="30000" dirty="0">
                <a:solidFill>
                  <a:schemeClr val="tx2"/>
                </a:solidFill>
              </a:rPr>
              <a:t>KV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441A7D-2D05-58EA-BD34-1D7307800CE1}"/>
              </a:ext>
            </a:extLst>
          </p:cNvPr>
          <p:cNvSpPr/>
          <p:nvPr/>
        </p:nvSpPr>
        <p:spPr>
          <a:xfrm>
            <a:off x="4302672" y="1492528"/>
            <a:ext cx="604725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K</a:t>
            </a:r>
            <a:r>
              <a:rPr lang="en-GB" baseline="30000" dirty="0">
                <a:solidFill>
                  <a:schemeClr val="tx2"/>
                </a:solidFill>
              </a:rPr>
              <a:t>R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79A830-3023-B780-CB32-502169270251}"/>
              </a:ext>
            </a:extLst>
          </p:cNvPr>
          <p:cNvSpPr/>
          <p:nvPr/>
        </p:nvSpPr>
        <p:spPr>
          <a:xfrm>
            <a:off x="8328866" y="4997412"/>
            <a:ext cx="1034718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1</a:t>
            </a:r>
            <a:r>
              <a:rPr lang="en-GB" sz="1100" baseline="30000" dirty="0">
                <a:solidFill>
                  <a:schemeClr val="tx2"/>
                </a:solidFill>
              </a:rPr>
              <a:t>UQ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5188B12-B132-BD29-E888-22BDF335D4B2}"/>
              </a:ext>
            </a:extLst>
          </p:cNvPr>
          <p:cNvSpPr/>
          <p:nvPr/>
        </p:nvSpPr>
        <p:spPr>
          <a:xfrm>
            <a:off x="9386750" y="4997412"/>
            <a:ext cx="513513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1</a:t>
            </a:r>
            <a:r>
              <a:rPr lang="en-GB" sz="1100" baseline="30000" dirty="0">
                <a:solidFill>
                  <a:schemeClr val="tx2"/>
                </a:solidFill>
              </a:rPr>
              <a:t>QR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24CF43-3220-922C-C4C4-F854880F2263}"/>
              </a:ext>
            </a:extLst>
          </p:cNvPr>
          <p:cNvSpPr/>
          <p:nvPr/>
        </p:nvSpPr>
        <p:spPr>
          <a:xfrm>
            <a:off x="3068285" y="935703"/>
            <a:ext cx="6913113" cy="387692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27262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5B4D-6C23-4F05-26BB-B56CC3062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53C0CC-A45E-2D33-68B9-474CBFF490B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Decompression + </a:t>
            </a:r>
            <a:r>
              <a:rPr kumimoji="0" lang="en-US" altLang="zh-CN" sz="3600" b="0" i="0" u="none" strike="noStrike" kern="1200" cap="none" spc="-100" normalizeH="0" baseline="0" noProof="0" dirty="0" err="1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RoPE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 -&gt; Forming Q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E2570C-3476-57FE-ED15-7AD238B7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grpSp>
        <p:nvGrpSpPr>
          <p:cNvPr id="3" name="组合 125">
            <a:extLst>
              <a:ext uri="{FF2B5EF4-FFF2-40B4-BE49-F238E27FC236}">
                <a16:creationId xmlns:a16="http://schemas.microsoft.com/office/drawing/2014/main" id="{6C0E97F7-7C4F-ABD5-0DD1-30EF1E8359DD}"/>
              </a:ext>
            </a:extLst>
          </p:cNvPr>
          <p:cNvGrpSpPr/>
          <p:nvPr/>
        </p:nvGrpSpPr>
        <p:grpSpPr>
          <a:xfrm>
            <a:off x="5170713" y="952787"/>
            <a:ext cx="4638449" cy="3706566"/>
            <a:chOff x="4518251" y="1601932"/>
            <a:chExt cx="6554979" cy="5238058"/>
          </a:xfrm>
        </p:grpSpPr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73EB7264-D7D7-F47F-39EA-49CB98E7BF31}"/>
                </a:ext>
              </a:extLst>
            </p:cNvPr>
            <p:cNvGrpSpPr/>
            <p:nvPr/>
          </p:nvGrpSpPr>
          <p:grpSpPr>
            <a:xfrm>
              <a:off x="6498911" y="1601932"/>
              <a:ext cx="4574319" cy="4692987"/>
              <a:chOff x="3090538" y="1935087"/>
              <a:chExt cx="2470008" cy="2534086"/>
            </a:xfrm>
          </p:grpSpPr>
          <p:grpSp>
            <p:nvGrpSpPr>
              <p:cNvPr id="24" name="组合 7">
                <a:extLst>
                  <a:ext uri="{FF2B5EF4-FFF2-40B4-BE49-F238E27FC236}">
                    <a16:creationId xmlns:a16="http://schemas.microsoft.com/office/drawing/2014/main" id="{84190F9B-5AE2-4676-D457-8E0055C6DD2A}"/>
                  </a:ext>
                </a:extLst>
              </p:cNvPr>
              <p:cNvGrpSpPr/>
              <p:nvPr/>
            </p:nvGrpSpPr>
            <p:grpSpPr>
              <a:xfrm>
                <a:off x="3190281" y="1986644"/>
                <a:ext cx="2304308" cy="2399530"/>
                <a:chOff x="3770120" y="903514"/>
                <a:chExt cx="2304308" cy="2399530"/>
              </a:xfrm>
            </p:grpSpPr>
            <p:sp>
              <p:nvSpPr>
                <p:cNvPr id="115" name="矩形 92">
                  <a:extLst>
                    <a:ext uri="{FF2B5EF4-FFF2-40B4-BE49-F238E27FC236}">
                      <a16:creationId xmlns:a16="http://schemas.microsoft.com/office/drawing/2014/main" id="{5693210A-AAF5-DCB6-B151-6B89BC1E6EC0}"/>
                    </a:ext>
                  </a:extLst>
                </p:cNvPr>
                <p:cNvSpPr/>
                <p:nvPr/>
              </p:nvSpPr>
              <p:spPr>
                <a:xfrm>
                  <a:off x="3770120" y="903514"/>
                  <a:ext cx="549234" cy="5753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6" name="矩形 93">
                  <a:extLst>
                    <a:ext uri="{FF2B5EF4-FFF2-40B4-BE49-F238E27FC236}">
                      <a16:creationId xmlns:a16="http://schemas.microsoft.com/office/drawing/2014/main" id="{9A12A115-BDD2-E3D1-4A74-AFF1BA15A3AF}"/>
                    </a:ext>
                  </a:extLst>
                </p:cNvPr>
                <p:cNvSpPr/>
                <p:nvPr/>
              </p:nvSpPr>
              <p:spPr>
                <a:xfrm>
                  <a:off x="4353001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7" name="矩形 94">
                  <a:extLst>
                    <a:ext uri="{FF2B5EF4-FFF2-40B4-BE49-F238E27FC236}">
                      <a16:creationId xmlns:a16="http://schemas.microsoft.com/office/drawing/2014/main" id="{43427F7D-BAB6-92D0-9D30-745A85744FED}"/>
                    </a:ext>
                  </a:extLst>
                </p:cNvPr>
                <p:cNvSpPr/>
                <p:nvPr/>
              </p:nvSpPr>
              <p:spPr>
                <a:xfrm>
                  <a:off x="4942313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8" name="矩形 95">
                  <a:extLst>
                    <a:ext uri="{FF2B5EF4-FFF2-40B4-BE49-F238E27FC236}">
                      <a16:creationId xmlns:a16="http://schemas.microsoft.com/office/drawing/2014/main" id="{8221FEB1-EC58-488B-32D6-5E917C9C7FE9}"/>
                    </a:ext>
                  </a:extLst>
                </p:cNvPr>
                <p:cNvSpPr/>
                <p:nvPr/>
              </p:nvSpPr>
              <p:spPr>
                <a:xfrm>
                  <a:off x="5525194" y="903514"/>
                  <a:ext cx="549234" cy="5753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9" name="矩形 96">
                  <a:extLst>
                    <a:ext uri="{FF2B5EF4-FFF2-40B4-BE49-F238E27FC236}">
                      <a16:creationId xmlns:a16="http://schemas.microsoft.com/office/drawing/2014/main" id="{A193DABF-E185-2247-8120-6F54A71DF42D}"/>
                    </a:ext>
                  </a:extLst>
                </p:cNvPr>
                <p:cNvSpPr/>
                <p:nvPr/>
              </p:nvSpPr>
              <p:spPr>
                <a:xfrm>
                  <a:off x="3770120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0" name="矩形 97">
                  <a:extLst>
                    <a:ext uri="{FF2B5EF4-FFF2-40B4-BE49-F238E27FC236}">
                      <a16:creationId xmlns:a16="http://schemas.microsoft.com/office/drawing/2014/main" id="{5D8CFC5B-04C8-F52B-1BC3-F418AF46DAAE}"/>
                    </a:ext>
                  </a:extLst>
                </p:cNvPr>
                <p:cNvSpPr/>
                <p:nvPr/>
              </p:nvSpPr>
              <p:spPr>
                <a:xfrm>
                  <a:off x="4353001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1" name="矩形 98">
                  <a:extLst>
                    <a:ext uri="{FF2B5EF4-FFF2-40B4-BE49-F238E27FC236}">
                      <a16:creationId xmlns:a16="http://schemas.microsoft.com/office/drawing/2014/main" id="{79B2AC79-2E09-7433-8F4A-938E72C65F85}"/>
                    </a:ext>
                  </a:extLst>
                </p:cNvPr>
                <p:cNvSpPr/>
                <p:nvPr/>
              </p:nvSpPr>
              <p:spPr>
                <a:xfrm>
                  <a:off x="4942313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2" name="矩形 99">
                  <a:extLst>
                    <a:ext uri="{FF2B5EF4-FFF2-40B4-BE49-F238E27FC236}">
                      <a16:creationId xmlns:a16="http://schemas.microsoft.com/office/drawing/2014/main" id="{6690C980-55DD-BCDC-6D94-590CEE992258}"/>
                    </a:ext>
                  </a:extLst>
                </p:cNvPr>
                <p:cNvSpPr/>
                <p:nvPr/>
              </p:nvSpPr>
              <p:spPr>
                <a:xfrm>
                  <a:off x="5525194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3" name="矩形 100">
                  <a:extLst>
                    <a:ext uri="{FF2B5EF4-FFF2-40B4-BE49-F238E27FC236}">
                      <a16:creationId xmlns:a16="http://schemas.microsoft.com/office/drawing/2014/main" id="{1758F843-4B4D-4134-201F-4FDE4A83407A}"/>
                    </a:ext>
                  </a:extLst>
                </p:cNvPr>
                <p:cNvSpPr/>
                <p:nvPr/>
              </p:nvSpPr>
              <p:spPr>
                <a:xfrm>
                  <a:off x="3770120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4" name="矩形 101">
                  <a:extLst>
                    <a:ext uri="{FF2B5EF4-FFF2-40B4-BE49-F238E27FC236}">
                      <a16:creationId xmlns:a16="http://schemas.microsoft.com/office/drawing/2014/main" id="{60D9BEAC-B9F3-4708-0CEE-9461E9CE2215}"/>
                    </a:ext>
                  </a:extLst>
                </p:cNvPr>
                <p:cNvSpPr/>
                <p:nvPr/>
              </p:nvSpPr>
              <p:spPr>
                <a:xfrm>
                  <a:off x="4353001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6" name="矩形 102">
                  <a:extLst>
                    <a:ext uri="{FF2B5EF4-FFF2-40B4-BE49-F238E27FC236}">
                      <a16:creationId xmlns:a16="http://schemas.microsoft.com/office/drawing/2014/main" id="{3E3F6A32-2B4B-98A9-0F62-4718CBD016EC}"/>
                    </a:ext>
                  </a:extLst>
                </p:cNvPr>
                <p:cNvSpPr/>
                <p:nvPr/>
              </p:nvSpPr>
              <p:spPr>
                <a:xfrm>
                  <a:off x="4942313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7" name="矩形 103">
                  <a:extLst>
                    <a:ext uri="{FF2B5EF4-FFF2-40B4-BE49-F238E27FC236}">
                      <a16:creationId xmlns:a16="http://schemas.microsoft.com/office/drawing/2014/main" id="{D52577C4-05D1-C829-E14D-9373BF97AA85}"/>
                    </a:ext>
                  </a:extLst>
                </p:cNvPr>
                <p:cNvSpPr/>
                <p:nvPr/>
              </p:nvSpPr>
              <p:spPr>
                <a:xfrm>
                  <a:off x="5525194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8" name="矩形 104">
                  <a:extLst>
                    <a:ext uri="{FF2B5EF4-FFF2-40B4-BE49-F238E27FC236}">
                      <a16:creationId xmlns:a16="http://schemas.microsoft.com/office/drawing/2014/main" id="{0B3B0B68-658E-711C-90E4-E3C0BFFB4BA9}"/>
                    </a:ext>
                  </a:extLst>
                </p:cNvPr>
                <p:cNvSpPr/>
                <p:nvPr/>
              </p:nvSpPr>
              <p:spPr>
                <a:xfrm>
                  <a:off x="3770120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0" name="矩形 105">
                  <a:extLst>
                    <a:ext uri="{FF2B5EF4-FFF2-40B4-BE49-F238E27FC236}">
                      <a16:creationId xmlns:a16="http://schemas.microsoft.com/office/drawing/2014/main" id="{1DBF1DB7-B137-701F-219D-9FDC40341F02}"/>
                    </a:ext>
                  </a:extLst>
                </p:cNvPr>
                <p:cNvSpPr/>
                <p:nvPr/>
              </p:nvSpPr>
              <p:spPr>
                <a:xfrm>
                  <a:off x="4353001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1" name="矩形 106">
                  <a:extLst>
                    <a:ext uri="{FF2B5EF4-FFF2-40B4-BE49-F238E27FC236}">
                      <a16:creationId xmlns:a16="http://schemas.microsoft.com/office/drawing/2014/main" id="{BDF07B38-F2A6-23E3-3266-4014096FE27A}"/>
                    </a:ext>
                  </a:extLst>
                </p:cNvPr>
                <p:cNvSpPr/>
                <p:nvPr/>
              </p:nvSpPr>
              <p:spPr>
                <a:xfrm>
                  <a:off x="4942313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3" name="矩形 107">
                  <a:extLst>
                    <a:ext uri="{FF2B5EF4-FFF2-40B4-BE49-F238E27FC236}">
                      <a16:creationId xmlns:a16="http://schemas.microsoft.com/office/drawing/2014/main" id="{7EC1540F-5197-C6E8-056B-ECD5B5DE90E5}"/>
                    </a:ext>
                  </a:extLst>
                </p:cNvPr>
                <p:cNvSpPr/>
                <p:nvPr/>
              </p:nvSpPr>
              <p:spPr>
                <a:xfrm>
                  <a:off x="5525194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sp>
            <p:nvSpPr>
              <p:cNvPr id="25" name="矩形 8">
                <a:extLst>
                  <a:ext uri="{FF2B5EF4-FFF2-40B4-BE49-F238E27FC236}">
                    <a16:creationId xmlns:a16="http://schemas.microsoft.com/office/drawing/2014/main" id="{FFFA8DAD-AEE1-C5F7-660B-AA96B085E17A}"/>
                  </a:ext>
                </a:extLst>
              </p:cNvPr>
              <p:cNvSpPr/>
              <p:nvPr/>
            </p:nvSpPr>
            <p:spPr>
              <a:xfrm>
                <a:off x="3189970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6" name="矩形 9">
                <a:extLst>
                  <a:ext uri="{FF2B5EF4-FFF2-40B4-BE49-F238E27FC236}">
                    <a16:creationId xmlns:a16="http://schemas.microsoft.com/office/drawing/2014/main" id="{3520F580-D929-E649-D35A-B80821409B5D}"/>
                  </a:ext>
                </a:extLst>
              </p:cNvPr>
              <p:cNvSpPr/>
              <p:nvPr/>
            </p:nvSpPr>
            <p:spPr>
              <a:xfrm>
                <a:off x="3777138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8" name="矩形 10">
                <a:extLst>
                  <a:ext uri="{FF2B5EF4-FFF2-40B4-BE49-F238E27FC236}">
                    <a16:creationId xmlns:a16="http://schemas.microsoft.com/office/drawing/2014/main" id="{9D622638-F2D6-518A-C72B-0DC8107D5D71}"/>
                  </a:ext>
                </a:extLst>
              </p:cNvPr>
              <p:cNvSpPr/>
              <p:nvPr/>
            </p:nvSpPr>
            <p:spPr>
              <a:xfrm>
                <a:off x="4364306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9" name="矩形 11">
                <a:extLst>
                  <a:ext uri="{FF2B5EF4-FFF2-40B4-BE49-F238E27FC236}">
                    <a16:creationId xmlns:a16="http://schemas.microsoft.com/office/drawing/2014/main" id="{F7CC8DFC-9A1A-CEED-E4EB-7A522158438F}"/>
                  </a:ext>
                </a:extLst>
              </p:cNvPr>
              <p:cNvSpPr/>
              <p:nvPr/>
            </p:nvSpPr>
            <p:spPr>
              <a:xfrm>
                <a:off x="4951475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2" name="矩形 12">
                <a:extLst>
                  <a:ext uri="{FF2B5EF4-FFF2-40B4-BE49-F238E27FC236}">
                    <a16:creationId xmlns:a16="http://schemas.microsoft.com/office/drawing/2014/main" id="{61B34F00-EAA8-DE89-4085-5384B84CEC03}"/>
                  </a:ext>
                </a:extLst>
              </p:cNvPr>
              <p:cNvSpPr/>
              <p:nvPr/>
            </p:nvSpPr>
            <p:spPr>
              <a:xfrm>
                <a:off x="3189970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3" name="矩形 13">
                <a:extLst>
                  <a:ext uri="{FF2B5EF4-FFF2-40B4-BE49-F238E27FC236}">
                    <a16:creationId xmlns:a16="http://schemas.microsoft.com/office/drawing/2014/main" id="{75CABBB7-744C-A8A6-0E7C-A62230C23005}"/>
                  </a:ext>
                </a:extLst>
              </p:cNvPr>
              <p:cNvSpPr/>
              <p:nvPr/>
            </p:nvSpPr>
            <p:spPr>
              <a:xfrm>
                <a:off x="3777138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4" name="矩形 14">
                <a:extLst>
                  <a:ext uri="{FF2B5EF4-FFF2-40B4-BE49-F238E27FC236}">
                    <a16:creationId xmlns:a16="http://schemas.microsoft.com/office/drawing/2014/main" id="{E567AD55-2B70-E1D7-B76F-71B9BF4CE68B}"/>
                  </a:ext>
                </a:extLst>
              </p:cNvPr>
              <p:cNvSpPr/>
              <p:nvPr/>
            </p:nvSpPr>
            <p:spPr>
              <a:xfrm>
                <a:off x="4364306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5" name="矩形 15">
                <a:extLst>
                  <a:ext uri="{FF2B5EF4-FFF2-40B4-BE49-F238E27FC236}">
                    <a16:creationId xmlns:a16="http://schemas.microsoft.com/office/drawing/2014/main" id="{4A96C701-B602-C82D-90ED-A3DC6FD8089C}"/>
                  </a:ext>
                </a:extLst>
              </p:cNvPr>
              <p:cNvSpPr/>
              <p:nvPr/>
            </p:nvSpPr>
            <p:spPr>
              <a:xfrm>
                <a:off x="4951475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6" name="矩形 16">
                <a:extLst>
                  <a:ext uri="{FF2B5EF4-FFF2-40B4-BE49-F238E27FC236}">
                    <a16:creationId xmlns:a16="http://schemas.microsoft.com/office/drawing/2014/main" id="{F66EDAB1-2089-3293-818C-5E59BB7344D4}"/>
                  </a:ext>
                </a:extLst>
              </p:cNvPr>
              <p:cNvSpPr/>
              <p:nvPr/>
            </p:nvSpPr>
            <p:spPr>
              <a:xfrm>
                <a:off x="3189970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7" name="矩形 17">
                <a:extLst>
                  <a:ext uri="{FF2B5EF4-FFF2-40B4-BE49-F238E27FC236}">
                    <a16:creationId xmlns:a16="http://schemas.microsoft.com/office/drawing/2014/main" id="{90B69615-54F6-A0AD-BB28-EE3CF04F7358}"/>
                  </a:ext>
                </a:extLst>
              </p:cNvPr>
              <p:cNvSpPr/>
              <p:nvPr/>
            </p:nvSpPr>
            <p:spPr>
              <a:xfrm>
                <a:off x="3777138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8" name="矩形 18">
                <a:extLst>
                  <a:ext uri="{FF2B5EF4-FFF2-40B4-BE49-F238E27FC236}">
                    <a16:creationId xmlns:a16="http://schemas.microsoft.com/office/drawing/2014/main" id="{70663793-CEC7-53D9-6189-01C0A32E4C8B}"/>
                  </a:ext>
                </a:extLst>
              </p:cNvPr>
              <p:cNvSpPr/>
              <p:nvPr/>
            </p:nvSpPr>
            <p:spPr>
              <a:xfrm>
                <a:off x="4364306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9" name="矩形 19">
                <a:extLst>
                  <a:ext uri="{FF2B5EF4-FFF2-40B4-BE49-F238E27FC236}">
                    <a16:creationId xmlns:a16="http://schemas.microsoft.com/office/drawing/2014/main" id="{F0FA339F-5DE4-7AAA-1C35-67BA7D4FBFB2}"/>
                  </a:ext>
                </a:extLst>
              </p:cNvPr>
              <p:cNvSpPr/>
              <p:nvPr/>
            </p:nvSpPr>
            <p:spPr>
              <a:xfrm>
                <a:off x="4951475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0" name="矩形 20">
                <a:extLst>
                  <a:ext uri="{FF2B5EF4-FFF2-40B4-BE49-F238E27FC236}">
                    <a16:creationId xmlns:a16="http://schemas.microsoft.com/office/drawing/2014/main" id="{E7D47990-88C8-5C0A-52ED-F61B5B239DDA}"/>
                  </a:ext>
                </a:extLst>
              </p:cNvPr>
              <p:cNvSpPr/>
              <p:nvPr/>
            </p:nvSpPr>
            <p:spPr>
              <a:xfrm>
                <a:off x="3189970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1" name="矩形 21">
                <a:extLst>
                  <a:ext uri="{FF2B5EF4-FFF2-40B4-BE49-F238E27FC236}">
                    <a16:creationId xmlns:a16="http://schemas.microsoft.com/office/drawing/2014/main" id="{F84E5CAD-E8E1-0439-B661-0FFD3C06BE9F}"/>
                  </a:ext>
                </a:extLst>
              </p:cNvPr>
              <p:cNvSpPr/>
              <p:nvPr/>
            </p:nvSpPr>
            <p:spPr>
              <a:xfrm>
                <a:off x="3777138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2" name="矩形 22">
                <a:extLst>
                  <a:ext uri="{FF2B5EF4-FFF2-40B4-BE49-F238E27FC236}">
                    <a16:creationId xmlns:a16="http://schemas.microsoft.com/office/drawing/2014/main" id="{C4E4AC62-024F-13A0-C3F1-95224C4533AB}"/>
                  </a:ext>
                </a:extLst>
              </p:cNvPr>
              <p:cNvSpPr/>
              <p:nvPr/>
            </p:nvSpPr>
            <p:spPr>
              <a:xfrm>
                <a:off x="4364306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3" name="矩形 23">
                <a:extLst>
                  <a:ext uri="{FF2B5EF4-FFF2-40B4-BE49-F238E27FC236}">
                    <a16:creationId xmlns:a16="http://schemas.microsoft.com/office/drawing/2014/main" id="{B80226F5-3BBB-FE2E-E5A9-92107E824CA0}"/>
                  </a:ext>
                </a:extLst>
              </p:cNvPr>
              <p:cNvSpPr/>
              <p:nvPr/>
            </p:nvSpPr>
            <p:spPr>
              <a:xfrm>
                <a:off x="4951475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4" name="箭头: 左右 24">
                <a:extLst>
                  <a:ext uri="{FF2B5EF4-FFF2-40B4-BE49-F238E27FC236}">
                    <a16:creationId xmlns:a16="http://schemas.microsoft.com/office/drawing/2014/main" id="{F74DC3A3-C20B-E2A9-2926-AF276FE841B3}"/>
                  </a:ext>
                </a:extLst>
              </p:cNvPr>
              <p:cNvSpPr/>
              <p:nvPr/>
            </p:nvSpPr>
            <p:spPr>
              <a:xfrm>
                <a:off x="3395736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5" name="箭头: 左右 25">
                <a:extLst>
                  <a:ext uri="{FF2B5EF4-FFF2-40B4-BE49-F238E27FC236}">
                    <a16:creationId xmlns:a16="http://schemas.microsoft.com/office/drawing/2014/main" id="{34E5075A-5283-F028-7130-0BA0D8503D4A}"/>
                  </a:ext>
                </a:extLst>
              </p:cNvPr>
              <p:cNvSpPr/>
              <p:nvPr/>
            </p:nvSpPr>
            <p:spPr>
              <a:xfrm>
                <a:off x="3982904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7" name="箭头: 左右 26">
                <a:extLst>
                  <a:ext uri="{FF2B5EF4-FFF2-40B4-BE49-F238E27FC236}">
                    <a16:creationId xmlns:a16="http://schemas.microsoft.com/office/drawing/2014/main" id="{78DDC6DC-0184-6B36-EB07-BB477BD82F7C}"/>
                  </a:ext>
                </a:extLst>
              </p:cNvPr>
              <p:cNvSpPr/>
              <p:nvPr/>
            </p:nvSpPr>
            <p:spPr>
              <a:xfrm>
                <a:off x="4570072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8" name="箭头: 左右 27">
                <a:extLst>
                  <a:ext uri="{FF2B5EF4-FFF2-40B4-BE49-F238E27FC236}">
                    <a16:creationId xmlns:a16="http://schemas.microsoft.com/office/drawing/2014/main" id="{C5EE9028-5B55-188D-EA11-6D01435DFDE3}"/>
                  </a:ext>
                </a:extLst>
              </p:cNvPr>
              <p:cNvSpPr/>
              <p:nvPr/>
            </p:nvSpPr>
            <p:spPr>
              <a:xfrm>
                <a:off x="3390378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9" name="箭头: 左右 28">
                <a:extLst>
                  <a:ext uri="{FF2B5EF4-FFF2-40B4-BE49-F238E27FC236}">
                    <a16:creationId xmlns:a16="http://schemas.microsoft.com/office/drawing/2014/main" id="{B4B714FE-9E96-7213-8EC2-77655D54E60B}"/>
                  </a:ext>
                </a:extLst>
              </p:cNvPr>
              <p:cNvSpPr/>
              <p:nvPr/>
            </p:nvSpPr>
            <p:spPr>
              <a:xfrm>
                <a:off x="3977546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0" name="箭头: 左右 29">
                <a:extLst>
                  <a:ext uri="{FF2B5EF4-FFF2-40B4-BE49-F238E27FC236}">
                    <a16:creationId xmlns:a16="http://schemas.microsoft.com/office/drawing/2014/main" id="{36F65E65-EEEE-508E-A03D-9CB52A044E87}"/>
                  </a:ext>
                </a:extLst>
              </p:cNvPr>
              <p:cNvSpPr/>
              <p:nvPr/>
            </p:nvSpPr>
            <p:spPr>
              <a:xfrm>
                <a:off x="4564714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1" name="箭头: 左右 30">
                <a:extLst>
                  <a:ext uri="{FF2B5EF4-FFF2-40B4-BE49-F238E27FC236}">
                    <a16:creationId xmlns:a16="http://schemas.microsoft.com/office/drawing/2014/main" id="{1C08D4FB-A6C0-4DDE-20FB-ABF38C1F0405}"/>
                  </a:ext>
                </a:extLst>
              </p:cNvPr>
              <p:cNvSpPr/>
              <p:nvPr/>
            </p:nvSpPr>
            <p:spPr>
              <a:xfrm>
                <a:off x="3390378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2" name="箭头: 左右 31">
                <a:extLst>
                  <a:ext uri="{FF2B5EF4-FFF2-40B4-BE49-F238E27FC236}">
                    <a16:creationId xmlns:a16="http://schemas.microsoft.com/office/drawing/2014/main" id="{BF3E84F4-481A-8045-E896-7FB725409C42}"/>
                  </a:ext>
                </a:extLst>
              </p:cNvPr>
              <p:cNvSpPr/>
              <p:nvPr/>
            </p:nvSpPr>
            <p:spPr>
              <a:xfrm>
                <a:off x="3977546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3" name="箭头: 左右 32">
                <a:extLst>
                  <a:ext uri="{FF2B5EF4-FFF2-40B4-BE49-F238E27FC236}">
                    <a16:creationId xmlns:a16="http://schemas.microsoft.com/office/drawing/2014/main" id="{8BB75B14-4DD3-ADCF-890D-C225C01D1298}"/>
                  </a:ext>
                </a:extLst>
              </p:cNvPr>
              <p:cNvSpPr/>
              <p:nvPr/>
            </p:nvSpPr>
            <p:spPr>
              <a:xfrm>
                <a:off x="4564714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4" name="箭头: 左右 33">
                <a:extLst>
                  <a:ext uri="{FF2B5EF4-FFF2-40B4-BE49-F238E27FC236}">
                    <a16:creationId xmlns:a16="http://schemas.microsoft.com/office/drawing/2014/main" id="{5C4FDD94-D787-766C-7F20-BCFA79A044EB}"/>
                  </a:ext>
                </a:extLst>
              </p:cNvPr>
              <p:cNvSpPr/>
              <p:nvPr/>
            </p:nvSpPr>
            <p:spPr>
              <a:xfrm>
                <a:off x="3390378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5" name="箭头: 左右 34">
                <a:extLst>
                  <a:ext uri="{FF2B5EF4-FFF2-40B4-BE49-F238E27FC236}">
                    <a16:creationId xmlns:a16="http://schemas.microsoft.com/office/drawing/2014/main" id="{9FE403FF-F3AB-3656-A92D-8EB5BE368ABE}"/>
                  </a:ext>
                </a:extLst>
              </p:cNvPr>
              <p:cNvSpPr/>
              <p:nvPr/>
            </p:nvSpPr>
            <p:spPr>
              <a:xfrm>
                <a:off x="3977546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6" name="箭头: 左右 35">
                <a:extLst>
                  <a:ext uri="{FF2B5EF4-FFF2-40B4-BE49-F238E27FC236}">
                    <a16:creationId xmlns:a16="http://schemas.microsoft.com/office/drawing/2014/main" id="{B4CB4311-565F-CC3F-2B12-A97E2B427F84}"/>
                  </a:ext>
                </a:extLst>
              </p:cNvPr>
              <p:cNvSpPr/>
              <p:nvPr/>
            </p:nvSpPr>
            <p:spPr>
              <a:xfrm>
                <a:off x="4564714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7" name="箭头: 左右 36">
                <a:extLst>
                  <a:ext uri="{FF2B5EF4-FFF2-40B4-BE49-F238E27FC236}">
                    <a16:creationId xmlns:a16="http://schemas.microsoft.com/office/drawing/2014/main" id="{5F3328CE-F998-9DE0-BF42-FFE9E6D17EAC}"/>
                  </a:ext>
                </a:extLst>
              </p:cNvPr>
              <p:cNvSpPr/>
              <p:nvPr/>
            </p:nvSpPr>
            <p:spPr>
              <a:xfrm rot="5400000">
                <a:off x="304998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8" name="箭头: 左右 37">
                <a:extLst>
                  <a:ext uri="{FF2B5EF4-FFF2-40B4-BE49-F238E27FC236}">
                    <a16:creationId xmlns:a16="http://schemas.microsoft.com/office/drawing/2014/main" id="{C1FFEAB8-08AC-56F3-B204-E086771DB10B}"/>
                  </a:ext>
                </a:extLst>
              </p:cNvPr>
              <p:cNvSpPr/>
              <p:nvPr/>
            </p:nvSpPr>
            <p:spPr>
              <a:xfrm rot="5400000">
                <a:off x="3049982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9" name="箭头: 左右 38">
                <a:extLst>
                  <a:ext uri="{FF2B5EF4-FFF2-40B4-BE49-F238E27FC236}">
                    <a16:creationId xmlns:a16="http://schemas.microsoft.com/office/drawing/2014/main" id="{2AA551B4-C7DB-054F-86CD-BF246190C508}"/>
                  </a:ext>
                </a:extLst>
              </p:cNvPr>
              <p:cNvSpPr/>
              <p:nvPr/>
            </p:nvSpPr>
            <p:spPr>
              <a:xfrm rot="5400000">
                <a:off x="304998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0" name="箭头: 左右 39">
                <a:extLst>
                  <a:ext uri="{FF2B5EF4-FFF2-40B4-BE49-F238E27FC236}">
                    <a16:creationId xmlns:a16="http://schemas.microsoft.com/office/drawing/2014/main" id="{871292C9-2F88-C939-2CD9-FE3F0C8D0E10}"/>
                  </a:ext>
                </a:extLst>
              </p:cNvPr>
              <p:cNvSpPr/>
              <p:nvPr/>
            </p:nvSpPr>
            <p:spPr>
              <a:xfrm rot="5400000">
                <a:off x="3644129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1" name="箭头: 左右 40">
                <a:extLst>
                  <a:ext uri="{FF2B5EF4-FFF2-40B4-BE49-F238E27FC236}">
                    <a16:creationId xmlns:a16="http://schemas.microsoft.com/office/drawing/2014/main" id="{6F79E1AE-7F02-77CE-2AE3-3027FAF1DFB8}"/>
                  </a:ext>
                </a:extLst>
              </p:cNvPr>
              <p:cNvSpPr/>
              <p:nvPr/>
            </p:nvSpPr>
            <p:spPr>
              <a:xfrm rot="5400000">
                <a:off x="3644129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2" name="箭头: 左右 41">
                <a:extLst>
                  <a:ext uri="{FF2B5EF4-FFF2-40B4-BE49-F238E27FC236}">
                    <a16:creationId xmlns:a16="http://schemas.microsoft.com/office/drawing/2014/main" id="{E8AB6472-A7EC-626D-4905-8E5682EEE50C}"/>
                  </a:ext>
                </a:extLst>
              </p:cNvPr>
              <p:cNvSpPr/>
              <p:nvPr/>
            </p:nvSpPr>
            <p:spPr>
              <a:xfrm rot="5400000">
                <a:off x="3644129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3" name="箭头: 左右 42">
                <a:extLst>
                  <a:ext uri="{FF2B5EF4-FFF2-40B4-BE49-F238E27FC236}">
                    <a16:creationId xmlns:a16="http://schemas.microsoft.com/office/drawing/2014/main" id="{DA6C3F42-BAE9-E8D0-424C-A270CE8FAC67}"/>
                  </a:ext>
                </a:extLst>
              </p:cNvPr>
              <p:cNvSpPr/>
              <p:nvPr/>
            </p:nvSpPr>
            <p:spPr>
              <a:xfrm rot="5400000">
                <a:off x="4229398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4" name="箭头: 左右 43">
                <a:extLst>
                  <a:ext uri="{FF2B5EF4-FFF2-40B4-BE49-F238E27FC236}">
                    <a16:creationId xmlns:a16="http://schemas.microsoft.com/office/drawing/2014/main" id="{AC44D855-9667-BE7D-0D65-243F008320F3}"/>
                  </a:ext>
                </a:extLst>
              </p:cNvPr>
              <p:cNvSpPr/>
              <p:nvPr/>
            </p:nvSpPr>
            <p:spPr>
              <a:xfrm rot="5400000">
                <a:off x="4229398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5" name="箭头: 左右 44">
                <a:extLst>
                  <a:ext uri="{FF2B5EF4-FFF2-40B4-BE49-F238E27FC236}">
                    <a16:creationId xmlns:a16="http://schemas.microsoft.com/office/drawing/2014/main" id="{C3D2EBBF-43EB-5331-CFBD-BE79AC751D15}"/>
                  </a:ext>
                </a:extLst>
              </p:cNvPr>
              <p:cNvSpPr/>
              <p:nvPr/>
            </p:nvSpPr>
            <p:spPr>
              <a:xfrm rot="5400000">
                <a:off x="4229398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6" name="箭头: 左右 45">
                <a:extLst>
                  <a:ext uri="{FF2B5EF4-FFF2-40B4-BE49-F238E27FC236}">
                    <a16:creationId xmlns:a16="http://schemas.microsoft.com/office/drawing/2014/main" id="{176E9198-FA06-D05C-8380-6900B6328192}"/>
                  </a:ext>
                </a:extLst>
              </p:cNvPr>
              <p:cNvSpPr/>
              <p:nvPr/>
            </p:nvSpPr>
            <p:spPr>
              <a:xfrm rot="5400000">
                <a:off x="482224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7" name="箭头: 左右 46">
                <a:extLst>
                  <a:ext uri="{FF2B5EF4-FFF2-40B4-BE49-F238E27FC236}">
                    <a16:creationId xmlns:a16="http://schemas.microsoft.com/office/drawing/2014/main" id="{B90EAF52-7413-6DDD-400A-C491E304163D}"/>
                  </a:ext>
                </a:extLst>
              </p:cNvPr>
              <p:cNvSpPr/>
              <p:nvPr/>
            </p:nvSpPr>
            <p:spPr>
              <a:xfrm rot="5400000">
                <a:off x="4822242" y="32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8" name="箭头: 左右 47">
                <a:extLst>
                  <a:ext uri="{FF2B5EF4-FFF2-40B4-BE49-F238E27FC236}">
                    <a16:creationId xmlns:a16="http://schemas.microsoft.com/office/drawing/2014/main" id="{4EF3C8A4-E472-2717-C5C5-E0671A21CED0}"/>
                  </a:ext>
                </a:extLst>
              </p:cNvPr>
              <p:cNvSpPr/>
              <p:nvPr/>
            </p:nvSpPr>
            <p:spPr>
              <a:xfrm rot="5400000">
                <a:off x="482224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9" name="箭头: 左右 48">
                <a:extLst>
                  <a:ext uri="{FF2B5EF4-FFF2-40B4-BE49-F238E27FC236}">
                    <a16:creationId xmlns:a16="http://schemas.microsoft.com/office/drawing/2014/main" id="{E1157832-9723-8054-EDC7-5E39A83041C4}"/>
                  </a:ext>
                </a:extLst>
              </p:cNvPr>
              <p:cNvSpPr/>
              <p:nvPr/>
            </p:nvSpPr>
            <p:spPr>
              <a:xfrm>
                <a:off x="3395736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0" name="箭头: 左右 49">
                <a:extLst>
                  <a:ext uri="{FF2B5EF4-FFF2-40B4-BE49-F238E27FC236}">
                    <a16:creationId xmlns:a16="http://schemas.microsoft.com/office/drawing/2014/main" id="{ED0A383D-4A37-A03E-12D0-A5FF1BAC7B10}"/>
                  </a:ext>
                </a:extLst>
              </p:cNvPr>
              <p:cNvSpPr/>
              <p:nvPr/>
            </p:nvSpPr>
            <p:spPr>
              <a:xfrm>
                <a:off x="3984169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1" name="箭头: 左右 50">
                <a:extLst>
                  <a:ext uri="{FF2B5EF4-FFF2-40B4-BE49-F238E27FC236}">
                    <a16:creationId xmlns:a16="http://schemas.microsoft.com/office/drawing/2014/main" id="{CDD6FF0B-BFF7-B06E-41EF-E7082C052F5C}"/>
                  </a:ext>
                </a:extLst>
              </p:cNvPr>
              <p:cNvSpPr/>
              <p:nvPr/>
            </p:nvSpPr>
            <p:spPr>
              <a:xfrm>
                <a:off x="4572602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2" name="箭头: 左右 51">
                <a:extLst>
                  <a:ext uri="{FF2B5EF4-FFF2-40B4-BE49-F238E27FC236}">
                    <a16:creationId xmlns:a16="http://schemas.microsoft.com/office/drawing/2014/main" id="{5D0DD9D3-FE49-C82C-A845-28B1ECD7BCD0}"/>
                  </a:ext>
                </a:extLst>
              </p:cNvPr>
              <p:cNvSpPr/>
              <p:nvPr/>
            </p:nvSpPr>
            <p:spPr>
              <a:xfrm>
                <a:off x="3395736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3" name="箭头: 左右 52">
                <a:extLst>
                  <a:ext uri="{FF2B5EF4-FFF2-40B4-BE49-F238E27FC236}">
                    <a16:creationId xmlns:a16="http://schemas.microsoft.com/office/drawing/2014/main" id="{E3A5207B-F0E0-F3FC-EF25-8B71317D9E0A}"/>
                  </a:ext>
                </a:extLst>
              </p:cNvPr>
              <p:cNvSpPr/>
              <p:nvPr/>
            </p:nvSpPr>
            <p:spPr>
              <a:xfrm>
                <a:off x="3984169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4" name="箭头: 左右 53">
                <a:extLst>
                  <a:ext uri="{FF2B5EF4-FFF2-40B4-BE49-F238E27FC236}">
                    <a16:creationId xmlns:a16="http://schemas.microsoft.com/office/drawing/2014/main" id="{4F7419E2-86B2-7936-9F6E-45C8E3D4B00E}"/>
                  </a:ext>
                </a:extLst>
              </p:cNvPr>
              <p:cNvSpPr/>
              <p:nvPr/>
            </p:nvSpPr>
            <p:spPr>
              <a:xfrm>
                <a:off x="4572602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5" name="箭头: 左右 54">
                <a:extLst>
                  <a:ext uri="{FF2B5EF4-FFF2-40B4-BE49-F238E27FC236}">
                    <a16:creationId xmlns:a16="http://schemas.microsoft.com/office/drawing/2014/main" id="{18705FD0-7307-137B-8685-FC4B99DA0D9A}"/>
                  </a:ext>
                </a:extLst>
              </p:cNvPr>
              <p:cNvSpPr/>
              <p:nvPr/>
            </p:nvSpPr>
            <p:spPr>
              <a:xfrm>
                <a:off x="3395736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6" name="箭头: 左右 55">
                <a:extLst>
                  <a:ext uri="{FF2B5EF4-FFF2-40B4-BE49-F238E27FC236}">
                    <a16:creationId xmlns:a16="http://schemas.microsoft.com/office/drawing/2014/main" id="{92EE123C-330A-2154-3B1B-D4A712EA1902}"/>
                  </a:ext>
                </a:extLst>
              </p:cNvPr>
              <p:cNvSpPr/>
              <p:nvPr/>
            </p:nvSpPr>
            <p:spPr>
              <a:xfrm>
                <a:off x="3984169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7" name="箭头: 左右 56">
                <a:extLst>
                  <a:ext uri="{FF2B5EF4-FFF2-40B4-BE49-F238E27FC236}">
                    <a16:creationId xmlns:a16="http://schemas.microsoft.com/office/drawing/2014/main" id="{6E83A48B-33F9-C5F2-6808-EB86053ED306}"/>
                  </a:ext>
                </a:extLst>
              </p:cNvPr>
              <p:cNvSpPr/>
              <p:nvPr/>
            </p:nvSpPr>
            <p:spPr>
              <a:xfrm>
                <a:off x="4572602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8" name="箭头: 左右 57">
                <a:extLst>
                  <a:ext uri="{FF2B5EF4-FFF2-40B4-BE49-F238E27FC236}">
                    <a16:creationId xmlns:a16="http://schemas.microsoft.com/office/drawing/2014/main" id="{62A909FE-5FE9-0703-F909-BC1AB3A8FCBE}"/>
                  </a:ext>
                </a:extLst>
              </p:cNvPr>
              <p:cNvSpPr/>
              <p:nvPr/>
            </p:nvSpPr>
            <p:spPr>
              <a:xfrm>
                <a:off x="3395736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9" name="箭头: 左右 58">
                <a:extLst>
                  <a:ext uri="{FF2B5EF4-FFF2-40B4-BE49-F238E27FC236}">
                    <a16:creationId xmlns:a16="http://schemas.microsoft.com/office/drawing/2014/main" id="{96D6FD9E-DC9F-D4D6-DE41-49E6E9AC95DE}"/>
                  </a:ext>
                </a:extLst>
              </p:cNvPr>
              <p:cNvSpPr/>
              <p:nvPr/>
            </p:nvSpPr>
            <p:spPr>
              <a:xfrm>
                <a:off x="3984169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0" name="箭头: 左右 59">
                <a:extLst>
                  <a:ext uri="{FF2B5EF4-FFF2-40B4-BE49-F238E27FC236}">
                    <a16:creationId xmlns:a16="http://schemas.microsoft.com/office/drawing/2014/main" id="{AD2953EC-D968-1A7E-4EBF-F249310BA658}"/>
                  </a:ext>
                </a:extLst>
              </p:cNvPr>
              <p:cNvSpPr/>
              <p:nvPr/>
            </p:nvSpPr>
            <p:spPr>
              <a:xfrm>
                <a:off x="4572602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1" name="箭头: 左右 60">
                <a:extLst>
                  <a:ext uri="{FF2B5EF4-FFF2-40B4-BE49-F238E27FC236}">
                    <a16:creationId xmlns:a16="http://schemas.microsoft.com/office/drawing/2014/main" id="{95B75636-D4A5-78C4-47C9-2A2321B9611A}"/>
                  </a:ext>
                </a:extLst>
              </p:cNvPr>
              <p:cNvSpPr/>
              <p:nvPr/>
            </p:nvSpPr>
            <p:spPr>
              <a:xfrm rot="5400000">
                <a:off x="3143869" y="271840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2" name="箭头: 左右 61">
                <a:extLst>
                  <a:ext uri="{FF2B5EF4-FFF2-40B4-BE49-F238E27FC236}">
                    <a16:creationId xmlns:a16="http://schemas.microsoft.com/office/drawing/2014/main" id="{1579ABE5-1D6B-9425-D9EB-D6022F30A19C}"/>
                  </a:ext>
                </a:extLst>
              </p:cNvPr>
              <p:cNvSpPr/>
              <p:nvPr/>
            </p:nvSpPr>
            <p:spPr>
              <a:xfrm rot="5400000">
                <a:off x="3730186" y="271840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3" name="箭头: 左右 62">
                <a:extLst>
                  <a:ext uri="{FF2B5EF4-FFF2-40B4-BE49-F238E27FC236}">
                    <a16:creationId xmlns:a16="http://schemas.microsoft.com/office/drawing/2014/main" id="{C040F0CC-7D2A-74D3-D0AC-91AE6242CE0C}"/>
                  </a:ext>
                </a:extLst>
              </p:cNvPr>
              <p:cNvSpPr/>
              <p:nvPr/>
            </p:nvSpPr>
            <p:spPr>
              <a:xfrm rot="5400000">
                <a:off x="4316503" y="2718404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4" name="箭头: 左右 63">
                <a:extLst>
                  <a:ext uri="{FF2B5EF4-FFF2-40B4-BE49-F238E27FC236}">
                    <a16:creationId xmlns:a16="http://schemas.microsoft.com/office/drawing/2014/main" id="{B6AE12E5-F521-3DF1-32CD-DF647BB1C7A4}"/>
                  </a:ext>
                </a:extLst>
              </p:cNvPr>
              <p:cNvSpPr/>
              <p:nvPr/>
            </p:nvSpPr>
            <p:spPr>
              <a:xfrm rot="5400000">
                <a:off x="4902820" y="2718405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5" name="箭头: 左右 64">
                <a:extLst>
                  <a:ext uri="{FF2B5EF4-FFF2-40B4-BE49-F238E27FC236}">
                    <a16:creationId xmlns:a16="http://schemas.microsoft.com/office/drawing/2014/main" id="{EB0DD7B8-4E23-4FE1-9442-64E9BE4C4911}"/>
                  </a:ext>
                </a:extLst>
              </p:cNvPr>
              <p:cNvSpPr/>
              <p:nvPr/>
            </p:nvSpPr>
            <p:spPr>
              <a:xfrm rot="5400000">
                <a:off x="3143869" y="332762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7" name="箭头: 左右 65">
                <a:extLst>
                  <a:ext uri="{FF2B5EF4-FFF2-40B4-BE49-F238E27FC236}">
                    <a16:creationId xmlns:a16="http://schemas.microsoft.com/office/drawing/2014/main" id="{80443D0B-E6B6-AEF5-CE8C-5C02121D2065}"/>
                  </a:ext>
                </a:extLst>
              </p:cNvPr>
              <p:cNvSpPr/>
              <p:nvPr/>
            </p:nvSpPr>
            <p:spPr>
              <a:xfrm rot="5400000">
                <a:off x="3730186" y="332762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8" name="箭头: 左右 66">
                <a:extLst>
                  <a:ext uri="{FF2B5EF4-FFF2-40B4-BE49-F238E27FC236}">
                    <a16:creationId xmlns:a16="http://schemas.microsoft.com/office/drawing/2014/main" id="{6DBE7AF1-8713-0CDD-86FF-AC6A2E33808C}"/>
                  </a:ext>
                </a:extLst>
              </p:cNvPr>
              <p:cNvSpPr/>
              <p:nvPr/>
            </p:nvSpPr>
            <p:spPr>
              <a:xfrm rot="5400000">
                <a:off x="4316503" y="332762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9" name="箭头: 左右 67">
                <a:extLst>
                  <a:ext uri="{FF2B5EF4-FFF2-40B4-BE49-F238E27FC236}">
                    <a16:creationId xmlns:a16="http://schemas.microsoft.com/office/drawing/2014/main" id="{31C3241B-9B29-5D10-8D6B-5B67C2EF854D}"/>
                  </a:ext>
                </a:extLst>
              </p:cNvPr>
              <p:cNvSpPr/>
              <p:nvPr/>
            </p:nvSpPr>
            <p:spPr>
              <a:xfrm rot="5400000">
                <a:off x="4902820" y="3324449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0" name="箭头: 左右 68">
                <a:extLst>
                  <a:ext uri="{FF2B5EF4-FFF2-40B4-BE49-F238E27FC236}">
                    <a16:creationId xmlns:a16="http://schemas.microsoft.com/office/drawing/2014/main" id="{23AF68A4-185A-16CC-726A-D335C9385145}"/>
                  </a:ext>
                </a:extLst>
              </p:cNvPr>
              <p:cNvSpPr/>
              <p:nvPr/>
            </p:nvSpPr>
            <p:spPr>
              <a:xfrm rot="5400000">
                <a:off x="3143869" y="3936840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1" name="箭头: 左右 69">
                <a:extLst>
                  <a:ext uri="{FF2B5EF4-FFF2-40B4-BE49-F238E27FC236}">
                    <a16:creationId xmlns:a16="http://schemas.microsoft.com/office/drawing/2014/main" id="{D566EC28-AC17-F9BC-CF87-0DE3B4A2F748}"/>
                  </a:ext>
                </a:extLst>
              </p:cNvPr>
              <p:cNvSpPr/>
              <p:nvPr/>
            </p:nvSpPr>
            <p:spPr>
              <a:xfrm rot="5400000">
                <a:off x="3730186" y="393684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3" name="箭头: 左右 70">
                <a:extLst>
                  <a:ext uri="{FF2B5EF4-FFF2-40B4-BE49-F238E27FC236}">
                    <a16:creationId xmlns:a16="http://schemas.microsoft.com/office/drawing/2014/main" id="{14012D29-315D-ADB9-F13F-58B97CEDF2A6}"/>
                  </a:ext>
                </a:extLst>
              </p:cNvPr>
              <p:cNvSpPr/>
              <p:nvPr/>
            </p:nvSpPr>
            <p:spPr>
              <a:xfrm rot="5400000">
                <a:off x="4316503" y="393684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4" name="箭头: 左右 71">
                <a:extLst>
                  <a:ext uri="{FF2B5EF4-FFF2-40B4-BE49-F238E27FC236}">
                    <a16:creationId xmlns:a16="http://schemas.microsoft.com/office/drawing/2014/main" id="{41FB76EA-657B-C641-0E98-4FFAB22D67CF}"/>
                  </a:ext>
                </a:extLst>
              </p:cNvPr>
              <p:cNvSpPr/>
              <p:nvPr/>
            </p:nvSpPr>
            <p:spPr>
              <a:xfrm rot="5400000">
                <a:off x="4902820" y="393684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grpSp>
            <p:nvGrpSpPr>
              <p:cNvPr id="95" name="组合 72">
                <a:extLst>
                  <a:ext uri="{FF2B5EF4-FFF2-40B4-BE49-F238E27FC236}">
                    <a16:creationId xmlns:a16="http://schemas.microsoft.com/office/drawing/2014/main" id="{92D93A8C-EE5A-F1F4-34FE-9F061EA98F4B}"/>
                  </a:ext>
                </a:extLst>
              </p:cNvPr>
              <p:cNvGrpSpPr/>
              <p:nvPr/>
            </p:nvGrpSpPr>
            <p:grpSpPr>
              <a:xfrm>
                <a:off x="3213445" y="1935087"/>
                <a:ext cx="1868370" cy="429342"/>
                <a:chOff x="6685631" y="835025"/>
                <a:chExt cx="1868370" cy="429342"/>
              </a:xfrm>
            </p:grpSpPr>
            <p:sp>
              <p:nvSpPr>
                <p:cNvPr id="111" name="箭头: 左右 88">
                  <a:extLst>
                    <a:ext uri="{FF2B5EF4-FFF2-40B4-BE49-F238E27FC236}">
                      <a16:creationId xmlns:a16="http://schemas.microsoft.com/office/drawing/2014/main" id="{5FA2D135-FA41-8725-D498-637000A944C0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2" name="箭头: 左右 89">
                  <a:extLst>
                    <a:ext uri="{FF2B5EF4-FFF2-40B4-BE49-F238E27FC236}">
                      <a16:creationId xmlns:a16="http://schemas.microsoft.com/office/drawing/2014/main" id="{556877EF-5249-89A8-E39E-87A401002A5E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3" name="箭头: 左右 90">
                  <a:extLst>
                    <a:ext uri="{FF2B5EF4-FFF2-40B4-BE49-F238E27FC236}">
                      <a16:creationId xmlns:a16="http://schemas.microsoft.com/office/drawing/2014/main" id="{B7DD1D17-25CE-B6A7-F22D-F0AA2E1807D7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4" name="箭头: 左右 91">
                  <a:extLst>
                    <a:ext uri="{FF2B5EF4-FFF2-40B4-BE49-F238E27FC236}">
                      <a16:creationId xmlns:a16="http://schemas.microsoft.com/office/drawing/2014/main" id="{7170D874-E4FB-00A1-672E-24DF1F79EC0E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6" name="组合 73">
                <a:extLst>
                  <a:ext uri="{FF2B5EF4-FFF2-40B4-BE49-F238E27FC236}">
                    <a16:creationId xmlns:a16="http://schemas.microsoft.com/office/drawing/2014/main" id="{F4305B3E-81B2-55D3-EB8D-30C67D583C4C}"/>
                  </a:ext>
                </a:extLst>
              </p:cNvPr>
              <p:cNvGrpSpPr/>
              <p:nvPr/>
            </p:nvGrpSpPr>
            <p:grpSpPr>
              <a:xfrm>
                <a:off x="3213445" y="4339124"/>
                <a:ext cx="1868370" cy="130049"/>
                <a:chOff x="6685631" y="3273987"/>
                <a:chExt cx="1868370" cy="429342"/>
              </a:xfrm>
            </p:grpSpPr>
            <p:sp>
              <p:nvSpPr>
                <p:cNvPr id="107" name="箭头: 左右 84">
                  <a:extLst>
                    <a:ext uri="{FF2B5EF4-FFF2-40B4-BE49-F238E27FC236}">
                      <a16:creationId xmlns:a16="http://schemas.microsoft.com/office/drawing/2014/main" id="{2F5DA4B9-996E-7B49-F0C8-7C961296DD31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8" name="箭头: 左右 85">
                  <a:extLst>
                    <a:ext uri="{FF2B5EF4-FFF2-40B4-BE49-F238E27FC236}">
                      <a16:creationId xmlns:a16="http://schemas.microsoft.com/office/drawing/2014/main" id="{B8A680FE-D774-55B6-48FD-B0819CD632C7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9" name="箭头: 左右 86">
                  <a:extLst>
                    <a:ext uri="{FF2B5EF4-FFF2-40B4-BE49-F238E27FC236}">
                      <a16:creationId xmlns:a16="http://schemas.microsoft.com/office/drawing/2014/main" id="{80A8EEAB-999B-FECB-3C5B-E5278314CE24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0" name="箭头: 左右 87">
                  <a:extLst>
                    <a:ext uri="{FF2B5EF4-FFF2-40B4-BE49-F238E27FC236}">
                      <a16:creationId xmlns:a16="http://schemas.microsoft.com/office/drawing/2014/main" id="{4F4BA48A-1B67-7B4C-041C-9C0E0377293C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7" name="组合 74">
                <a:extLst>
                  <a:ext uri="{FF2B5EF4-FFF2-40B4-BE49-F238E27FC236}">
                    <a16:creationId xmlns:a16="http://schemas.microsoft.com/office/drawing/2014/main" id="{606C92A8-82C3-E4D5-8B47-A7883D59D9C1}"/>
                  </a:ext>
                </a:extLst>
              </p:cNvPr>
              <p:cNvGrpSpPr/>
              <p:nvPr/>
            </p:nvGrpSpPr>
            <p:grpSpPr>
              <a:xfrm rot="5400000">
                <a:off x="2196894" y="3301106"/>
                <a:ext cx="1932604" cy="145316"/>
                <a:chOff x="6685631" y="3273987"/>
                <a:chExt cx="1868370" cy="429342"/>
              </a:xfrm>
            </p:grpSpPr>
            <p:sp>
              <p:nvSpPr>
                <p:cNvPr id="103" name="箭头: 左右 80">
                  <a:extLst>
                    <a:ext uri="{FF2B5EF4-FFF2-40B4-BE49-F238E27FC236}">
                      <a16:creationId xmlns:a16="http://schemas.microsoft.com/office/drawing/2014/main" id="{390B0FC1-3C85-C883-9E85-8E2598550CD6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4" name="箭头: 左右 81">
                  <a:extLst>
                    <a:ext uri="{FF2B5EF4-FFF2-40B4-BE49-F238E27FC236}">
                      <a16:creationId xmlns:a16="http://schemas.microsoft.com/office/drawing/2014/main" id="{9109A53C-7647-A433-C9A2-54097DEB9CDE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5" name="箭头: 左右 82">
                  <a:extLst>
                    <a:ext uri="{FF2B5EF4-FFF2-40B4-BE49-F238E27FC236}">
                      <a16:creationId xmlns:a16="http://schemas.microsoft.com/office/drawing/2014/main" id="{C318148C-C136-0D30-43FD-9FD08CF5EF7A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6" name="箭头: 左右 83">
                  <a:extLst>
                    <a:ext uri="{FF2B5EF4-FFF2-40B4-BE49-F238E27FC236}">
                      <a16:creationId xmlns:a16="http://schemas.microsoft.com/office/drawing/2014/main" id="{D676B44F-7280-8DB5-0829-11B5B2EBA07E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8" name="组合 75">
                <a:extLst>
                  <a:ext uri="{FF2B5EF4-FFF2-40B4-BE49-F238E27FC236}">
                    <a16:creationId xmlns:a16="http://schemas.microsoft.com/office/drawing/2014/main" id="{C3B4DC23-2877-1A78-8FC4-6745A339EDFA}"/>
                  </a:ext>
                </a:extLst>
              </p:cNvPr>
              <p:cNvGrpSpPr/>
              <p:nvPr/>
            </p:nvGrpSpPr>
            <p:grpSpPr>
              <a:xfrm rot="5400000">
                <a:off x="4362579" y="3176085"/>
                <a:ext cx="1966592" cy="429342"/>
                <a:chOff x="6685631" y="835025"/>
                <a:chExt cx="1868370" cy="429342"/>
              </a:xfrm>
            </p:grpSpPr>
            <p:sp>
              <p:nvSpPr>
                <p:cNvPr id="99" name="箭头: 左右 76">
                  <a:extLst>
                    <a:ext uri="{FF2B5EF4-FFF2-40B4-BE49-F238E27FC236}">
                      <a16:creationId xmlns:a16="http://schemas.microsoft.com/office/drawing/2014/main" id="{AF8967FE-C898-2733-D70A-451F4931348E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0" name="箭头: 左右 77">
                  <a:extLst>
                    <a:ext uri="{FF2B5EF4-FFF2-40B4-BE49-F238E27FC236}">
                      <a16:creationId xmlns:a16="http://schemas.microsoft.com/office/drawing/2014/main" id="{3E250586-777F-A575-298B-9B791EA7C402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1" name="箭头: 左右 78">
                  <a:extLst>
                    <a:ext uri="{FF2B5EF4-FFF2-40B4-BE49-F238E27FC236}">
                      <a16:creationId xmlns:a16="http://schemas.microsoft.com/office/drawing/2014/main" id="{D2571151-7846-460C-A37B-7CF4523198E2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2" name="箭头: 左右 79">
                  <a:extLst>
                    <a:ext uri="{FF2B5EF4-FFF2-40B4-BE49-F238E27FC236}">
                      <a16:creationId xmlns:a16="http://schemas.microsoft.com/office/drawing/2014/main" id="{D5A773ED-9180-7634-2499-38BFF5C97988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</p:grpSp>
        <p:grpSp>
          <p:nvGrpSpPr>
            <p:cNvPr id="6" name="组合 108">
              <a:extLst>
                <a:ext uri="{FF2B5EF4-FFF2-40B4-BE49-F238E27FC236}">
                  <a16:creationId xmlns:a16="http://schemas.microsoft.com/office/drawing/2014/main" id="{D7E204EC-9A11-1CE2-4A5B-BC07B1CEB6D0}"/>
                </a:ext>
              </a:extLst>
            </p:cNvPr>
            <p:cNvGrpSpPr/>
            <p:nvPr/>
          </p:nvGrpSpPr>
          <p:grpSpPr>
            <a:xfrm>
              <a:off x="5639205" y="2423467"/>
              <a:ext cx="854588" cy="3706129"/>
              <a:chOff x="2862668" y="2193494"/>
              <a:chExt cx="1055914" cy="3706129"/>
            </a:xfrm>
            <a:solidFill>
              <a:schemeClr val="bg2"/>
            </a:solidFill>
          </p:grpSpPr>
          <p:sp>
            <p:nvSpPr>
              <p:cNvPr id="20" name="矩形 109">
                <a:extLst>
                  <a:ext uri="{FF2B5EF4-FFF2-40B4-BE49-F238E27FC236}">
                    <a16:creationId xmlns:a16="http://schemas.microsoft.com/office/drawing/2014/main" id="{5B9F7B5F-F92D-2C10-B6F1-D6C2F14F0C37}"/>
                  </a:ext>
                </a:extLst>
              </p:cNvPr>
              <p:cNvSpPr/>
              <p:nvPr/>
            </p:nvSpPr>
            <p:spPr>
              <a:xfrm>
                <a:off x="2862668" y="2193494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" name="矩形 110">
                <a:extLst>
                  <a:ext uri="{FF2B5EF4-FFF2-40B4-BE49-F238E27FC236}">
                    <a16:creationId xmlns:a16="http://schemas.microsoft.com/office/drawing/2014/main" id="{BB6D4976-C06E-0950-6A53-B8E630037C4D}"/>
                  </a:ext>
                </a:extLst>
              </p:cNvPr>
              <p:cNvSpPr/>
              <p:nvPr/>
            </p:nvSpPr>
            <p:spPr>
              <a:xfrm>
                <a:off x="2862668" y="3338156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矩形 111">
                <a:extLst>
                  <a:ext uri="{FF2B5EF4-FFF2-40B4-BE49-F238E27FC236}">
                    <a16:creationId xmlns:a16="http://schemas.microsoft.com/office/drawing/2014/main" id="{AAA05EC0-9B72-EC1E-1492-3A03C0D762EA}"/>
                  </a:ext>
                </a:extLst>
              </p:cNvPr>
              <p:cNvSpPr/>
              <p:nvPr/>
            </p:nvSpPr>
            <p:spPr>
              <a:xfrm>
                <a:off x="2862668" y="4482818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矩形 112">
                <a:extLst>
                  <a:ext uri="{FF2B5EF4-FFF2-40B4-BE49-F238E27FC236}">
                    <a16:creationId xmlns:a16="http://schemas.microsoft.com/office/drawing/2014/main" id="{B720EFD6-34BC-EC6C-9169-1D9C34C008BB}"/>
                  </a:ext>
                </a:extLst>
              </p:cNvPr>
              <p:cNvSpPr/>
              <p:nvPr/>
            </p:nvSpPr>
            <p:spPr>
              <a:xfrm>
                <a:off x="2862668" y="5627480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" name="矩形 113">
              <a:extLst>
                <a:ext uri="{FF2B5EF4-FFF2-40B4-BE49-F238E27FC236}">
                  <a16:creationId xmlns:a16="http://schemas.microsoft.com/office/drawing/2014/main" id="{53E86986-405F-A189-F06A-D574102B62E5}"/>
                </a:ext>
              </a:extLst>
            </p:cNvPr>
            <p:cNvSpPr/>
            <p:nvPr/>
          </p:nvSpPr>
          <p:spPr>
            <a:xfrm>
              <a:off x="4518251" y="2423467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9" name="矩形 114">
              <a:extLst>
                <a:ext uri="{FF2B5EF4-FFF2-40B4-BE49-F238E27FC236}">
                  <a16:creationId xmlns:a16="http://schemas.microsoft.com/office/drawing/2014/main" id="{9A36FF74-1D73-872C-E8BE-340647C20E61}"/>
                </a:ext>
              </a:extLst>
            </p:cNvPr>
            <p:cNvSpPr/>
            <p:nvPr/>
          </p:nvSpPr>
          <p:spPr>
            <a:xfrm>
              <a:off x="4518251" y="3568129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0" name="矩形 115">
              <a:extLst>
                <a:ext uri="{FF2B5EF4-FFF2-40B4-BE49-F238E27FC236}">
                  <a16:creationId xmlns:a16="http://schemas.microsoft.com/office/drawing/2014/main" id="{DD976AEC-3B4A-CB77-3888-43BA1F121007}"/>
                </a:ext>
              </a:extLst>
            </p:cNvPr>
            <p:cNvSpPr/>
            <p:nvPr/>
          </p:nvSpPr>
          <p:spPr>
            <a:xfrm>
              <a:off x="4518251" y="4712791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" name="矩形 116">
              <a:extLst>
                <a:ext uri="{FF2B5EF4-FFF2-40B4-BE49-F238E27FC236}">
                  <a16:creationId xmlns:a16="http://schemas.microsoft.com/office/drawing/2014/main" id="{FAA51BE0-2BC8-630A-F1A4-A7466848816C}"/>
                </a:ext>
              </a:extLst>
            </p:cNvPr>
            <p:cNvSpPr/>
            <p:nvPr/>
          </p:nvSpPr>
          <p:spPr>
            <a:xfrm>
              <a:off x="4518251" y="5857453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2" name="矩形 117">
              <a:extLst>
                <a:ext uri="{FF2B5EF4-FFF2-40B4-BE49-F238E27FC236}">
                  <a16:creationId xmlns:a16="http://schemas.microsoft.com/office/drawing/2014/main" id="{0D60072D-ED29-5FAE-447A-7AEC82434C46}"/>
                </a:ext>
              </a:extLst>
            </p:cNvPr>
            <p:cNvSpPr/>
            <p:nvPr/>
          </p:nvSpPr>
          <p:spPr>
            <a:xfrm>
              <a:off x="6685685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3" name="矩形 118">
              <a:extLst>
                <a:ext uri="{FF2B5EF4-FFF2-40B4-BE49-F238E27FC236}">
                  <a16:creationId xmlns:a16="http://schemas.microsoft.com/office/drawing/2014/main" id="{36D82BFD-FB10-BAF1-850C-2E133C5110FE}"/>
                </a:ext>
              </a:extLst>
            </p:cNvPr>
            <p:cNvSpPr/>
            <p:nvPr/>
          </p:nvSpPr>
          <p:spPr>
            <a:xfrm>
              <a:off x="7769998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4" name="矩形 119">
              <a:extLst>
                <a:ext uri="{FF2B5EF4-FFF2-40B4-BE49-F238E27FC236}">
                  <a16:creationId xmlns:a16="http://schemas.microsoft.com/office/drawing/2014/main" id="{39A13440-8261-CB80-013F-238252A30D6D}"/>
                </a:ext>
              </a:extLst>
            </p:cNvPr>
            <p:cNvSpPr/>
            <p:nvPr/>
          </p:nvSpPr>
          <p:spPr>
            <a:xfrm>
              <a:off x="8854311" y="6267410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5" name="矩形 120">
              <a:extLst>
                <a:ext uri="{FF2B5EF4-FFF2-40B4-BE49-F238E27FC236}">
                  <a16:creationId xmlns:a16="http://schemas.microsoft.com/office/drawing/2014/main" id="{B0AD7D91-61B2-F950-FC56-FC20E253F784}"/>
                </a:ext>
              </a:extLst>
            </p:cNvPr>
            <p:cNvSpPr/>
            <p:nvPr/>
          </p:nvSpPr>
          <p:spPr>
            <a:xfrm>
              <a:off x="9938623" y="6267409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6" name="矩形 121">
              <a:extLst>
                <a:ext uri="{FF2B5EF4-FFF2-40B4-BE49-F238E27FC236}">
                  <a16:creationId xmlns:a16="http://schemas.microsoft.com/office/drawing/2014/main" id="{912339D2-3434-6858-9E5D-209196694ACC}"/>
                </a:ext>
              </a:extLst>
            </p:cNvPr>
            <p:cNvSpPr/>
            <p:nvPr/>
          </p:nvSpPr>
          <p:spPr>
            <a:xfrm>
              <a:off x="6685685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7" name="矩形 122">
              <a:extLst>
                <a:ext uri="{FF2B5EF4-FFF2-40B4-BE49-F238E27FC236}">
                  <a16:creationId xmlns:a16="http://schemas.microsoft.com/office/drawing/2014/main" id="{913C47F9-D8AD-FE85-1DC8-EC32A3235A5E}"/>
                </a:ext>
              </a:extLst>
            </p:cNvPr>
            <p:cNvSpPr/>
            <p:nvPr/>
          </p:nvSpPr>
          <p:spPr>
            <a:xfrm>
              <a:off x="7769998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8" name="矩形 123">
              <a:extLst>
                <a:ext uri="{FF2B5EF4-FFF2-40B4-BE49-F238E27FC236}">
                  <a16:creationId xmlns:a16="http://schemas.microsoft.com/office/drawing/2014/main" id="{64176AAA-35D1-D6B5-8A3F-80DF951B49A5}"/>
                </a:ext>
              </a:extLst>
            </p:cNvPr>
            <p:cNvSpPr/>
            <p:nvPr/>
          </p:nvSpPr>
          <p:spPr>
            <a:xfrm>
              <a:off x="8854311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9" name="矩形 124">
              <a:extLst>
                <a:ext uri="{FF2B5EF4-FFF2-40B4-BE49-F238E27FC236}">
                  <a16:creationId xmlns:a16="http://schemas.microsoft.com/office/drawing/2014/main" id="{B2838DAC-27BF-10EE-15D1-26A9579B7C29}"/>
                </a:ext>
              </a:extLst>
            </p:cNvPr>
            <p:cNvSpPr/>
            <p:nvPr/>
          </p:nvSpPr>
          <p:spPr>
            <a:xfrm>
              <a:off x="9938624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</p:grp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2648750-66D5-C02F-77ED-0EAA047BC308}"/>
              </a:ext>
            </a:extLst>
          </p:cNvPr>
          <p:cNvSpPr/>
          <p:nvPr/>
        </p:nvSpPr>
        <p:spPr>
          <a:xfrm>
            <a:off x="6706980" y="4997412"/>
            <a:ext cx="1034718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0</a:t>
            </a:r>
            <a:r>
              <a:rPr lang="en-GB" sz="1100" baseline="30000" dirty="0">
                <a:solidFill>
                  <a:schemeClr val="tx2"/>
                </a:solidFill>
              </a:rPr>
              <a:t>UQ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9566BC0-71A2-8582-5BB3-4201C3E08C20}"/>
              </a:ext>
            </a:extLst>
          </p:cNvPr>
          <p:cNvSpPr/>
          <p:nvPr/>
        </p:nvSpPr>
        <p:spPr>
          <a:xfrm>
            <a:off x="7764864" y="4997412"/>
            <a:ext cx="513513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0</a:t>
            </a:r>
            <a:r>
              <a:rPr lang="en-GB" sz="1100" baseline="30000" dirty="0">
                <a:solidFill>
                  <a:schemeClr val="tx2"/>
                </a:solidFill>
              </a:rPr>
              <a:t>QR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04A9B9-F601-9B8C-59EC-35109B0950C5}"/>
              </a:ext>
            </a:extLst>
          </p:cNvPr>
          <p:cNvSpPr/>
          <p:nvPr/>
        </p:nvSpPr>
        <p:spPr>
          <a:xfrm>
            <a:off x="1925648" y="1492528"/>
            <a:ext cx="1142637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C</a:t>
            </a:r>
            <a:r>
              <a:rPr lang="en-GB" baseline="30000" dirty="0">
                <a:solidFill>
                  <a:schemeClr val="tx2"/>
                </a:solidFill>
              </a:rPr>
              <a:t>Q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F8F692-F3C3-6CEA-BBBC-D3A952A0D03D}"/>
              </a:ext>
            </a:extLst>
          </p:cNvPr>
          <p:cNvSpPr/>
          <p:nvPr/>
        </p:nvSpPr>
        <p:spPr>
          <a:xfrm>
            <a:off x="3114160" y="1492528"/>
            <a:ext cx="1142637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C</a:t>
            </a:r>
            <a:r>
              <a:rPr lang="en-GB" baseline="30000" dirty="0">
                <a:solidFill>
                  <a:schemeClr val="tx2"/>
                </a:solidFill>
              </a:rPr>
              <a:t>KV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441A7D-2D05-58EA-BD34-1D7307800CE1}"/>
              </a:ext>
            </a:extLst>
          </p:cNvPr>
          <p:cNvSpPr/>
          <p:nvPr/>
        </p:nvSpPr>
        <p:spPr>
          <a:xfrm>
            <a:off x="4302672" y="1492528"/>
            <a:ext cx="604725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K</a:t>
            </a:r>
            <a:r>
              <a:rPr lang="en-GB" baseline="30000" dirty="0">
                <a:solidFill>
                  <a:schemeClr val="tx2"/>
                </a:solidFill>
              </a:rPr>
              <a:t>R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79A830-3023-B780-CB32-502169270251}"/>
              </a:ext>
            </a:extLst>
          </p:cNvPr>
          <p:cNvSpPr/>
          <p:nvPr/>
        </p:nvSpPr>
        <p:spPr>
          <a:xfrm>
            <a:off x="8328866" y="4997412"/>
            <a:ext cx="1034718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1</a:t>
            </a:r>
            <a:r>
              <a:rPr lang="en-GB" sz="1100" baseline="30000" dirty="0">
                <a:solidFill>
                  <a:schemeClr val="tx2"/>
                </a:solidFill>
              </a:rPr>
              <a:t>UQ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5188B12-B132-BD29-E888-22BDF335D4B2}"/>
              </a:ext>
            </a:extLst>
          </p:cNvPr>
          <p:cNvSpPr/>
          <p:nvPr/>
        </p:nvSpPr>
        <p:spPr>
          <a:xfrm>
            <a:off x="9386750" y="4997412"/>
            <a:ext cx="513513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1</a:t>
            </a:r>
            <a:r>
              <a:rPr lang="en-GB" sz="1100" baseline="30000" dirty="0">
                <a:solidFill>
                  <a:schemeClr val="tx2"/>
                </a:solidFill>
              </a:rPr>
              <a:t>QR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24CF43-3220-922C-C4C4-F854880F2263}"/>
              </a:ext>
            </a:extLst>
          </p:cNvPr>
          <p:cNvSpPr/>
          <p:nvPr/>
        </p:nvSpPr>
        <p:spPr>
          <a:xfrm>
            <a:off x="3068285" y="935703"/>
            <a:ext cx="6913113" cy="387692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D530C1C-FA76-C23E-A1AA-1FC8A53E3045}"/>
              </a:ext>
            </a:extLst>
          </p:cNvPr>
          <p:cNvSpPr/>
          <p:nvPr/>
        </p:nvSpPr>
        <p:spPr>
          <a:xfrm>
            <a:off x="6706980" y="1492527"/>
            <a:ext cx="1034718" cy="26046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Q</a:t>
            </a:r>
            <a:r>
              <a:rPr lang="en-GB" sz="1100" baseline="-25000" dirty="0">
                <a:solidFill>
                  <a:schemeClr val="tx2"/>
                </a:solidFill>
              </a:rPr>
              <a:t>0</a:t>
            </a:r>
            <a:r>
              <a:rPr lang="en-GB" sz="1100" baseline="30000" dirty="0">
                <a:solidFill>
                  <a:schemeClr val="tx2"/>
                </a:solidFill>
              </a:rPr>
              <a:t>C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4AA1F0C-04AE-E8DA-DB21-7E671BC6FBA1}"/>
              </a:ext>
            </a:extLst>
          </p:cNvPr>
          <p:cNvSpPr/>
          <p:nvPr/>
        </p:nvSpPr>
        <p:spPr>
          <a:xfrm>
            <a:off x="7764864" y="1492527"/>
            <a:ext cx="513513" cy="26046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Q</a:t>
            </a:r>
            <a:r>
              <a:rPr lang="en-GB" sz="1100" baseline="-25000" dirty="0">
                <a:solidFill>
                  <a:schemeClr val="tx2"/>
                </a:solidFill>
              </a:rPr>
              <a:t>0</a:t>
            </a:r>
            <a:r>
              <a:rPr lang="en-GB" sz="1100" baseline="30000" dirty="0">
                <a:solidFill>
                  <a:schemeClr val="tx2"/>
                </a:solidFill>
              </a:rPr>
              <a:t>R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BA212CD-2A0A-5086-B26A-7DEBE8452B8A}"/>
              </a:ext>
            </a:extLst>
          </p:cNvPr>
          <p:cNvSpPr/>
          <p:nvPr/>
        </p:nvSpPr>
        <p:spPr>
          <a:xfrm>
            <a:off x="8328866" y="1492527"/>
            <a:ext cx="1034718" cy="26046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Q</a:t>
            </a:r>
            <a:r>
              <a:rPr lang="en-GB" sz="1100" baseline="-25000" dirty="0">
                <a:solidFill>
                  <a:schemeClr val="tx2"/>
                </a:solidFill>
              </a:rPr>
              <a:t>1</a:t>
            </a:r>
            <a:r>
              <a:rPr lang="en-GB" sz="1100" baseline="30000" dirty="0">
                <a:solidFill>
                  <a:schemeClr val="tx2"/>
                </a:solidFill>
              </a:rPr>
              <a:t>C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694CE60-C449-B242-2BED-29F5318C22E9}"/>
              </a:ext>
            </a:extLst>
          </p:cNvPr>
          <p:cNvSpPr/>
          <p:nvPr/>
        </p:nvSpPr>
        <p:spPr>
          <a:xfrm>
            <a:off x="9386750" y="1492527"/>
            <a:ext cx="513513" cy="26046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Q</a:t>
            </a:r>
            <a:r>
              <a:rPr lang="en-GB" sz="1100" baseline="-25000" dirty="0">
                <a:solidFill>
                  <a:schemeClr val="tx2"/>
                </a:solidFill>
              </a:rPr>
              <a:t>1</a:t>
            </a:r>
            <a:r>
              <a:rPr lang="en-GB" sz="1100" baseline="30000" dirty="0">
                <a:solidFill>
                  <a:schemeClr val="tx2"/>
                </a:solidFill>
              </a:rPr>
              <a:t>R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D95848B-5B6D-4C8A-F0C5-74ACF3A3BE4D}"/>
              </a:ext>
            </a:extLst>
          </p:cNvPr>
          <p:cNvSpPr/>
          <p:nvPr/>
        </p:nvSpPr>
        <p:spPr>
          <a:xfrm>
            <a:off x="9358359" y="724797"/>
            <a:ext cx="595521" cy="340573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5" name="文本框 151">
            <a:extLst>
              <a:ext uri="{FF2B5EF4-FFF2-40B4-BE49-F238E27FC236}">
                <a16:creationId xmlns:a16="http://schemas.microsoft.com/office/drawing/2014/main" id="{811E184C-C71A-22AB-1797-40C96C8202E1}"/>
              </a:ext>
            </a:extLst>
          </p:cNvPr>
          <p:cNvSpPr txBox="1"/>
          <p:nvPr/>
        </p:nvSpPr>
        <p:spPr>
          <a:xfrm>
            <a:off x="9346168" y="924316"/>
            <a:ext cx="752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RoPE</a:t>
            </a:r>
            <a:endParaRPr kumimoji="0" lang="zh-CN" altLang="en-US" sz="1800" b="1" i="0" u="none" strike="noStrike" kern="1200" cap="none" spc="0" normalizeH="0" baseline="-25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2A36D1BC-5C7F-DE22-A2B4-F13FF9B4B247}"/>
              </a:ext>
            </a:extLst>
          </p:cNvPr>
          <p:cNvSpPr/>
          <p:nvPr/>
        </p:nvSpPr>
        <p:spPr>
          <a:xfrm>
            <a:off x="7723578" y="724797"/>
            <a:ext cx="595521" cy="340573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7" name="文本框 151">
            <a:extLst>
              <a:ext uri="{FF2B5EF4-FFF2-40B4-BE49-F238E27FC236}">
                <a16:creationId xmlns:a16="http://schemas.microsoft.com/office/drawing/2014/main" id="{BFF888B4-D6CC-2D81-F9CA-86E2836D6AB8}"/>
              </a:ext>
            </a:extLst>
          </p:cNvPr>
          <p:cNvSpPr txBox="1"/>
          <p:nvPr/>
        </p:nvSpPr>
        <p:spPr>
          <a:xfrm>
            <a:off x="7711387" y="924316"/>
            <a:ext cx="752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RoPE</a:t>
            </a:r>
            <a:endParaRPr kumimoji="0" lang="zh-CN" altLang="en-US" sz="1800" b="1" i="0" u="none" strike="noStrike" kern="1200" cap="none" spc="0" normalizeH="0" baseline="-25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356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5B4D-6C23-4F05-26BB-B56CC3062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53C0CC-A45E-2D33-68B9-474CBFF490B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Decompression + </a:t>
            </a:r>
            <a:r>
              <a:rPr kumimoji="0" lang="en-US" altLang="zh-CN" sz="3600" b="0" i="0" u="none" strike="noStrike" kern="1200" cap="none" spc="-100" normalizeH="0" baseline="0" noProof="0" dirty="0" err="1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RoPE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 -&gt; Forming Q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E2570C-3476-57FE-ED15-7AD238B7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grpSp>
        <p:nvGrpSpPr>
          <p:cNvPr id="3" name="组合 125">
            <a:extLst>
              <a:ext uri="{FF2B5EF4-FFF2-40B4-BE49-F238E27FC236}">
                <a16:creationId xmlns:a16="http://schemas.microsoft.com/office/drawing/2014/main" id="{6C0E97F7-7C4F-ABD5-0DD1-30EF1E8359DD}"/>
              </a:ext>
            </a:extLst>
          </p:cNvPr>
          <p:cNvGrpSpPr/>
          <p:nvPr/>
        </p:nvGrpSpPr>
        <p:grpSpPr>
          <a:xfrm>
            <a:off x="5170713" y="952787"/>
            <a:ext cx="4638449" cy="3706566"/>
            <a:chOff x="4518251" y="1601932"/>
            <a:chExt cx="6554979" cy="5238058"/>
          </a:xfrm>
        </p:grpSpPr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73EB7264-D7D7-F47F-39EA-49CB98E7BF31}"/>
                </a:ext>
              </a:extLst>
            </p:cNvPr>
            <p:cNvGrpSpPr/>
            <p:nvPr/>
          </p:nvGrpSpPr>
          <p:grpSpPr>
            <a:xfrm>
              <a:off x="6498911" y="1601932"/>
              <a:ext cx="4574319" cy="4692987"/>
              <a:chOff x="3090538" y="1935087"/>
              <a:chExt cx="2470008" cy="2534086"/>
            </a:xfrm>
          </p:grpSpPr>
          <p:grpSp>
            <p:nvGrpSpPr>
              <p:cNvPr id="24" name="组合 7">
                <a:extLst>
                  <a:ext uri="{FF2B5EF4-FFF2-40B4-BE49-F238E27FC236}">
                    <a16:creationId xmlns:a16="http://schemas.microsoft.com/office/drawing/2014/main" id="{84190F9B-5AE2-4676-D457-8E0055C6DD2A}"/>
                  </a:ext>
                </a:extLst>
              </p:cNvPr>
              <p:cNvGrpSpPr/>
              <p:nvPr/>
            </p:nvGrpSpPr>
            <p:grpSpPr>
              <a:xfrm>
                <a:off x="3190281" y="1986644"/>
                <a:ext cx="2304308" cy="2399530"/>
                <a:chOff x="3770120" y="903514"/>
                <a:chExt cx="2304308" cy="2399530"/>
              </a:xfrm>
            </p:grpSpPr>
            <p:sp>
              <p:nvSpPr>
                <p:cNvPr id="115" name="矩形 92">
                  <a:extLst>
                    <a:ext uri="{FF2B5EF4-FFF2-40B4-BE49-F238E27FC236}">
                      <a16:creationId xmlns:a16="http://schemas.microsoft.com/office/drawing/2014/main" id="{5693210A-AAF5-DCB6-B151-6B89BC1E6EC0}"/>
                    </a:ext>
                  </a:extLst>
                </p:cNvPr>
                <p:cNvSpPr/>
                <p:nvPr/>
              </p:nvSpPr>
              <p:spPr>
                <a:xfrm>
                  <a:off x="3770120" y="903514"/>
                  <a:ext cx="549234" cy="5753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6" name="矩形 93">
                  <a:extLst>
                    <a:ext uri="{FF2B5EF4-FFF2-40B4-BE49-F238E27FC236}">
                      <a16:creationId xmlns:a16="http://schemas.microsoft.com/office/drawing/2014/main" id="{9A12A115-BDD2-E3D1-4A74-AFF1BA15A3AF}"/>
                    </a:ext>
                  </a:extLst>
                </p:cNvPr>
                <p:cNvSpPr/>
                <p:nvPr/>
              </p:nvSpPr>
              <p:spPr>
                <a:xfrm>
                  <a:off x="4353001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7" name="矩形 94">
                  <a:extLst>
                    <a:ext uri="{FF2B5EF4-FFF2-40B4-BE49-F238E27FC236}">
                      <a16:creationId xmlns:a16="http://schemas.microsoft.com/office/drawing/2014/main" id="{43427F7D-BAB6-92D0-9D30-745A85744FED}"/>
                    </a:ext>
                  </a:extLst>
                </p:cNvPr>
                <p:cNvSpPr/>
                <p:nvPr/>
              </p:nvSpPr>
              <p:spPr>
                <a:xfrm>
                  <a:off x="4942313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8" name="矩形 95">
                  <a:extLst>
                    <a:ext uri="{FF2B5EF4-FFF2-40B4-BE49-F238E27FC236}">
                      <a16:creationId xmlns:a16="http://schemas.microsoft.com/office/drawing/2014/main" id="{8221FEB1-EC58-488B-32D6-5E917C9C7FE9}"/>
                    </a:ext>
                  </a:extLst>
                </p:cNvPr>
                <p:cNvSpPr/>
                <p:nvPr/>
              </p:nvSpPr>
              <p:spPr>
                <a:xfrm>
                  <a:off x="5525194" y="903514"/>
                  <a:ext cx="549234" cy="5753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9" name="矩形 96">
                  <a:extLst>
                    <a:ext uri="{FF2B5EF4-FFF2-40B4-BE49-F238E27FC236}">
                      <a16:creationId xmlns:a16="http://schemas.microsoft.com/office/drawing/2014/main" id="{A193DABF-E185-2247-8120-6F54A71DF42D}"/>
                    </a:ext>
                  </a:extLst>
                </p:cNvPr>
                <p:cNvSpPr/>
                <p:nvPr/>
              </p:nvSpPr>
              <p:spPr>
                <a:xfrm>
                  <a:off x="3770120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0" name="矩形 97">
                  <a:extLst>
                    <a:ext uri="{FF2B5EF4-FFF2-40B4-BE49-F238E27FC236}">
                      <a16:creationId xmlns:a16="http://schemas.microsoft.com/office/drawing/2014/main" id="{5D8CFC5B-04C8-F52B-1BC3-F418AF46DAAE}"/>
                    </a:ext>
                  </a:extLst>
                </p:cNvPr>
                <p:cNvSpPr/>
                <p:nvPr/>
              </p:nvSpPr>
              <p:spPr>
                <a:xfrm>
                  <a:off x="4353001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1" name="矩形 98">
                  <a:extLst>
                    <a:ext uri="{FF2B5EF4-FFF2-40B4-BE49-F238E27FC236}">
                      <a16:creationId xmlns:a16="http://schemas.microsoft.com/office/drawing/2014/main" id="{79B2AC79-2E09-7433-8F4A-938E72C65F85}"/>
                    </a:ext>
                  </a:extLst>
                </p:cNvPr>
                <p:cNvSpPr/>
                <p:nvPr/>
              </p:nvSpPr>
              <p:spPr>
                <a:xfrm>
                  <a:off x="4942313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2" name="矩形 99">
                  <a:extLst>
                    <a:ext uri="{FF2B5EF4-FFF2-40B4-BE49-F238E27FC236}">
                      <a16:creationId xmlns:a16="http://schemas.microsoft.com/office/drawing/2014/main" id="{6690C980-55DD-BCDC-6D94-590CEE992258}"/>
                    </a:ext>
                  </a:extLst>
                </p:cNvPr>
                <p:cNvSpPr/>
                <p:nvPr/>
              </p:nvSpPr>
              <p:spPr>
                <a:xfrm>
                  <a:off x="5525194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3" name="矩形 100">
                  <a:extLst>
                    <a:ext uri="{FF2B5EF4-FFF2-40B4-BE49-F238E27FC236}">
                      <a16:creationId xmlns:a16="http://schemas.microsoft.com/office/drawing/2014/main" id="{1758F843-4B4D-4134-201F-4FDE4A83407A}"/>
                    </a:ext>
                  </a:extLst>
                </p:cNvPr>
                <p:cNvSpPr/>
                <p:nvPr/>
              </p:nvSpPr>
              <p:spPr>
                <a:xfrm>
                  <a:off x="3770120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4" name="矩形 101">
                  <a:extLst>
                    <a:ext uri="{FF2B5EF4-FFF2-40B4-BE49-F238E27FC236}">
                      <a16:creationId xmlns:a16="http://schemas.microsoft.com/office/drawing/2014/main" id="{60D9BEAC-B9F3-4708-0CEE-9461E9CE2215}"/>
                    </a:ext>
                  </a:extLst>
                </p:cNvPr>
                <p:cNvSpPr/>
                <p:nvPr/>
              </p:nvSpPr>
              <p:spPr>
                <a:xfrm>
                  <a:off x="4353001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6" name="矩形 102">
                  <a:extLst>
                    <a:ext uri="{FF2B5EF4-FFF2-40B4-BE49-F238E27FC236}">
                      <a16:creationId xmlns:a16="http://schemas.microsoft.com/office/drawing/2014/main" id="{3E3F6A32-2B4B-98A9-0F62-4718CBD016EC}"/>
                    </a:ext>
                  </a:extLst>
                </p:cNvPr>
                <p:cNvSpPr/>
                <p:nvPr/>
              </p:nvSpPr>
              <p:spPr>
                <a:xfrm>
                  <a:off x="4942313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7" name="矩形 103">
                  <a:extLst>
                    <a:ext uri="{FF2B5EF4-FFF2-40B4-BE49-F238E27FC236}">
                      <a16:creationId xmlns:a16="http://schemas.microsoft.com/office/drawing/2014/main" id="{D52577C4-05D1-C829-E14D-9373BF97AA85}"/>
                    </a:ext>
                  </a:extLst>
                </p:cNvPr>
                <p:cNvSpPr/>
                <p:nvPr/>
              </p:nvSpPr>
              <p:spPr>
                <a:xfrm>
                  <a:off x="5525194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8" name="矩形 104">
                  <a:extLst>
                    <a:ext uri="{FF2B5EF4-FFF2-40B4-BE49-F238E27FC236}">
                      <a16:creationId xmlns:a16="http://schemas.microsoft.com/office/drawing/2014/main" id="{0B3B0B68-658E-711C-90E4-E3C0BFFB4BA9}"/>
                    </a:ext>
                  </a:extLst>
                </p:cNvPr>
                <p:cNvSpPr/>
                <p:nvPr/>
              </p:nvSpPr>
              <p:spPr>
                <a:xfrm>
                  <a:off x="3770120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0" name="矩形 105">
                  <a:extLst>
                    <a:ext uri="{FF2B5EF4-FFF2-40B4-BE49-F238E27FC236}">
                      <a16:creationId xmlns:a16="http://schemas.microsoft.com/office/drawing/2014/main" id="{1DBF1DB7-B137-701F-219D-9FDC40341F02}"/>
                    </a:ext>
                  </a:extLst>
                </p:cNvPr>
                <p:cNvSpPr/>
                <p:nvPr/>
              </p:nvSpPr>
              <p:spPr>
                <a:xfrm>
                  <a:off x="4353001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1" name="矩形 106">
                  <a:extLst>
                    <a:ext uri="{FF2B5EF4-FFF2-40B4-BE49-F238E27FC236}">
                      <a16:creationId xmlns:a16="http://schemas.microsoft.com/office/drawing/2014/main" id="{BDF07B38-F2A6-23E3-3266-4014096FE27A}"/>
                    </a:ext>
                  </a:extLst>
                </p:cNvPr>
                <p:cNvSpPr/>
                <p:nvPr/>
              </p:nvSpPr>
              <p:spPr>
                <a:xfrm>
                  <a:off x="4942313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3" name="矩形 107">
                  <a:extLst>
                    <a:ext uri="{FF2B5EF4-FFF2-40B4-BE49-F238E27FC236}">
                      <a16:creationId xmlns:a16="http://schemas.microsoft.com/office/drawing/2014/main" id="{7EC1540F-5197-C6E8-056B-ECD5B5DE90E5}"/>
                    </a:ext>
                  </a:extLst>
                </p:cNvPr>
                <p:cNvSpPr/>
                <p:nvPr/>
              </p:nvSpPr>
              <p:spPr>
                <a:xfrm>
                  <a:off x="5525194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sp>
            <p:nvSpPr>
              <p:cNvPr id="25" name="矩形 8">
                <a:extLst>
                  <a:ext uri="{FF2B5EF4-FFF2-40B4-BE49-F238E27FC236}">
                    <a16:creationId xmlns:a16="http://schemas.microsoft.com/office/drawing/2014/main" id="{FFFA8DAD-AEE1-C5F7-660B-AA96B085E17A}"/>
                  </a:ext>
                </a:extLst>
              </p:cNvPr>
              <p:cNvSpPr/>
              <p:nvPr/>
            </p:nvSpPr>
            <p:spPr>
              <a:xfrm>
                <a:off x="3189970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6" name="矩形 9">
                <a:extLst>
                  <a:ext uri="{FF2B5EF4-FFF2-40B4-BE49-F238E27FC236}">
                    <a16:creationId xmlns:a16="http://schemas.microsoft.com/office/drawing/2014/main" id="{3520F580-D929-E649-D35A-B80821409B5D}"/>
                  </a:ext>
                </a:extLst>
              </p:cNvPr>
              <p:cNvSpPr/>
              <p:nvPr/>
            </p:nvSpPr>
            <p:spPr>
              <a:xfrm>
                <a:off x="3777138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8" name="矩形 10">
                <a:extLst>
                  <a:ext uri="{FF2B5EF4-FFF2-40B4-BE49-F238E27FC236}">
                    <a16:creationId xmlns:a16="http://schemas.microsoft.com/office/drawing/2014/main" id="{9D622638-F2D6-518A-C72B-0DC8107D5D71}"/>
                  </a:ext>
                </a:extLst>
              </p:cNvPr>
              <p:cNvSpPr/>
              <p:nvPr/>
            </p:nvSpPr>
            <p:spPr>
              <a:xfrm>
                <a:off x="4364306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9" name="矩形 11">
                <a:extLst>
                  <a:ext uri="{FF2B5EF4-FFF2-40B4-BE49-F238E27FC236}">
                    <a16:creationId xmlns:a16="http://schemas.microsoft.com/office/drawing/2014/main" id="{F7CC8DFC-9A1A-CEED-E4EB-7A522158438F}"/>
                  </a:ext>
                </a:extLst>
              </p:cNvPr>
              <p:cNvSpPr/>
              <p:nvPr/>
            </p:nvSpPr>
            <p:spPr>
              <a:xfrm>
                <a:off x="4951475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2" name="矩形 12">
                <a:extLst>
                  <a:ext uri="{FF2B5EF4-FFF2-40B4-BE49-F238E27FC236}">
                    <a16:creationId xmlns:a16="http://schemas.microsoft.com/office/drawing/2014/main" id="{61B34F00-EAA8-DE89-4085-5384B84CEC03}"/>
                  </a:ext>
                </a:extLst>
              </p:cNvPr>
              <p:cNvSpPr/>
              <p:nvPr/>
            </p:nvSpPr>
            <p:spPr>
              <a:xfrm>
                <a:off x="3189970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3" name="矩形 13">
                <a:extLst>
                  <a:ext uri="{FF2B5EF4-FFF2-40B4-BE49-F238E27FC236}">
                    <a16:creationId xmlns:a16="http://schemas.microsoft.com/office/drawing/2014/main" id="{75CABBB7-744C-A8A6-0E7C-A62230C23005}"/>
                  </a:ext>
                </a:extLst>
              </p:cNvPr>
              <p:cNvSpPr/>
              <p:nvPr/>
            </p:nvSpPr>
            <p:spPr>
              <a:xfrm>
                <a:off x="3777138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4" name="矩形 14">
                <a:extLst>
                  <a:ext uri="{FF2B5EF4-FFF2-40B4-BE49-F238E27FC236}">
                    <a16:creationId xmlns:a16="http://schemas.microsoft.com/office/drawing/2014/main" id="{E567AD55-2B70-E1D7-B76F-71B9BF4CE68B}"/>
                  </a:ext>
                </a:extLst>
              </p:cNvPr>
              <p:cNvSpPr/>
              <p:nvPr/>
            </p:nvSpPr>
            <p:spPr>
              <a:xfrm>
                <a:off x="4364306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5" name="矩形 15">
                <a:extLst>
                  <a:ext uri="{FF2B5EF4-FFF2-40B4-BE49-F238E27FC236}">
                    <a16:creationId xmlns:a16="http://schemas.microsoft.com/office/drawing/2014/main" id="{4A96C701-B602-C82D-90ED-A3DC6FD8089C}"/>
                  </a:ext>
                </a:extLst>
              </p:cNvPr>
              <p:cNvSpPr/>
              <p:nvPr/>
            </p:nvSpPr>
            <p:spPr>
              <a:xfrm>
                <a:off x="4951475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6" name="矩形 16">
                <a:extLst>
                  <a:ext uri="{FF2B5EF4-FFF2-40B4-BE49-F238E27FC236}">
                    <a16:creationId xmlns:a16="http://schemas.microsoft.com/office/drawing/2014/main" id="{F66EDAB1-2089-3293-818C-5E59BB7344D4}"/>
                  </a:ext>
                </a:extLst>
              </p:cNvPr>
              <p:cNvSpPr/>
              <p:nvPr/>
            </p:nvSpPr>
            <p:spPr>
              <a:xfrm>
                <a:off x="3189970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7" name="矩形 17">
                <a:extLst>
                  <a:ext uri="{FF2B5EF4-FFF2-40B4-BE49-F238E27FC236}">
                    <a16:creationId xmlns:a16="http://schemas.microsoft.com/office/drawing/2014/main" id="{90B69615-54F6-A0AD-BB28-EE3CF04F7358}"/>
                  </a:ext>
                </a:extLst>
              </p:cNvPr>
              <p:cNvSpPr/>
              <p:nvPr/>
            </p:nvSpPr>
            <p:spPr>
              <a:xfrm>
                <a:off x="3777138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8" name="矩形 18">
                <a:extLst>
                  <a:ext uri="{FF2B5EF4-FFF2-40B4-BE49-F238E27FC236}">
                    <a16:creationId xmlns:a16="http://schemas.microsoft.com/office/drawing/2014/main" id="{70663793-CEC7-53D9-6189-01C0A32E4C8B}"/>
                  </a:ext>
                </a:extLst>
              </p:cNvPr>
              <p:cNvSpPr/>
              <p:nvPr/>
            </p:nvSpPr>
            <p:spPr>
              <a:xfrm>
                <a:off x="4364306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9" name="矩形 19">
                <a:extLst>
                  <a:ext uri="{FF2B5EF4-FFF2-40B4-BE49-F238E27FC236}">
                    <a16:creationId xmlns:a16="http://schemas.microsoft.com/office/drawing/2014/main" id="{F0FA339F-5DE4-7AAA-1C35-67BA7D4FBFB2}"/>
                  </a:ext>
                </a:extLst>
              </p:cNvPr>
              <p:cNvSpPr/>
              <p:nvPr/>
            </p:nvSpPr>
            <p:spPr>
              <a:xfrm>
                <a:off x="4951475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0" name="矩形 20">
                <a:extLst>
                  <a:ext uri="{FF2B5EF4-FFF2-40B4-BE49-F238E27FC236}">
                    <a16:creationId xmlns:a16="http://schemas.microsoft.com/office/drawing/2014/main" id="{E7D47990-88C8-5C0A-52ED-F61B5B239DDA}"/>
                  </a:ext>
                </a:extLst>
              </p:cNvPr>
              <p:cNvSpPr/>
              <p:nvPr/>
            </p:nvSpPr>
            <p:spPr>
              <a:xfrm>
                <a:off x="3189970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1" name="矩形 21">
                <a:extLst>
                  <a:ext uri="{FF2B5EF4-FFF2-40B4-BE49-F238E27FC236}">
                    <a16:creationId xmlns:a16="http://schemas.microsoft.com/office/drawing/2014/main" id="{F84E5CAD-E8E1-0439-B661-0FFD3C06BE9F}"/>
                  </a:ext>
                </a:extLst>
              </p:cNvPr>
              <p:cNvSpPr/>
              <p:nvPr/>
            </p:nvSpPr>
            <p:spPr>
              <a:xfrm>
                <a:off x="3777138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2" name="矩形 22">
                <a:extLst>
                  <a:ext uri="{FF2B5EF4-FFF2-40B4-BE49-F238E27FC236}">
                    <a16:creationId xmlns:a16="http://schemas.microsoft.com/office/drawing/2014/main" id="{C4E4AC62-024F-13A0-C3F1-95224C4533AB}"/>
                  </a:ext>
                </a:extLst>
              </p:cNvPr>
              <p:cNvSpPr/>
              <p:nvPr/>
            </p:nvSpPr>
            <p:spPr>
              <a:xfrm>
                <a:off x="4364306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3" name="矩形 23">
                <a:extLst>
                  <a:ext uri="{FF2B5EF4-FFF2-40B4-BE49-F238E27FC236}">
                    <a16:creationId xmlns:a16="http://schemas.microsoft.com/office/drawing/2014/main" id="{B80226F5-3BBB-FE2E-E5A9-92107E824CA0}"/>
                  </a:ext>
                </a:extLst>
              </p:cNvPr>
              <p:cNvSpPr/>
              <p:nvPr/>
            </p:nvSpPr>
            <p:spPr>
              <a:xfrm>
                <a:off x="4951475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4" name="箭头: 左右 24">
                <a:extLst>
                  <a:ext uri="{FF2B5EF4-FFF2-40B4-BE49-F238E27FC236}">
                    <a16:creationId xmlns:a16="http://schemas.microsoft.com/office/drawing/2014/main" id="{F74DC3A3-C20B-E2A9-2926-AF276FE841B3}"/>
                  </a:ext>
                </a:extLst>
              </p:cNvPr>
              <p:cNvSpPr/>
              <p:nvPr/>
            </p:nvSpPr>
            <p:spPr>
              <a:xfrm>
                <a:off x="3395736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5" name="箭头: 左右 25">
                <a:extLst>
                  <a:ext uri="{FF2B5EF4-FFF2-40B4-BE49-F238E27FC236}">
                    <a16:creationId xmlns:a16="http://schemas.microsoft.com/office/drawing/2014/main" id="{34E5075A-5283-F028-7130-0BA0D8503D4A}"/>
                  </a:ext>
                </a:extLst>
              </p:cNvPr>
              <p:cNvSpPr/>
              <p:nvPr/>
            </p:nvSpPr>
            <p:spPr>
              <a:xfrm>
                <a:off x="3982904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7" name="箭头: 左右 26">
                <a:extLst>
                  <a:ext uri="{FF2B5EF4-FFF2-40B4-BE49-F238E27FC236}">
                    <a16:creationId xmlns:a16="http://schemas.microsoft.com/office/drawing/2014/main" id="{78DDC6DC-0184-6B36-EB07-BB477BD82F7C}"/>
                  </a:ext>
                </a:extLst>
              </p:cNvPr>
              <p:cNvSpPr/>
              <p:nvPr/>
            </p:nvSpPr>
            <p:spPr>
              <a:xfrm>
                <a:off x="4570072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8" name="箭头: 左右 27">
                <a:extLst>
                  <a:ext uri="{FF2B5EF4-FFF2-40B4-BE49-F238E27FC236}">
                    <a16:creationId xmlns:a16="http://schemas.microsoft.com/office/drawing/2014/main" id="{C5EE9028-5B55-188D-EA11-6D01435DFDE3}"/>
                  </a:ext>
                </a:extLst>
              </p:cNvPr>
              <p:cNvSpPr/>
              <p:nvPr/>
            </p:nvSpPr>
            <p:spPr>
              <a:xfrm>
                <a:off x="3390378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9" name="箭头: 左右 28">
                <a:extLst>
                  <a:ext uri="{FF2B5EF4-FFF2-40B4-BE49-F238E27FC236}">
                    <a16:creationId xmlns:a16="http://schemas.microsoft.com/office/drawing/2014/main" id="{B4B714FE-9E96-7213-8EC2-77655D54E60B}"/>
                  </a:ext>
                </a:extLst>
              </p:cNvPr>
              <p:cNvSpPr/>
              <p:nvPr/>
            </p:nvSpPr>
            <p:spPr>
              <a:xfrm>
                <a:off x="3977546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0" name="箭头: 左右 29">
                <a:extLst>
                  <a:ext uri="{FF2B5EF4-FFF2-40B4-BE49-F238E27FC236}">
                    <a16:creationId xmlns:a16="http://schemas.microsoft.com/office/drawing/2014/main" id="{36F65E65-EEEE-508E-A03D-9CB52A044E87}"/>
                  </a:ext>
                </a:extLst>
              </p:cNvPr>
              <p:cNvSpPr/>
              <p:nvPr/>
            </p:nvSpPr>
            <p:spPr>
              <a:xfrm>
                <a:off x="4564714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1" name="箭头: 左右 30">
                <a:extLst>
                  <a:ext uri="{FF2B5EF4-FFF2-40B4-BE49-F238E27FC236}">
                    <a16:creationId xmlns:a16="http://schemas.microsoft.com/office/drawing/2014/main" id="{1C08D4FB-A6C0-4DDE-20FB-ABF38C1F0405}"/>
                  </a:ext>
                </a:extLst>
              </p:cNvPr>
              <p:cNvSpPr/>
              <p:nvPr/>
            </p:nvSpPr>
            <p:spPr>
              <a:xfrm>
                <a:off x="3390378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2" name="箭头: 左右 31">
                <a:extLst>
                  <a:ext uri="{FF2B5EF4-FFF2-40B4-BE49-F238E27FC236}">
                    <a16:creationId xmlns:a16="http://schemas.microsoft.com/office/drawing/2014/main" id="{BF3E84F4-481A-8045-E896-7FB725409C42}"/>
                  </a:ext>
                </a:extLst>
              </p:cNvPr>
              <p:cNvSpPr/>
              <p:nvPr/>
            </p:nvSpPr>
            <p:spPr>
              <a:xfrm>
                <a:off x="3977546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3" name="箭头: 左右 32">
                <a:extLst>
                  <a:ext uri="{FF2B5EF4-FFF2-40B4-BE49-F238E27FC236}">
                    <a16:creationId xmlns:a16="http://schemas.microsoft.com/office/drawing/2014/main" id="{8BB75B14-4DD3-ADCF-890D-C225C01D1298}"/>
                  </a:ext>
                </a:extLst>
              </p:cNvPr>
              <p:cNvSpPr/>
              <p:nvPr/>
            </p:nvSpPr>
            <p:spPr>
              <a:xfrm>
                <a:off x="4564714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4" name="箭头: 左右 33">
                <a:extLst>
                  <a:ext uri="{FF2B5EF4-FFF2-40B4-BE49-F238E27FC236}">
                    <a16:creationId xmlns:a16="http://schemas.microsoft.com/office/drawing/2014/main" id="{5C4FDD94-D787-766C-7F20-BCFA79A044EB}"/>
                  </a:ext>
                </a:extLst>
              </p:cNvPr>
              <p:cNvSpPr/>
              <p:nvPr/>
            </p:nvSpPr>
            <p:spPr>
              <a:xfrm>
                <a:off x="3390378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5" name="箭头: 左右 34">
                <a:extLst>
                  <a:ext uri="{FF2B5EF4-FFF2-40B4-BE49-F238E27FC236}">
                    <a16:creationId xmlns:a16="http://schemas.microsoft.com/office/drawing/2014/main" id="{9FE403FF-F3AB-3656-A92D-8EB5BE368ABE}"/>
                  </a:ext>
                </a:extLst>
              </p:cNvPr>
              <p:cNvSpPr/>
              <p:nvPr/>
            </p:nvSpPr>
            <p:spPr>
              <a:xfrm>
                <a:off x="3977546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6" name="箭头: 左右 35">
                <a:extLst>
                  <a:ext uri="{FF2B5EF4-FFF2-40B4-BE49-F238E27FC236}">
                    <a16:creationId xmlns:a16="http://schemas.microsoft.com/office/drawing/2014/main" id="{B4CB4311-565F-CC3F-2B12-A97E2B427F84}"/>
                  </a:ext>
                </a:extLst>
              </p:cNvPr>
              <p:cNvSpPr/>
              <p:nvPr/>
            </p:nvSpPr>
            <p:spPr>
              <a:xfrm>
                <a:off x="4564714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7" name="箭头: 左右 36">
                <a:extLst>
                  <a:ext uri="{FF2B5EF4-FFF2-40B4-BE49-F238E27FC236}">
                    <a16:creationId xmlns:a16="http://schemas.microsoft.com/office/drawing/2014/main" id="{5F3328CE-F998-9DE0-BF42-FFE9E6D17EAC}"/>
                  </a:ext>
                </a:extLst>
              </p:cNvPr>
              <p:cNvSpPr/>
              <p:nvPr/>
            </p:nvSpPr>
            <p:spPr>
              <a:xfrm rot="5400000">
                <a:off x="304998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8" name="箭头: 左右 37">
                <a:extLst>
                  <a:ext uri="{FF2B5EF4-FFF2-40B4-BE49-F238E27FC236}">
                    <a16:creationId xmlns:a16="http://schemas.microsoft.com/office/drawing/2014/main" id="{C1FFEAB8-08AC-56F3-B204-E086771DB10B}"/>
                  </a:ext>
                </a:extLst>
              </p:cNvPr>
              <p:cNvSpPr/>
              <p:nvPr/>
            </p:nvSpPr>
            <p:spPr>
              <a:xfrm rot="5400000">
                <a:off x="3049982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9" name="箭头: 左右 38">
                <a:extLst>
                  <a:ext uri="{FF2B5EF4-FFF2-40B4-BE49-F238E27FC236}">
                    <a16:creationId xmlns:a16="http://schemas.microsoft.com/office/drawing/2014/main" id="{2AA551B4-C7DB-054F-86CD-BF246190C508}"/>
                  </a:ext>
                </a:extLst>
              </p:cNvPr>
              <p:cNvSpPr/>
              <p:nvPr/>
            </p:nvSpPr>
            <p:spPr>
              <a:xfrm rot="5400000">
                <a:off x="304998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0" name="箭头: 左右 39">
                <a:extLst>
                  <a:ext uri="{FF2B5EF4-FFF2-40B4-BE49-F238E27FC236}">
                    <a16:creationId xmlns:a16="http://schemas.microsoft.com/office/drawing/2014/main" id="{871292C9-2F88-C939-2CD9-FE3F0C8D0E10}"/>
                  </a:ext>
                </a:extLst>
              </p:cNvPr>
              <p:cNvSpPr/>
              <p:nvPr/>
            </p:nvSpPr>
            <p:spPr>
              <a:xfrm rot="5400000">
                <a:off x="3644129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1" name="箭头: 左右 40">
                <a:extLst>
                  <a:ext uri="{FF2B5EF4-FFF2-40B4-BE49-F238E27FC236}">
                    <a16:creationId xmlns:a16="http://schemas.microsoft.com/office/drawing/2014/main" id="{6F79E1AE-7F02-77CE-2AE3-3027FAF1DFB8}"/>
                  </a:ext>
                </a:extLst>
              </p:cNvPr>
              <p:cNvSpPr/>
              <p:nvPr/>
            </p:nvSpPr>
            <p:spPr>
              <a:xfrm rot="5400000">
                <a:off x="3644129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2" name="箭头: 左右 41">
                <a:extLst>
                  <a:ext uri="{FF2B5EF4-FFF2-40B4-BE49-F238E27FC236}">
                    <a16:creationId xmlns:a16="http://schemas.microsoft.com/office/drawing/2014/main" id="{E8AB6472-A7EC-626D-4905-8E5682EEE50C}"/>
                  </a:ext>
                </a:extLst>
              </p:cNvPr>
              <p:cNvSpPr/>
              <p:nvPr/>
            </p:nvSpPr>
            <p:spPr>
              <a:xfrm rot="5400000">
                <a:off x="3644129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3" name="箭头: 左右 42">
                <a:extLst>
                  <a:ext uri="{FF2B5EF4-FFF2-40B4-BE49-F238E27FC236}">
                    <a16:creationId xmlns:a16="http://schemas.microsoft.com/office/drawing/2014/main" id="{DA6C3F42-BAE9-E8D0-424C-A270CE8FAC67}"/>
                  </a:ext>
                </a:extLst>
              </p:cNvPr>
              <p:cNvSpPr/>
              <p:nvPr/>
            </p:nvSpPr>
            <p:spPr>
              <a:xfrm rot="5400000">
                <a:off x="4229398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4" name="箭头: 左右 43">
                <a:extLst>
                  <a:ext uri="{FF2B5EF4-FFF2-40B4-BE49-F238E27FC236}">
                    <a16:creationId xmlns:a16="http://schemas.microsoft.com/office/drawing/2014/main" id="{AC44D855-9667-BE7D-0D65-243F008320F3}"/>
                  </a:ext>
                </a:extLst>
              </p:cNvPr>
              <p:cNvSpPr/>
              <p:nvPr/>
            </p:nvSpPr>
            <p:spPr>
              <a:xfrm rot="5400000">
                <a:off x="4229398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5" name="箭头: 左右 44">
                <a:extLst>
                  <a:ext uri="{FF2B5EF4-FFF2-40B4-BE49-F238E27FC236}">
                    <a16:creationId xmlns:a16="http://schemas.microsoft.com/office/drawing/2014/main" id="{C3D2EBBF-43EB-5331-CFBD-BE79AC751D15}"/>
                  </a:ext>
                </a:extLst>
              </p:cNvPr>
              <p:cNvSpPr/>
              <p:nvPr/>
            </p:nvSpPr>
            <p:spPr>
              <a:xfrm rot="5400000">
                <a:off x="4229398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6" name="箭头: 左右 45">
                <a:extLst>
                  <a:ext uri="{FF2B5EF4-FFF2-40B4-BE49-F238E27FC236}">
                    <a16:creationId xmlns:a16="http://schemas.microsoft.com/office/drawing/2014/main" id="{176E9198-FA06-D05C-8380-6900B6328192}"/>
                  </a:ext>
                </a:extLst>
              </p:cNvPr>
              <p:cNvSpPr/>
              <p:nvPr/>
            </p:nvSpPr>
            <p:spPr>
              <a:xfrm rot="5400000">
                <a:off x="482224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7" name="箭头: 左右 46">
                <a:extLst>
                  <a:ext uri="{FF2B5EF4-FFF2-40B4-BE49-F238E27FC236}">
                    <a16:creationId xmlns:a16="http://schemas.microsoft.com/office/drawing/2014/main" id="{B90EAF52-7413-6DDD-400A-C491E304163D}"/>
                  </a:ext>
                </a:extLst>
              </p:cNvPr>
              <p:cNvSpPr/>
              <p:nvPr/>
            </p:nvSpPr>
            <p:spPr>
              <a:xfrm rot="5400000">
                <a:off x="4822242" y="32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8" name="箭头: 左右 47">
                <a:extLst>
                  <a:ext uri="{FF2B5EF4-FFF2-40B4-BE49-F238E27FC236}">
                    <a16:creationId xmlns:a16="http://schemas.microsoft.com/office/drawing/2014/main" id="{4EF3C8A4-E472-2717-C5C5-E0671A21CED0}"/>
                  </a:ext>
                </a:extLst>
              </p:cNvPr>
              <p:cNvSpPr/>
              <p:nvPr/>
            </p:nvSpPr>
            <p:spPr>
              <a:xfrm rot="5400000">
                <a:off x="482224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9" name="箭头: 左右 48">
                <a:extLst>
                  <a:ext uri="{FF2B5EF4-FFF2-40B4-BE49-F238E27FC236}">
                    <a16:creationId xmlns:a16="http://schemas.microsoft.com/office/drawing/2014/main" id="{E1157832-9723-8054-EDC7-5E39A83041C4}"/>
                  </a:ext>
                </a:extLst>
              </p:cNvPr>
              <p:cNvSpPr/>
              <p:nvPr/>
            </p:nvSpPr>
            <p:spPr>
              <a:xfrm>
                <a:off x="3395736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0" name="箭头: 左右 49">
                <a:extLst>
                  <a:ext uri="{FF2B5EF4-FFF2-40B4-BE49-F238E27FC236}">
                    <a16:creationId xmlns:a16="http://schemas.microsoft.com/office/drawing/2014/main" id="{ED0A383D-4A37-A03E-12D0-A5FF1BAC7B10}"/>
                  </a:ext>
                </a:extLst>
              </p:cNvPr>
              <p:cNvSpPr/>
              <p:nvPr/>
            </p:nvSpPr>
            <p:spPr>
              <a:xfrm>
                <a:off x="3984169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1" name="箭头: 左右 50">
                <a:extLst>
                  <a:ext uri="{FF2B5EF4-FFF2-40B4-BE49-F238E27FC236}">
                    <a16:creationId xmlns:a16="http://schemas.microsoft.com/office/drawing/2014/main" id="{CDD6FF0B-BFF7-B06E-41EF-E7082C052F5C}"/>
                  </a:ext>
                </a:extLst>
              </p:cNvPr>
              <p:cNvSpPr/>
              <p:nvPr/>
            </p:nvSpPr>
            <p:spPr>
              <a:xfrm>
                <a:off x="4572602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2" name="箭头: 左右 51">
                <a:extLst>
                  <a:ext uri="{FF2B5EF4-FFF2-40B4-BE49-F238E27FC236}">
                    <a16:creationId xmlns:a16="http://schemas.microsoft.com/office/drawing/2014/main" id="{5D0DD9D3-FE49-C82C-A845-28B1ECD7BCD0}"/>
                  </a:ext>
                </a:extLst>
              </p:cNvPr>
              <p:cNvSpPr/>
              <p:nvPr/>
            </p:nvSpPr>
            <p:spPr>
              <a:xfrm>
                <a:off x="3395736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3" name="箭头: 左右 52">
                <a:extLst>
                  <a:ext uri="{FF2B5EF4-FFF2-40B4-BE49-F238E27FC236}">
                    <a16:creationId xmlns:a16="http://schemas.microsoft.com/office/drawing/2014/main" id="{E3A5207B-F0E0-F3FC-EF25-8B71317D9E0A}"/>
                  </a:ext>
                </a:extLst>
              </p:cNvPr>
              <p:cNvSpPr/>
              <p:nvPr/>
            </p:nvSpPr>
            <p:spPr>
              <a:xfrm>
                <a:off x="3984169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4" name="箭头: 左右 53">
                <a:extLst>
                  <a:ext uri="{FF2B5EF4-FFF2-40B4-BE49-F238E27FC236}">
                    <a16:creationId xmlns:a16="http://schemas.microsoft.com/office/drawing/2014/main" id="{4F7419E2-86B2-7936-9F6E-45C8E3D4B00E}"/>
                  </a:ext>
                </a:extLst>
              </p:cNvPr>
              <p:cNvSpPr/>
              <p:nvPr/>
            </p:nvSpPr>
            <p:spPr>
              <a:xfrm>
                <a:off x="4572602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5" name="箭头: 左右 54">
                <a:extLst>
                  <a:ext uri="{FF2B5EF4-FFF2-40B4-BE49-F238E27FC236}">
                    <a16:creationId xmlns:a16="http://schemas.microsoft.com/office/drawing/2014/main" id="{18705FD0-7307-137B-8685-FC4B99DA0D9A}"/>
                  </a:ext>
                </a:extLst>
              </p:cNvPr>
              <p:cNvSpPr/>
              <p:nvPr/>
            </p:nvSpPr>
            <p:spPr>
              <a:xfrm>
                <a:off x="3395736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6" name="箭头: 左右 55">
                <a:extLst>
                  <a:ext uri="{FF2B5EF4-FFF2-40B4-BE49-F238E27FC236}">
                    <a16:creationId xmlns:a16="http://schemas.microsoft.com/office/drawing/2014/main" id="{92EE123C-330A-2154-3B1B-D4A712EA1902}"/>
                  </a:ext>
                </a:extLst>
              </p:cNvPr>
              <p:cNvSpPr/>
              <p:nvPr/>
            </p:nvSpPr>
            <p:spPr>
              <a:xfrm>
                <a:off x="3984169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7" name="箭头: 左右 56">
                <a:extLst>
                  <a:ext uri="{FF2B5EF4-FFF2-40B4-BE49-F238E27FC236}">
                    <a16:creationId xmlns:a16="http://schemas.microsoft.com/office/drawing/2014/main" id="{6E83A48B-33F9-C5F2-6808-EB86053ED306}"/>
                  </a:ext>
                </a:extLst>
              </p:cNvPr>
              <p:cNvSpPr/>
              <p:nvPr/>
            </p:nvSpPr>
            <p:spPr>
              <a:xfrm>
                <a:off x="4572602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8" name="箭头: 左右 57">
                <a:extLst>
                  <a:ext uri="{FF2B5EF4-FFF2-40B4-BE49-F238E27FC236}">
                    <a16:creationId xmlns:a16="http://schemas.microsoft.com/office/drawing/2014/main" id="{62A909FE-5FE9-0703-F909-BC1AB3A8FCBE}"/>
                  </a:ext>
                </a:extLst>
              </p:cNvPr>
              <p:cNvSpPr/>
              <p:nvPr/>
            </p:nvSpPr>
            <p:spPr>
              <a:xfrm>
                <a:off x="3395736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9" name="箭头: 左右 58">
                <a:extLst>
                  <a:ext uri="{FF2B5EF4-FFF2-40B4-BE49-F238E27FC236}">
                    <a16:creationId xmlns:a16="http://schemas.microsoft.com/office/drawing/2014/main" id="{96D6FD9E-DC9F-D4D6-DE41-49E6E9AC95DE}"/>
                  </a:ext>
                </a:extLst>
              </p:cNvPr>
              <p:cNvSpPr/>
              <p:nvPr/>
            </p:nvSpPr>
            <p:spPr>
              <a:xfrm>
                <a:off x="3984169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0" name="箭头: 左右 59">
                <a:extLst>
                  <a:ext uri="{FF2B5EF4-FFF2-40B4-BE49-F238E27FC236}">
                    <a16:creationId xmlns:a16="http://schemas.microsoft.com/office/drawing/2014/main" id="{AD2953EC-D968-1A7E-4EBF-F249310BA658}"/>
                  </a:ext>
                </a:extLst>
              </p:cNvPr>
              <p:cNvSpPr/>
              <p:nvPr/>
            </p:nvSpPr>
            <p:spPr>
              <a:xfrm>
                <a:off x="4572602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1" name="箭头: 左右 60">
                <a:extLst>
                  <a:ext uri="{FF2B5EF4-FFF2-40B4-BE49-F238E27FC236}">
                    <a16:creationId xmlns:a16="http://schemas.microsoft.com/office/drawing/2014/main" id="{95B75636-D4A5-78C4-47C9-2A2321B9611A}"/>
                  </a:ext>
                </a:extLst>
              </p:cNvPr>
              <p:cNvSpPr/>
              <p:nvPr/>
            </p:nvSpPr>
            <p:spPr>
              <a:xfrm rot="5400000">
                <a:off x="3143869" y="271840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2" name="箭头: 左右 61">
                <a:extLst>
                  <a:ext uri="{FF2B5EF4-FFF2-40B4-BE49-F238E27FC236}">
                    <a16:creationId xmlns:a16="http://schemas.microsoft.com/office/drawing/2014/main" id="{1579ABE5-1D6B-9425-D9EB-D6022F30A19C}"/>
                  </a:ext>
                </a:extLst>
              </p:cNvPr>
              <p:cNvSpPr/>
              <p:nvPr/>
            </p:nvSpPr>
            <p:spPr>
              <a:xfrm rot="5400000">
                <a:off x="3730186" y="271840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3" name="箭头: 左右 62">
                <a:extLst>
                  <a:ext uri="{FF2B5EF4-FFF2-40B4-BE49-F238E27FC236}">
                    <a16:creationId xmlns:a16="http://schemas.microsoft.com/office/drawing/2014/main" id="{C040F0CC-7D2A-74D3-D0AC-91AE6242CE0C}"/>
                  </a:ext>
                </a:extLst>
              </p:cNvPr>
              <p:cNvSpPr/>
              <p:nvPr/>
            </p:nvSpPr>
            <p:spPr>
              <a:xfrm rot="5400000">
                <a:off x="4316503" y="2718404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4" name="箭头: 左右 63">
                <a:extLst>
                  <a:ext uri="{FF2B5EF4-FFF2-40B4-BE49-F238E27FC236}">
                    <a16:creationId xmlns:a16="http://schemas.microsoft.com/office/drawing/2014/main" id="{B6AE12E5-F521-3DF1-32CD-DF647BB1C7A4}"/>
                  </a:ext>
                </a:extLst>
              </p:cNvPr>
              <p:cNvSpPr/>
              <p:nvPr/>
            </p:nvSpPr>
            <p:spPr>
              <a:xfrm rot="5400000">
                <a:off x="4902820" y="2718405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5" name="箭头: 左右 64">
                <a:extLst>
                  <a:ext uri="{FF2B5EF4-FFF2-40B4-BE49-F238E27FC236}">
                    <a16:creationId xmlns:a16="http://schemas.microsoft.com/office/drawing/2014/main" id="{EB0DD7B8-4E23-4FE1-9442-64E9BE4C4911}"/>
                  </a:ext>
                </a:extLst>
              </p:cNvPr>
              <p:cNvSpPr/>
              <p:nvPr/>
            </p:nvSpPr>
            <p:spPr>
              <a:xfrm rot="5400000">
                <a:off x="3143869" y="332762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7" name="箭头: 左右 65">
                <a:extLst>
                  <a:ext uri="{FF2B5EF4-FFF2-40B4-BE49-F238E27FC236}">
                    <a16:creationId xmlns:a16="http://schemas.microsoft.com/office/drawing/2014/main" id="{80443D0B-E6B6-AEF5-CE8C-5C02121D2065}"/>
                  </a:ext>
                </a:extLst>
              </p:cNvPr>
              <p:cNvSpPr/>
              <p:nvPr/>
            </p:nvSpPr>
            <p:spPr>
              <a:xfrm rot="5400000">
                <a:off x="3730186" y="332762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8" name="箭头: 左右 66">
                <a:extLst>
                  <a:ext uri="{FF2B5EF4-FFF2-40B4-BE49-F238E27FC236}">
                    <a16:creationId xmlns:a16="http://schemas.microsoft.com/office/drawing/2014/main" id="{6DBE7AF1-8713-0CDD-86FF-AC6A2E33808C}"/>
                  </a:ext>
                </a:extLst>
              </p:cNvPr>
              <p:cNvSpPr/>
              <p:nvPr/>
            </p:nvSpPr>
            <p:spPr>
              <a:xfrm rot="5400000">
                <a:off x="4316503" y="332762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9" name="箭头: 左右 67">
                <a:extLst>
                  <a:ext uri="{FF2B5EF4-FFF2-40B4-BE49-F238E27FC236}">
                    <a16:creationId xmlns:a16="http://schemas.microsoft.com/office/drawing/2014/main" id="{31C3241B-9B29-5D10-8D6B-5B67C2EF854D}"/>
                  </a:ext>
                </a:extLst>
              </p:cNvPr>
              <p:cNvSpPr/>
              <p:nvPr/>
            </p:nvSpPr>
            <p:spPr>
              <a:xfrm rot="5400000">
                <a:off x="4902820" y="3324449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0" name="箭头: 左右 68">
                <a:extLst>
                  <a:ext uri="{FF2B5EF4-FFF2-40B4-BE49-F238E27FC236}">
                    <a16:creationId xmlns:a16="http://schemas.microsoft.com/office/drawing/2014/main" id="{23AF68A4-185A-16CC-726A-D335C9385145}"/>
                  </a:ext>
                </a:extLst>
              </p:cNvPr>
              <p:cNvSpPr/>
              <p:nvPr/>
            </p:nvSpPr>
            <p:spPr>
              <a:xfrm rot="5400000">
                <a:off x="3143869" y="3936840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1" name="箭头: 左右 69">
                <a:extLst>
                  <a:ext uri="{FF2B5EF4-FFF2-40B4-BE49-F238E27FC236}">
                    <a16:creationId xmlns:a16="http://schemas.microsoft.com/office/drawing/2014/main" id="{D566EC28-AC17-F9BC-CF87-0DE3B4A2F748}"/>
                  </a:ext>
                </a:extLst>
              </p:cNvPr>
              <p:cNvSpPr/>
              <p:nvPr/>
            </p:nvSpPr>
            <p:spPr>
              <a:xfrm rot="5400000">
                <a:off x="3730186" y="393684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3" name="箭头: 左右 70">
                <a:extLst>
                  <a:ext uri="{FF2B5EF4-FFF2-40B4-BE49-F238E27FC236}">
                    <a16:creationId xmlns:a16="http://schemas.microsoft.com/office/drawing/2014/main" id="{14012D29-315D-ADB9-F13F-58B97CEDF2A6}"/>
                  </a:ext>
                </a:extLst>
              </p:cNvPr>
              <p:cNvSpPr/>
              <p:nvPr/>
            </p:nvSpPr>
            <p:spPr>
              <a:xfrm rot="5400000">
                <a:off x="4316503" y="393684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4" name="箭头: 左右 71">
                <a:extLst>
                  <a:ext uri="{FF2B5EF4-FFF2-40B4-BE49-F238E27FC236}">
                    <a16:creationId xmlns:a16="http://schemas.microsoft.com/office/drawing/2014/main" id="{41FB76EA-657B-C641-0E98-4FFAB22D67CF}"/>
                  </a:ext>
                </a:extLst>
              </p:cNvPr>
              <p:cNvSpPr/>
              <p:nvPr/>
            </p:nvSpPr>
            <p:spPr>
              <a:xfrm rot="5400000">
                <a:off x="4902820" y="393684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grpSp>
            <p:nvGrpSpPr>
              <p:cNvPr id="95" name="组合 72">
                <a:extLst>
                  <a:ext uri="{FF2B5EF4-FFF2-40B4-BE49-F238E27FC236}">
                    <a16:creationId xmlns:a16="http://schemas.microsoft.com/office/drawing/2014/main" id="{92D93A8C-EE5A-F1F4-34FE-9F061EA98F4B}"/>
                  </a:ext>
                </a:extLst>
              </p:cNvPr>
              <p:cNvGrpSpPr/>
              <p:nvPr/>
            </p:nvGrpSpPr>
            <p:grpSpPr>
              <a:xfrm>
                <a:off x="3213445" y="1935087"/>
                <a:ext cx="1868370" cy="429342"/>
                <a:chOff x="6685631" y="835025"/>
                <a:chExt cx="1868370" cy="429342"/>
              </a:xfrm>
            </p:grpSpPr>
            <p:sp>
              <p:nvSpPr>
                <p:cNvPr id="111" name="箭头: 左右 88">
                  <a:extLst>
                    <a:ext uri="{FF2B5EF4-FFF2-40B4-BE49-F238E27FC236}">
                      <a16:creationId xmlns:a16="http://schemas.microsoft.com/office/drawing/2014/main" id="{5FA2D135-FA41-8725-D498-637000A944C0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2" name="箭头: 左右 89">
                  <a:extLst>
                    <a:ext uri="{FF2B5EF4-FFF2-40B4-BE49-F238E27FC236}">
                      <a16:creationId xmlns:a16="http://schemas.microsoft.com/office/drawing/2014/main" id="{556877EF-5249-89A8-E39E-87A401002A5E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3" name="箭头: 左右 90">
                  <a:extLst>
                    <a:ext uri="{FF2B5EF4-FFF2-40B4-BE49-F238E27FC236}">
                      <a16:creationId xmlns:a16="http://schemas.microsoft.com/office/drawing/2014/main" id="{B7DD1D17-25CE-B6A7-F22D-F0AA2E1807D7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4" name="箭头: 左右 91">
                  <a:extLst>
                    <a:ext uri="{FF2B5EF4-FFF2-40B4-BE49-F238E27FC236}">
                      <a16:creationId xmlns:a16="http://schemas.microsoft.com/office/drawing/2014/main" id="{7170D874-E4FB-00A1-672E-24DF1F79EC0E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6" name="组合 73">
                <a:extLst>
                  <a:ext uri="{FF2B5EF4-FFF2-40B4-BE49-F238E27FC236}">
                    <a16:creationId xmlns:a16="http://schemas.microsoft.com/office/drawing/2014/main" id="{F4305B3E-81B2-55D3-EB8D-30C67D583C4C}"/>
                  </a:ext>
                </a:extLst>
              </p:cNvPr>
              <p:cNvGrpSpPr/>
              <p:nvPr/>
            </p:nvGrpSpPr>
            <p:grpSpPr>
              <a:xfrm>
                <a:off x="3213445" y="4339124"/>
                <a:ext cx="1868370" cy="130049"/>
                <a:chOff x="6685631" y="3273987"/>
                <a:chExt cx="1868370" cy="429342"/>
              </a:xfrm>
            </p:grpSpPr>
            <p:sp>
              <p:nvSpPr>
                <p:cNvPr id="107" name="箭头: 左右 84">
                  <a:extLst>
                    <a:ext uri="{FF2B5EF4-FFF2-40B4-BE49-F238E27FC236}">
                      <a16:creationId xmlns:a16="http://schemas.microsoft.com/office/drawing/2014/main" id="{2F5DA4B9-996E-7B49-F0C8-7C961296DD31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8" name="箭头: 左右 85">
                  <a:extLst>
                    <a:ext uri="{FF2B5EF4-FFF2-40B4-BE49-F238E27FC236}">
                      <a16:creationId xmlns:a16="http://schemas.microsoft.com/office/drawing/2014/main" id="{B8A680FE-D774-55B6-48FD-B0819CD632C7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9" name="箭头: 左右 86">
                  <a:extLst>
                    <a:ext uri="{FF2B5EF4-FFF2-40B4-BE49-F238E27FC236}">
                      <a16:creationId xmlns:a16="http://schemas.microsoft.com/office/drawing/2014/main" id="{80A8EEAB-999B-FECB-3C5B-E5278314CE24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0" name="箭头: 左右 87">
                  <a:extLst>
                    <a:ext uri="{FF2B5EF4-FFF2-40B4-BE49-F238E27FC236}">
                      <a16:creationId xmlns:a16="http://schemas.microsoft.com/office/drawing/2014/main" id="{4F4BA48A-1B67-7B4C-041C-9C0E0377293C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7" name="组合 74">
                <a:extLst>
                  <a:ext uri="{FF2B5EF4-FFF2-40B4-BE49-F238E27FC236}">
                    <a16:creationId xmlns:a16="http://schemas.microsoft.com/office/drawing/2014/main" id="{606C92A8-82C3-E4D5-8B47-A7883D59D9C1}"/>
                  </a:ext>
                </a:extLst>
              </p:cNvPr>
              <p:cNvGrpSpPr/>
              <p:nvPr/>
            </p:nvGrpSpPr>
            <p:grpSpPr>
              <a:xfrm rot="5400000">
                <a:off x="2196894" y="3301106"/>
                <a:ext cx="1932604" cy="145316"/>
                <a:chOff x="6685631" y="3273987"/>
                <a:chExt cx="1868370" cy="429342"/>
              </a:xfrm>
            </p:grpSpPr>
            <p:sp>
              <p:nvSpPr>
                <p:cNvPr id="103" name="箭头: 左右 80">
                  <a:extLst>
                    <a:ext uri="{FF2B5EF4-FFF2-40B4-BE49-F238E27FC236}">
                      <a16:creationId xmlns:a16="http://schemas.microsoft.com/office/drawing/2014/main" id="{390B0FC1-3C85-C883-9E85-8E2598550CD6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4" name="箭头: 左右 81">
                  <a:extLst>
                    <a:ext uri="{FF2B5EF4-FFF2-40B4-BE49-F238E27FC236}">
                      <a16:creationId xmlns:a16="http://schemas.microsoft.com/office/drawing/2014/main" id="{9109A53C-7647-A433-C9A2-54097DEB9CDE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5" name="箭头: 左右 82">
                  <a:extLst>
                    <a:ext uri="{FF2B5EF4-FFF2-40B4-BE49-F238E27FC236}">
                      <a16:creationId xmlns:a16="http://schemas.microsoft.com/office/drawing/2014/main" id="{C318148C-C136-0D30-43FD-9FD08CF5EF7A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6" name="箭头: 左右 83">
                  <a:extLst>
                    <a:ext uri="{FF2B5EF4-FFF2-40B4-BE49-F238E27FC236}">
                      <a16:creationId xmlns:a16="http://schemas.microsoft.com/office/drawing/2014/main" id="{D676B44F-7280-8DB5-0829-11B5B2EBA07E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8" name="组合 75">
                <a:extLst>
                  <a:ext uri="{FF2B5EF4-FFF2-40B4-BE49-F238E27FC236}">
                    <a16:creationId xmlns:a16="http://schemas.microsoft.com/office/drawing/2014/main" id="{C3B4DC23-2877-1A78-8FC4-6745A339EDFA}"/>
                  </a:ext>
                </a:extLst>
              </p:cNvPr>
              <p:cNvGrpSpPr/>
              <p:nvPr/>
            </p:nvGrpSpPr>
            <p:grpSpPr>
              <a:xfrm rot="5400000">
                <a:off x="4362579" y="3176085"/>
                <a:ext cx="1966592" cy="429342"/>
                <a:chOff x="6685631" y="835025"/>
                <a:chExt cx="1868370" cy="429342"/>
              </a:xfrm>
            </p:grpSpPr>
            <p:sp>
              <p:nvSpPr>
                <p:cNvPr id="99" name="箭头: 左右 76">
                  <a:extLst>
                    <a:ext uri="{FF2B5EF4-FFF2-40B4-BE49-F238E27FC236}">
                      <a16:creationId xmlns:a16="http://schemas.microsoft.com/office/drawing/2014/main" id="{AF8967FE-C898-2733-D70A-451F4931348E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0" name="箭头: 左右 77">
                  <a:extLst>
                    <a:ext uri="{FF2B5EF4-FFF2-40B4-BE49-F238E27FC236}">
                      <a16:creationId xmlns:a16="http://schemas.microsoft.com/office/drawing/2014/main" id="{3E250586-777F-A575-298B-9B791EA7C402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1" name="箭头: 左右 78">
                  <a:extLst>
                    <a:ext uri="{FF2B5EF4-FFF2-40B4-BE49-F238E27FC236}">
                      <a16:creationId xmlns:a16="http://schemas.microsoft.com/office/drawing/2014/main" id="{D2571151-7846-460C-A37B-7CF4523198E2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2" name="箭头: 左右 79">
                  <a:extLst>
                    <a:ext uri="{FF2B5EF4-FFF2-40B4-BE49-F238E27FC236}">
                      <a16:creationId xmlns:a16="http://schemas.microsoft.com/office/drawing/2014/main" id="{D5A773ED-9180-7634-2499-38BFF5C97988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</p:grpSp>
        <p:grpSp>
          <p:nvGrpSpPr>
            <p:cNvPr id="6" name="组合 108">
              <a:extLst>
                <a:ext uri="{FF2B5EF4-FFF2-40B4-BE49-F238E27FC236}">
                  <a16:creationId xmlns:a16="http://schemas.microsoft.com/office/drawing/2014/main" id="{D7E204EC-9A11-1CE2-4A5B-BC07B1CEB6D0}"/>
                </a:ext>
              </a:extLst>
            </p:cNvPr>
            <p:cNvGrpSpPr/>
            <p:nvPr/>
          </p:nvGrpSpPr>
          <p:grpSpPr>
            <a:xfrm>
              <a:off x="5639205" y="2423467"/>
              <a:ext cx="854588" cy="3706129"/>
              <a:chOff x="2862668" y="2193494"/>
              <a:chExt cx="1055914" cy="3706129"/>
            </a:xfrm>
            <a:solidFill>
              <a:schemeClr val="bg2"/>
            </a:solidFill>
          </p:grpSpPr>
          <p:sp>
            <p:nvSpPr>
              <p:cNvPr id="20" name="矩形 109">
                <a:extLst>
                  <a:ext uri="{FF2B5EF4-FFF2-40B4-BE49-F238E27FC236}">
                    <a16:creationId xmlns:a16="http://schemas.microsoft.com/office/drawing/2014/main" id="{5B9F7B5F-F92D-2C10-B6F1-D6C2F14F0C37}"/>
                  </a:ext>
                </a:extLst>
              </p:cNvPr>
              <p:cNvSpPr/>
              <p:nvPr/>
            </p:nvSpPr>
            <p:spPr>
              <a:xfrm>
                <a:off x="2862668" y="2193494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" name="矩形 110">
                <a:extLst>
                  <a:ext uri="{FF2B5EF4-FFF2-40B4-BE49-F238E27FC236}">
                    <a16:creationId xmlns:a16="http://schemas.microsoft.com/office/drawing/2014/main" id="{BB6D4976-C06E-0950-6A53-B8E630037C4D}"/>
                  </a:ext>
                </a:extLst>
              </p:cNvPr>
              <p:cNvSpPr/>
              <p:nvPr/>
            </p:nvSpPr>
            <p:spPr>
              <a:xfrm>
                <a:off x="2862668" y="3338156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矩形 111">
                <a:extLst>
                  <a:ext uri="{FF2B5EF4-FFF2-40B4-BE49-F238E27FC236}">
                    <a16:creationId xmlns:a16="http://schemas.microsoft.com/office/drawing/2014/main" id="{AAA05EC0-9B72-EC1E-1492-3A03C0D762EA}"/>
                  </a:ext>
                </a:extLst>
              </p:cNvPr>
              <p:cNvSpPr/>
              <p:nvPr/>
            </p:nvSpPr>
            <p:spPr>
              <a:xfrm>
                <a:off x="2862668" y="4482818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矩形 112">
                <a:extLst>
                  <a:ext uri="{FF2B5EF4-FFF2-40B4-BE49-F238E27FC236}">
                    <a16:creationId xmlns:a16="http://schemas.microsoft.com/office/drawing/2014/main" id="{B720EFD6-34BC-EC6C-9169-1D9C34C008BB}"/>
                  </a:ext>
                </a:extLst>
              </p:cNvPr>
              <p:cNvSpPr/>
              <p:nvPr/>
            </p:nvSpPr>
            <p:spPr>
              <a:xfrm>
                <a:off x="2862668" y="5627480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" name="矩形 113">
              <a:extLst>
                <a:ext uri="{FF2B5EF4-FFF2-40B4-BE49-F238E27FC236}">
                  <a16:creationId xmlns:a16="http://schemas.microsoft.com/office/drawing/2014/main" id="{53E86986-405F-A189-F06A-D574102B62E5}"/>
                </a:ext>
              </a:extLst>
            </p:cNvPr>
            <p:cNvSpPr/>
            <p:nvPr/>
          </p:nvSpPr>
          <p:spPr>
            <a:xfrm>
              <a:off x="4518251" y="2423467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9" name="矩形 114">
              <a:extLst>
                <a:ext uri="{FF2B5EF4-FFF2-40B4-BE49-F238E27FC236}">
                  <a16:creationId xmlns:a16="http://schemas.microsoft.com/office/drawing/2014/main" id="{9A36FF74-1D73-872C-E8BE-340647C20E61}"/>
                </a:ext>
              </a:extLst>
            </p:cNvPr>
            <p:cNvSpPr/>
            <p:nvPr/>
          </p:nvSpPr>
          <p:spPr>
            <a:xfrm>
              <a:off x="4518251" y="3568129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0" name="矩形 115">
              <a:extLst>
                <a:ext uri="{FF2B5EF4-FFF2-40B4-BE49-F238E27FC236}">
                  <a16:creationId xmlns:a16="http://schemas.microsoft.com/office/drawing/2014/main" id="{DD976AEC-3B4A-CB77-3888-43BA1F121007}"/>
                </a:ext>
              </a:extLst>
            </p:cNvPr>
            <p:cNvSpPr/>
            <p:nvPr/>
          </p:nvSpPr>
          <p:spPr>
            <a:xfrm>
              <a:off x="4518251" y="4712791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" name="矩形 116">
              <a:extLst>
                <a:ext uri="{FF2B5EF4-FFF2-40B4-BE49-F238E27FC236}">
                  <a16:creationId xmlns:a16="http://schemas.microsoft.com/office/drawing/2014/main" id="{FAA51BE0-2BC8-630A-F1A4-A7466848816C}"/>
                </a:ext>
              </a:extLst>
            </p:cNvPr>
            <p:cNvSpPr/>
            <p:nvPr/>
          </p:nvSpPr>
          <p:spPr>
            <a:xfrm>
              <a:off x="4518251" y="5857453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2" name="矩形 117">
              <a:extLst>
                <a:ext uri="{FF2B5EF4-FFF2-40B4-BE49-F238E27FC236}">
                  <a16:creationId xmlns:a16="http://schemas.microsoft.com/office/drawing/2014/main" id="{0D60072D-ED29-5FAE-447A-7AEC82434C46}"/>
                </a:ext>
              </a:extLst>
            </p:cNvPr>
            <p:cNvSpPr/>
            <p:nvPr/>
          </p:nvSpPr>
          <p:spPr>
            <a:xfrm>
              <a:off x="6685685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3" name="矩形 118">
              <a:extLst>
                <a:ext uri="{FF2B5EF4-FFF2-40B4-BE49-F238E27FC236}">
                  <a16:creationId xmlns:a16="http://schemas.microsoft.com/office/drawing/2014/main" id="{36D82BFD-FB10-BAF1-850C-2E133C5110FE}"/>
                </a:ext>
              </a:extLst>
            </p:cNvPr>
            <p:cNvSpPr/>
            <p:nvPr/>
          </p:nvSpPr>
          <p:spPr>
            <a:xfrm>
              <a:off x="7769998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4" name="矩形 119">
              <a:extLst>
                <a:ext uri="{FF2B5EF4-FFF2-40B4-BE49-F238E27FC236}">
                  <a16:creationId xmlns:a16="http://schemas.microsoft.com/office/drawing/2014/main" id="{39A13440-8261-CB80-013F-238252A30D6D}"/>
                </a:ext>
              </a:extLst>
            </p:cNvPr>
            <p:cNvSpPr/>
            <p:nvPr/>
          </p:nvSpPr>
          <p:spPr>
            <a:xfrm>
              <a:off x="8854311" y="6267410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5" name="矩形 120">
              <a:extLst>
                <a:ext uri="{FF2B5EF4-FFF2-40B4-BE49-F238E27FC236}">
                  <a16:creationId xmlns:a16="http://schemas.microsoft.com/office/drawing/2014/main" id="{B0AD7D91-61B2-F950-FC56-FC20E253F784}"/>
                </a:ext>
              </a:extLst>
            </p:cNvPr>
            <p:cNvSpPr/>
            <p:nvPr/>
          </p:nvSpPr>
          <p:spPr>
            <a:xfrm>
              <a:off x="9938623" y="6267409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6" name="矩形 121">
              <a:extLst>
                <a:ext uri="{FF2B5EF4-FFF2-40B4-BE49-F238E27FC236}">
                  <a16:creationId xmlns:a16="http://schemas.microsoft.com/office/drawing/2014/main" id="{912339D2-3434-6858-9E5D-209196694ACC}"/>
                </a:ext>
              </a:extLst>
            </p:cNvPr>
            <p:cNvSpPr/>
            <p:nvPr/>
          </p:nvSpPr>
          <p:spPr>
            <a:xfrm>
              <a:off x="6685685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7" name="矩形 122">
              <a:extLst>
                <a:ext uri="{FF2B5EF4-FFF2-40B4-BE49-F238E27FC236}">
                  <a16:creationId xmlns:a16="http://schemas.microsoft.com/office/drawing/2014/main" id="{913C47F9-D8AD-FE85-1DC8-EC32A3235A5E}"/>
                </a:ext>
              </a:extLst>
            </p:cNvPr>
            <p:cNvSpPr/>
            <p:nvPr/>
          </p:nvSpPr>
          <p:spPr>
            <a:xfrm>
              <a:off x="7769998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8" name="矩形 123">
              <a:extLst>
                <a:ext uri="{FF2B5EF4-FFF2-40B4-BE49-F238E27FC236}">
                  <a16:creationId xmlns:a16="http://schemas.microsoft.com/office/drawing/2014/main" id="{64176AAA-35D1-D6B5-8A3F-80DF951B49A5}"/>
                </a:ext>
              </a:extLst>
            </p:cNvPr>
            <p:cNvSpPr/>
            <p:nvPr/>
          </p:nvSpPr>
          <p:spPr>
            <a:xfrm>
              <a:off x="8854311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9" name="矩形 124">
              <a:extLst>
                <a:ext uri="{FF2B5EF4-FFF2-40B4-BE49-F238E27FC236}">
                  <a16:creationId xmlns:a16="http://schemas.microsoft.com/office/drawing/2014/main" id="{B2838DAC-27BF-10EE-15D1-26A9579B7C29}"/>
                </a:ext>
              </a:extLst>
            </p:cNvPr>
            <p:cNvSpPr/>
            <p:nvPr/>
          </p:nvSpPr>
          <p:spPr>
            <a:xfrm>
              <a:off x="9938624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</p:grp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2648750-66D5-C02F-77ED-0EAA047BC308}"/>
              </a:ext>
            </a:extLst>
          </p:cNvPr>
          <p:cNvSpPr/>
          <p:nvPr/>
        </p:nvSpPr>
        <p:spPr>
          <a:xfrm>
            <a:off x="6706980" y="4997412"/>
            <a:ext cx="1034718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0</a:t>
            </a:r>
            <a:r>
              <a:rPr lang="en-GB" sz="1100" baseline="30000" dirty="0">
                <a:solidFill>
                  <a:schemeClr val="tx2"/>
                </a:solidFill>
              </a:rPr>
              <a:t>UQ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9566BC0-71A2-8582-5BB3-4201C3E08C20}"/>
              </a:ext>
            </a:extLst>
          </p:cNvPr>
          <p:cNvSpPr/>
          <p:nvPr/>
        </p:nvSpPr>
        <p:spPr>
          <a:xfrm>
            <a:off x="7764864" y="4997412"/>
            <a:ext cx="513513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0</a:t>
            </a:r>
            <a:r>
              <a:rPr lang="en-GB" sz="1100" baseline="30000" dirty="0">
                <a:solidFill>
                  <a:schemeClr val="tx2"/>
                </a:solidFill>
              </a:rPr>
              <a:t>QR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F8F692-F3C3-6CEA-BBBC-D3A952A0D03D}"/>
              </a:ext>
            </a:extLst>
          </p:cNvPr>
          <p:cNvSpPr/>
          <p:nvPr/>
        </p:nvSpPr>
        <p:spPr>
          <a:xfrm>
            <a:off x="3114160" y="1492528"/>
            <a:ext cx="1142637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C</a:t>
            </a:r>
            <a:r>
              <a:rPr lang="en-GB" baseline="30000" dirty="0">
                <a:solidFill>
                  <a:schemeClr val="tx2"/>
                </a:solidFill>
              </a:rPr>
              <a:t>KV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441A7D-2D05-58EA-BD34-1D7307800CE1}"/>
              </a:ext>
            </a:extLst>
          </p:cNvPr>
          <p:cNvSpPr/>
          <p:nvPr/>
        </p:nvSpPr>
        <p:spPr>
          <a:xfrm>
            <a:off x="4302672" y="1492528"/>
            <a:ext cx="604725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K</a:t>
            </a:r>
            <a:r>
              <a:rPr lang="en-GB" baseline="30000" dirty="0">
                <a:solidFill>
                  <a:schemeClr val="tx2"/>
                </a:solidFill>
              </a:rPr>
              <a:t>R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79A830-3023-B780-CB32-502169270251}"/>
              </a:ext>
            </a:extLst>
          </p:cNvPr>
          <p:cNvSpPr/>
          <p:nvPr/>
        </p:nvSpPr>
        <p:spPr>
          <a:xfrm>
            <a:off x="8328866" y="4997412"/>
            <a:ext cx="1034718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1</a:t>
            </a:r>
            <a:r>
              <a:rPr lang="en-GB" sz="1100" baseline="30000" dirty="0">
                <a:solidFill>
                  <a:schemeClr val="tx2"/>
                </a:solidFill>
              </a:rPr>
              <a:t>UQ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5188B12-B132-BD29-E888-22BDF335D4B2}"/>
              </a:ext>
            </a:extLst>
          </p:cNvPr>
          <p:cNvSpPr/>
          <p:nvPr/>
        </p:nvSpPr>
        <p:spPr>
          <a:xfrm>
            <a:off x="9386750" y="4997412"/>
            <a:ext cx="513513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1</a:t>
            </a:r>
            <a:r>
              <a:rPr lang="en-GB" sz="1100" baseline="30000" dirty="0">
                <a:solidFill>
                  <a:schemeClr val="tx2"/>
                </a:solidFill>
              </a:rPr>
              <a:t>QR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24CF43-3220-922C-C4C4-F854880F2263}"/>
              </a:ext>
            </a:extLst>
          </p:cNvPr>
          <p:cNvSpPr/>
          <p:nvPr/>
        </p:nvSpPr>
        <p:spPr>
          <a:xfrm>
            <a:off x="3068285" y="935703"/>
            <a:ext cx="6913113" cy="387692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D530C1C-FA76-C23E-A1AA-1FC8A53E3045}"/>
              </a:ext>
            </a:extLst>
          </p:cNvPr>
          <p:cNvSpPr/>
          <p:nvPr/>
        </p:nvSpPr>
        <p:spPr>
          <a:xfrm>
            <a:off x="25843" y="1492527"/>
            <a:ext cx="1034718" cy="26046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Q</a:t>
            </a:r>
            <a:r>
              <a:rPr lang="en-GB" sz="1100" baseline="-25000" dirty="0">
                <a:solidFill>
                  <a:schemeClr val="tx2"/>
                </a:solidFill>
              </a:rPr>
              <a:t>0</a:t>
            </a:r>
            <a:r>
              <a:rPr lang="en-GB" sz="1100" baseline="30000" dirty="0">
                <a:solidFill>
                  <a:schemeClr val="tx2"/>
                </a:solidFill>
              </a:rPr>
              <a:t>C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4AA1F0C-04AE-E8DA-DB21-7E671BC6FBA1}"/>
              </a:ext>
            </a:extLst>
          </p:cNvPr>
          <p:cNvSpPr/>
          <p:nvPr/>
        </p:nvSpPr>
        <p:spPr>
          <a:xfrm>
            <a:off x="1083727" y="1492527"/>
            <a:ext cx="513513" cy="26046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Q</a:t>
            </a:r>
            <a:r>
              <a:rPr lang="en-GB" sz="1100" baseline="-25000" dirty="0">
                <a:solidFill>
                  <a:schemeClr val="tx2"/>
                </a:solidFill>
              </a:rPr>
              <a:t>0</a:t>
            </a:r>
            <a:r>
              <a:rPr lang="en-GB" sz="1100" baseline="30000" dirty="0">
                <a:solidFill>
                  <a:schemeClr val="tx2"/>
                </a:solidFill>
              </a:rPr>
              <a:t>R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BA212CD-2A0A-5086-B26A-7DEBE8452B8A}"/>
              </a:ext>
            </a:extLst>
          </p:cNvPr>
          <p:cNvSpPr/>
          <p:nvPr/>
        </p:nvSpPr>
        <p:spPr>
          <a:xfrm>
            <a:off x="1647729" y="1492527"/>
            <a:ext cx="1034718" cy="26046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Q</a:t>
            </a:r>
            <a:r>
              <a:rPr lang="en-GB" sz="1100" baseline="-25000" dirty="0">
                <a:solidFill>
                  <a:schemeClr val="tx2"/>
                </a:solidFill>
              </a:rPr>
              <a:t>1</a:t>
            </a:r>
            <a:r>
              <a:rPr lang="en-GB" sz="1100" baseline="30000" dirty="0">
                <a:solidFill>
                  <a:schemeClr val="tx2"/>
                </a:solidFill>
              </a:rPr>
              <a:t>C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694CE60-C449-B242-2BED-29F5318C22E9}"/>
              </a:ext>
            </a:extLst>
          </p:cNvPr>
          <p:cNvSpPr/>
          <p:nvPr/>
        </p:nvSpPr>
        <p:spPr>
          <a:xfrm>
            <a:off x="2705613" y="1492527"/>
            <a:ext cx="513513" cy="26046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Q</a:t>
            </a:r>
            <a:r>
              <a:rPr lang="en-GB" sz="1100" baseline="-25000" dirty="0">
                <a:solidFill>
                  <a:schemeClr val="tx2"/>
                </a:solidFill>
              </a:rPr>
              <a:t>1</a:t>
            </a:r>
            <a:r>
              <a:rPr lang="en-GB" sz="1100" baseline="30000" dirty="0">
                <a:solidFill>
                  <a:schemeClr val="tx2"/>
                </a:solidFill>
              </a:rPr>
              <a:t>R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224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PULP Cod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ULP Cod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i="0" cap="none" spc="0" dirty="0" smtClean="0">
            <a:ln>
              <a:noFill/>
            </a:ln>
            <a:solidFill>
              <a:schemeClr val="bg2"/>
            </a:solidFill>
            <a:effectLst/>
            <a:latin typeface="Arial Narrow" panose="020B0604020202020204" pitchFamily="34" charset="0"/>
            <a:cs typeface="Arial Narrow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algn="l" defTabSz="720000">
          <a:defRPr sz="2400" b="0" i="0" dirty="0" smtClean="0">
            <a:solidFill>
              <a:schemeClr val="tx2"/>
            </a:solidFill>
            <a:latin typeface="Arial Narrow" panose="020B0604020202020204" pitchFamily="34" charset="0"/>
            <a:cs typeface="Arial Narrow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ulp_2022" id="{3CE89E8F-20E3-B94F-AB91-BF4B5F770EBF}" vid="{D455FB22-247C-394B-86F1-181C25098715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2681</Words>
  <Application>Microsoft Office PowerPoint</Application>
  <PresentationFormat>Widescreen</PresentationFormat>
  <Paragraphs>1650</Paragraphs>
  <Slides>46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 Narrow</vt:lpstr>
      <vt:lpstr>Cambria Math</vt:lpstr>
      <vt:lpstr>Calibri Light</vt:lpstr>
      <vt:lpstr>Arial Bold</vt:lpstr>
      <vt:lpstr>Arial</vt:lpstr>
      <vt:lpstr>Calibri</vt:lpstr>
      <vt:lpstr>Consolas</vt:lpstr>
      <vt:lpstr>PULP Code</vt:lpstr>
      <vt:lpstr>1_PULP Code</vt:lpstr>
      <vt:lpstr>SoftHier Bi-Weekly Meeting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Physical Implementation of Router with Multicast</vt:lpstr>
      <vt:lpstr>Physical Implementation</vt:lpstr>
      <vt:lpstr>Physical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SoftHier Bi-Weekly Meeting</dc:title>
  <dc:creator>Chi Zhang</dc:creator>
  <cp:lastModifiedBy>Zhang  Chi</cp:lastModifiedBy>
  <cp:revision>24</cp:revision>
  <dcterms:created xsi:type="dcterms:W3CDTF">2023-03-05T10:39:52Z</dcterms:created>
  <dcterms:modified xsi:type="dcterms:W3CDTF">2025-06-09T15:00:08Z</dcterms:modified>
</cp:coreProperties>
</file>