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356" r:id="rId2"/>
    <p:sldId id="397" r:id="rId3"/>
    <p:sldId id="518" r:id="rId4"/>
    <p:sldId id="465" r:id="rId5"/>
    <p:sldId id="467" r:id="rId6"/>
    <p:sldId id="468" r:id="rId7"/>
    <p:sldId id="469" r:id="rId8"/>
    <p:sldId id="466" r:id="rId9"/>
    <p:sldId id="470" r:id="rId10"/>
    <p:sldId id="471" r:id="rId11"/>
    <p:sldId id="488" r:id="rId12"/>
    <p:sldId id="472" r:id="rId13"/>
    <p:sldId id="473" r:id="rId14"/>
    <p:sldId id="474" r:id="rId15"/>
    <p:sldId id="510" r:id="rId16"/>
    <p:sldId id="478" r:id="rId17"/>
    <p:sldId id="479" r:id="rId18"/>
    <p:sldId id="481" r:id="rId19"/>
    <p:sldId id="482" r:id="rId20"/>
    <p:sldId id="483" r:id="rId21"/>
    <p:sldId id="496" r:id="rId22"/>
    <p:sldId id="498" r:id="rId23"/>
    <p:sldId id="517" r:id="rId24"/>
    <p:sldId id="519" r:id="rId25"/>
    <p:sldId id="499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97"/>
            <p14:sldId id="518"/>
            <p14:sldId id="465"/>
            <p14:sldId id="467"/>
            <p14:sldId id="468"/>
            <p14:sldId id="469"/>
            <p14:sldId id="466"/>
            <p14:sldId id="470"/>
            <p14:sldId id="471"/>
            <p14:sldId id="488"/>
            <p14:sldId id="472"/>
            <p14:sldId id="473"/>
            <p14:sldId id="474"/>
            <p14:sldId id="510"/>
            <p14:sldId id="478"/>
            <p14:sldId id="479"/>
            <p14:sldId id="481"/>
            <p14:sldId id="482"/>
            <p14:sldId id="483"/>
          </p14:sldIdLst>
        </p14:section>
        <p14:section name="Chi" id="{3042917A-C39C-4154-8151-BAEE9C33398C}">
          <p14:sldIdLst>
            <p14:sldId id="496"/>
            <p14:sldId id="498"/>
            <p14:sldId id="517"/>
            <p14:sldId id="519"/>
            <p14:sldId id="49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4A1"/>
    <a:srgbClr val="ABABAB"/>
    <a:srgbClr val="F7C093"/>
    <a:srgbClr val="F5AE73"/>
    <a:srgbClr val="8CC5F3"/>
    <a:srgbClr val="859177"/>
    <a:srgbClr val="FBDDC5"/>
    <a:srgbClr val="AFD6F7"/>
    <a:srgbClr val="8993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30e9e7d8b7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g30e9e7d8b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g30e9e7d8b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2" name="Google Shape;2202;g30e9e7d8b7a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g30e9e7d8b7a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802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1_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8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28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8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28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28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8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8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8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8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28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28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28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12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6" r:id="rId3"/>
    <p:sldLayoutId id="2147483667" r:id="rId4"/>
    <p:sldLayoutId id="2147483668" r:id="rId5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benz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839FB8-2C13-C71B-96D5-D70C6D38615D}"/>
              </a:ext>
            </a:extLst>
          </p:cNvPr>
          <p:cNvSpPr/>
          <p:nvPr/>
        </p:nvSpPr>
        <p:spPr>
          <a:xfrm rot="16200000">
            <a:off x="5624826" y="22654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8039BE-84A5-E41D-585C-B2EAD315E961}"/>
              </a:ext>
            </a:extLst>
          </p:cNvPr>
          <p:cNvSpPr/>
          <p:nvPr/>
        </p:nvSpPr>
        <p:spPr>
          <a:xfrm rot="16200000">
            <a:off x="6635664" y="22654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6FBE07-8307-A804-9195-5BA581F2363F}"/>
              </a:ext>
            </a:extLst>
          </p:cNvPr>
          <p:cNvSpPr/>
          <p:nvPr/>
        </p:nvSpPr>
        <p:spPr>
          <a:xfrm rot="16200000">
            <a:off x="7639544" y="22654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09B865-C43A-AA78-1F12-FB0D9981788B}"/>
              </a:ext>
            </a:extLst>
          </p:cNvPr>
          <p:cNvSpPr/>
          <p:nvPr/>
        </p:nvSpPr>
        <p:spPr>
          <a:xfrm rot="16200000">
            <a:off x="8657340" y="2264723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F27DB1-4B38-72DE-AEE0-76C9AB2281BA}"/>
              </a:ext>
            </a:extLst>
          </p:cNvPr>
          <p:cNvSpPr/>
          <p:nvPr/>
        </p:nvSpPr>
        <p:spPr>
          <a:xfrm>
            <a:off x="5226652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21D0D-F020-42E0-8CE1-F3E2D7DDB40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6A329C-DBBA-DCC3-E362-236CA00C3D3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A6E31-C8CA-8F95-35FC-31B924638CAA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D935B-0A9E-BDFF-38EA-7DE2809AF531}"/>
              </a:ext>
            </a:extLst>
          </p:cNvPr>
          <p:cNvSpPr/>
          <p:nvPr/>
        </p:nvSpPr>
        <p:spPr>
          <a:xfrm>
            <a:off x="6237490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87D94-26FD-3195-4670-FD518ECB45B8}"/>
              </a:ext>
            </a:extLst>
          </p:cNvPr>
          <p:cNvSpPr/>
          <p:nvPr/>
        </p:nvSpPr>
        <p:spPr>
          <a:xfrm>
            <a:off x="6237489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A514-5326-7910-5BC2-255941B61F6E}"/>
              </a:ext>
            </a:extLst>
          </p:cNvPr>
          <p:cNvSpPr/>
          <p:nvPr/>
        </p:nvSpPr>
        <p:spPr>
          <a:xfrm>
            <a:off x="6237489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4F0214-B3E5-37F2-0278-C2BACD2202F7}"/>
              </a:ext>
            </a:extLst>
          </p:cNvPr>
          <p:cNvSpPr/>
          <p:nvPr/>
        </p:nvSpPr>
        <p:spPr>
          <a:xfrm>
            <a:off x="6237489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0A224-247B-B9AF-9648-56D134C5193F}"/>
              </a:ext>
            </a:extLst>
          </p:cNvPr>
          <p:cNvSpPr/>
          <p:nvPr/>
        </p:nvSpPr>
        <p:spPr>
          <a:xfrm>
            <a:off x="7248328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754251-DBBD-B517-3411-99D305057629}"/>
              </a:ext>
            </a:extLst>
          </p:cNvPr>
          <p:cNvSpPr/>
          <p:nvPr/>
        </p:nvSpPr>
        <p:spPr>
          <a:xfrm>
            <a:off x="7248327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E43378F-8DBF-1CE2-7334-9F5603536FF3}"/>
              </a:ext>
            </a:extLst>
          </p:cNvPr>
          <p:cNvSpPr/>
          <p:nvPr/>
        </p:nvSpPr>
        <p:spPr>
          <a:xfrm>
            <a:off x="7248327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489CCE-EDC3-8107-1E3D-085B97A89DF5}"/>
              </a:ext>
            </a:extLst>
          </p:cNvPr>
          <p:cNvSpPr/>
          <p:nvPr/>
        </p:nvSpPr>
        <p:spPr>
          <a:xfrm>
            <a:off x="7248327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8CA6A3-126A-EE76-8EDD-4C2A0A218F74}"/>
              </a:ext>
            </a:extLst>
          </p:cNvPr>
          <p:cNvSpPr/>
          <p:nvPr/>
        </p:nvSpPr>
        <p:spPr>
          <a:xfrm>
            <a:off x="8259166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BDB408-DAEB-2AFB-43E3-C04734C551E9}"/>
              </a:ext>
            </a:extLst>
          </p:cNvPr>
          <p:cNvSpPr/>
          <p:nvPr/>
        </p:nvSpPr>
        <p:spPr>
          <a:xfrm>
            <a:off x="8259165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D92F5D-AC59-2414-FCB4-E5EB4367BB33}"/>
              </a:ext>
            </a:extLst>
          </p:cNvPr>
          <p:cNvSpPr/>
          <p:nvPr/>
        </p:nvSpPr>
        <p:spPr>
          <a:xfrm>
            <a:off x="8259165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7D8886-2883-F9D7-2B59-E7A59F368EEB}"/>
              </a:ext>
            </a:extLst>
          </p:cNvPr>
          <p:cNvSpPr/>
          <p:nvPr/>
        </p:nvSpPr>
        <p:spPr>
          <a:xfrm>
            <a:off x="8259165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A31723-9EAB-F140-3AEA-26C567695B92}"/>
              </a:ext>
            </a:extLst>
          </p:cNvPr>
          <p:cNvSpPr/>
          <p:nvPr/>
        </p:nvSpPr>
        <p:spPr>
          <a:xfrm rot="16200000">
            <a:off x="5624827" y="32697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9CAE663-942B-4E2C-5387-0D529A80EABD}"/>
              </a:ext>
            </a:extLst>
          </p:cNvPr>
          <p:cNvSpPr/>
          <p:nvPr/>
        </p:nvSpPr>
        <p:spPr>
          <a:xfrm rot="16200000">
            <a:off x="6635665" y="32697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A1FE061-CDA1-309E-CBB5-6EDE408AEF09}"/>
              </a:ext>
            </a:extLst>
          </p:cNvPr>
          <p:cNvSpPr/>
          <p:nvPr/>
        </p:nvSpPr>
        <p:spPr>
          <a:xfrm rot="16200000">
            <a:off x="7639545" y="32697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822BF49-1C22-8EE6-DDE3-418A07EF7ECD}"/>
              </a:ext>
            </a:extLst>
          </p:cNvPr>
          <p:cNvSpPr/>
          <p:nvPr/>
        </p:nvSpPr>
        <p:spPr>
          <a:xfrm rot="16200000">
            <a:off x="8657341" y="32689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E143167-4F55-DDD4-B9A4-2D050EA9DDE6}"/>
              </a:ext>
            </a:extLst>
          </p:cNvPr>
          <p:cNvSpPr/>
          <p:nvPr/>
        </p:nvSpPr>
        <p:spPr>
          <a:xfrm rot="16200000">
            <a:off x="5624828" y="42739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668B6F3-809A-A7BE-5086-3896ADCE9910}"/>
              </a:ext>
            </a:extLst>
          </p:cNvPr>
          <p:cNvSpPr/>
          <p:nvPr/>
        </p:nvSpPr>
        <p:spPr>
          <a:xfrm rot="16200000">
            <a:off x="6635666" y="42739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75C8392-0A9E-01C7-4F3A-F302912AE2A6}"/>
              </a:ext>
            </a:extLst>
          </p:cNvPr>
          <p:cNvSpPr/>
          <p:nvPr/>
        </p:nvSpPr>
        <p:spPr>
          <a:xfrm rot="16200000">
            <a:off x="7639546" y="42739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64B3EB-C9F5-54F6-A7F5-BFEE2B6D9060}"/>
              </a:ext>
            </a:extLst>
          </p:cNvPr>
          <p:cNvSpPr/>
          <p:nvPr/>
        </p:nvSpPr>
        <p:spPr>
          <a:xfrm rot="16200000">
            <a:off x="8657342" y="42732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7728A00-B21D-CEDB-1619-5C263F35C59C}"/>
              </a:ext>
            </a:extLst>
          </p:cNvPr>
          <p:cNvSpPr/>
          <p:nvPr/>
        </p:nvSpPr>
        <p:spPr>
          <a:xfrm rot="16200000">
            <a:off x="5624829" y="5278227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D584418F-5B8B-93BF-001A-E69B39A35C91}"/>
              </a:ext>
            </a:extLst>
          </p:cNvPr>
          <p:cNvSpPr/>
          <p:nvPr/>
        </p:nvSpPr>
        <p:spPr>
          <a:xfrm rot="16200000">
            <a:off x="6635667" y="5278227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7502917C-C91E-C393-8E9C-855984AB1890}"/>
              </a:ext>
            </a:extLst>
          </p:cNvPr>
          <p:cNvSpPr/>
          <p:nvPr/>
        </p:nvSpPr>
        <p:spPr>
          <a:xfrm rot="16200000">
            <a:off x="7639547" y="5278227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B057506F-16DF-C2DC-8206-F6A0650F06FA}"/>
              </a:ext>
            </a:extLst>
          </p:cNvPr>
          <p:cNvSpPr/>
          <p:nvPr/>
        </p:nvSpPr>
        <p:spPr>
          <a:xfrm rot="16200000">
            <a:off x="8657343" y="52774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15E6549-5DA8-43EA-5315-B76E5F498B65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D15D4B0-88E2-8D1E-55F8-35CA36DA6EA4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425C850-10A0-C178-113B-4CD873C2C2DB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466F089-C75A-9429-6683-B803C7D41202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7CDA264-4C11-D312-9B06-2F409F6D804D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1DBF5A-15D5-3382-9761-F1C4687DE7E6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CAEB2A7-2AA9-BA8B-AB3E-16474105FFCA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FA5ED7F-A650-F96C-89CA-1E9A332FB75D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3BBF7728-0412-4C1D-0400-EBF9084B9494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54E2E879-382A-CD1D-7123-F13A7D4D099A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2E29DB01-6922-25C7-BE83-7572B4D439DB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803CFD79-85FF-C6D0-ADF5-78227DCF78E0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8F1EE3E7-4D0E-1738-F094-7627D1646902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103ECBE-A634-987B-85C4-26D639FBD662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23432265-368C-3F00-D9B7-D0F1886841EB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A06FF28-8603-8F4C-66F8-AE31FB147629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99" name="图片 298">
            <a:extLst>
              <a:ext uri="{FF2B5EF4-FFF2-40B4-BE49-F238E27FC236}">
                <a16:creationId xmlns:a16="http://schemas.microsoft.com/office/drawing/2014/main" id="{E4E99835-6207-D216-B728-11D6662B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300" name="星形: 五角 299">
            <a:extLst>
              <a:ext uri="{FF2B5EF4-FFF2-40B4-BE49-F238E27FC236}">
                <a16:creationId xmlns:a16="http://schemas.microsoft.com/office/drawing/2014/main" id="{EC9E5D96-019A-E98F-7C4F-79077DEC6972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302" name="图片 301">
            <a:extLst>
              <a:ext uri="{FF2B5EF4-FFF2-40B4-BE49-F238E27FC236}">
                <a16:creationId xmlns:a16="http://schemas.microsoft.com/office/drawing/2014/main" id="{0630ACBB-5D6C-B8FB-241D-010290EC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303" name="Content Placeholder 2">
            <a:extLst>
              <a:ext uri="{FF2B5EF4-FFF2-40B4-BE49-F238E27FC236}">
                <a16:creationId xmlns:a16="http://schemas.microsoft.com/office/drawing/2014/main" id="{406F2824-913A-6492-2B58-4D72509B2314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 err="1"/>
              <a:t>MatMal</a:t>
            </a:r>
            <a:r>
              <a:rPr lang="en-US" altLang="zh-CN" sz="1977" dirty="0"/>
              <a:t> (</a:t>
            </a:r>
            <a:r>
              <a:rPr lang="en-US" altLang="zh-CN" sz="1977" dirty="0" err="1"/>
              <a:t>Q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 * </a:t>
            </a:r>
            <a:r>
              <a:rPr lang="en-US" altLang="zh-CN" sz="1977" dirty="0" err="1"/>
              <a:t>K</a:t>
            </a:r>
            <a:r>
              <a:rPr lang="en-US" altLang="zh-CN" sz="1977" baseline="30000" dirty="0" err="1"/>
              <a:t>T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) compute attention matrix tiles of Head0 in each cluster</a:t>
            </a: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6026DA2D-FDD2-D782-D6B2-6EA828816D6A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CE5C5A00-F675-5DA7-86BE-75DEB35A641A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41F5AAFF-E402-D3D4-5791-52E1CCF07BC3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BEB9B136-CF34-C216-A5F5-86A97A095A6F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C2861C31-6C19-CDEB-434F-4403AE7D3489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79690597-64E7-7E0C-D8FA-AB38DE4C5737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A738B41D-36C4-0A5A-51E6-41D7473500FF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86D3523E-A67F-791C-2BFE-55A15895DD3D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971D56E3-7221-73E6-DF92-7D163DD6A4C7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FC4AA08E-79D1-E468-202F-89B8BF3165B3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C2853505-E03C-69AD-A948-82F20D5A3CB8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5" name="矩形 314">
            <a:extLst>
              <a:ext uri="{FF2B5EF4-FFF2-40B4-BE49-F238E27FC236}">
                <a16:creationId xmlns:a16="http://schemas.microsoft.com/office/drawing/2014/main" id="{569355D1-31FF-BC84-60E4-CFC6F64F0C80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6" name="Title 1">
            <a:extLst>
              <a:ext uri="{FF2B5EF4-FFF2-40B4-BE49-F238E27FC236}">
                <a16:creationId xmlns:a16="http://schemas.microsoft.com/office/drawing/2014/main" id="{E1EE0715-C5A7-A482-3F35-FA7338F4807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35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FE93AA-C6CD-C712-3F42-4E4426B13B41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75CF51-0021-DDBC-0F6A-504F43223D86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D75691-004D-264E-0748-EC217AB696C6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DDB102-007A-C8F7-9B62-E6A33C2990E9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9D87BD-4F1E-7481-8DDE-B34B30BD1216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040B88F-7703-43BC-40EB-704B6A7BF95B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EB3960-8761-FCB1-2802-361E5EC3C7D2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3946D8-022B-3CFA-3E87-72A7F1ED7993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3919B7B-3FB7-855E-E8DE-EAEE4F6D1037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983042-FFA9-DAA3-62A9-5CFAE5A2CC3E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0473CCF-2DC5-BDCC-1FF3-B1A809494CD2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B62909-2924-9425-DC39-E01705CC7E54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1806EA-6CB9-D9B5-EADC-A71B677A832F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FD6381-2169-B69D-5D80-B4E1DB304B1A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27154D-8E27-4381-D00E-0129E4E369B7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84719C-89E2-9520-0E7A-83174302EA0E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EA87D94-4132-68A9-7645-528DEDB4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AE90AF3B-FDAC-957C-C2CD-37F57FECA805}"/>
              </a:ext>
            </a:extLst>
          </p:cNvPr>
          <p:cNvSpPr/>
          <p:nvPr/>
        </p:nvSpPr>
        <p:spPr>
          <a:xfrm>
            <a:off x="10243853" y="3807034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538504E9-2585-4D02-74C1-730BED759ED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Scaling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B3282F6-5D02-B58E-7E49-BC4FB6C6E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751" y="961436"/>
            <a:ext cx="1570324" cy="1059056"/>
          </a:xfrm>
          <a:prstGeom prst="rect">
            <a:avLst/>
          </a:prstGeom>
        </p:spPr>
      </p:pic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84EE665E-146D-2279-4B55-767FEF66D143}"/>
              </a:ext>
            </a:extLst>
          </p:cNvPr>
          <p:cNvSpPr txBox="1">
            <a:spLocks/>
          </p:cNvSpPr>
          <p:nvPr/>
        </p:nvSpPr>
        <p:spPr>
          <a:xfrm>
            <a:off x="318520" y="131344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Element-wise division on attention matrix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B35C0D0-B2C8-B8C1-2BE1-7EF0FD25AB22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951C434-DE12-9250-D76A-0257EAB8ACEB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C7BE8A-FE02-C245-821B-E0F62E264746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3489E6C-B05A-6894-D7F3-32BB89881B0A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7AA2978-CDB6-F39F-A6BD-807DEE8A6ABF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3136529-F640-6A9E-5B72-397F9DFF063E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093ACA5-08A0-BBDD-0353-5F5BF59050BD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1DA1703-5786-4E00-B0CF-0ADF17A66720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C559BE5-4F43-1994-147D-04FEF208575C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E2BA72A-2F70-C3B6-12B2-67E02233A3D5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798CCB8-A77E-9D10-EF73-B9106D53DA7B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815223-0840-F35C-9869-AAD31D6799E6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0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FC3A6-0A60-EF1E-226A-2DACC7399EB3}"/>
              </a:ext>
            </a:extLst>
          </p:cNvPr>
          <p:cNvSpPr txBox="1"/>
          <p:nvPr/>
        </p:nvSpPr>
        <p:spPr>
          <a:xfrm>
            <a:off x="5225675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B90540DF-11E2-C069-55F9-CD0E8A8AABE6}"/>
              </a:ext>
            </a:extLst>
          </p:cNvPr>
          <p:cNvSpPr txBox="1"/>
          <p:nvPr/>
        </p:nvSpPr>
        <p:spPr>
          <a:xfrm>
            <a:off x="6237489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F881937B-B410-8B11-B282-5D40C1326CE4}"/>
              </a:ext>
            </a:extLst>
          </p:cNvPr>
          <p:cNvSpPr txBox="1"/>
          <p:nvPr/>
        </p:nvSpPr>
        <p:spPr>
          <a:xfrm>
            <a:off x="7249303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E03E4704-DDB2-1CA9-E759-018CA31306A2}"/>
              </a:ext>
            </a:extLst>
          </p:cNvPr>
          <p:cNvSpPr txBox="1"/>
          <p:nvPr/>
        </p:nvSpPr>
        <p:spPr>
          <a:xfrm>
            <a:off x="8261117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2B7CCA2-9583-047A-3F8A-5923977AC7AB}"/>
              </a:ext>
            </a:extLst>
          </p:cNvPr>
          <p:cNvSpPr txBox="1"/>
          <p:nvPr/>
        </p:nvSpPr>
        <p:spPr>
          <a:xfrm>
            <a:off x="5225675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CC02B286-721D-5C89-05D6-16E9E55F7DE9}"/>
              </a:ext>
            </a:extLst>
          </p:cNvPr>
          <p:cNvSpPr txBox="1"/>
          <p:nvPr/>
        </p:nvSpPr>
        <p:spPr>
          <a:xfrm>
            <a:off x="6237489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B9765DDE-7355-1AFB-0A9C-E931AE462D70}"/>
              </a:ext>
            </a:extLst>
          </p:cNvPr>
          <p:cNvSpPr txBox="1"/>
          <p:nvPr/>
        </p:nvSpPr>
        <p:spPr>
          <a:xfrm>
            <a:off x="7249303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DD0374F0-73E0-12D1-135B-D3D75C8B2C36}"/>
              </a:ext>
            </a:extLst>
          </p:cNvPr>
          <p:cNvSpPr txBox="1"/>
          <p:nvPr/>
        </p:nvSpPr>
        <p:spPr>
          <a:xfrm>
            <a:off x="8261117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74FA3260-EBD0-9B9E-C14A-67D2F1EB2356}"/>
              </a:ext>
            </a:extLst>
          </p:cNvPr>
          <p:cNvSpPr txBox="1"/>
          <p:nvPr/>
        </p:nvSpPr>
        <p:spPr>
          <a:xfrm>
            <a:off x="5225675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96A6B601-862E-65B0-8BC2-11F2B1ED7773}"/>
              </a:ext>
            </a:extLst>
          </p:cNvPr>
          <p:cNvSpPr txBox="1"/>
          <p:nvPr/>
        </p:nvSpPr>
        <p:spPr>
          <a:xfrm>
            <a:off x="6237489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BBE891E6-286F-CC89-5803-9546065019D5}"/>
              </a:ext>
            </a:extLst>
          </p:cNvPr>
          <p:cNvSpPr txBox="1"/>
          <p:nvPr/>
        </p:nvSpPr>
        <p:spPr>
          <a:xfrm>
            <a:off x="7249303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AE3EA62-377E-E835-5DB5-313E3E9B8306}"/>
              </a:ext>
            </a:extLst>
          </p:cNvPr>
          <p:cNvSpPr txBox="1"/>
          <p:nvPr/>
        </p:nvSpPr>
        <p:spPr>
          <a:xfrm>
            <a:off x="8261117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601B00BA-4F07-EE68-0C73-00DAED9FE46F}"/>
              </a:ext>
            </a:extLst>
          </p:cNvPr>
          <p:cNvSpPr txBox="1"/>
          <p:nvPr/>
        </p:nvSpPr>
        <p:spPr>
          <a:xfrm>
            <a:off x="5225675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22F0870D-050F-6BEA-A947-80485C5AE64E}"/>
              </a:ext>
            </a:extLst>
          </p:cNvPr>
          <p:cNvSpPr txBox="1"/>
          <p:nvPr/>
        </p:nvSpPr>
        <p:spPr>
          <a:xfrm>
            <a:off x="6237489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7E96EE4D-9BCD-748E-1363-8E411A085971}"/>
              </a:ext>
            </a:extLst>
          </p:cNvPr>
          <p:cNvSpPr txBox="1"/>
          <p:nvPr/>
        </p:nvSpPr>
        <p:spPr>
          <a:xfrm>
            <a:off x="7249303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30F01EAA-0A9A-BCFC-636F-06B1D3F30688}"/>
              </a:ext>
            </a:extLst>
          </p:cNvPr>
          <p:cNvSpPr txBox="1"/>
          <p:nvPr/>
        </p:nvSpPr>
        <p:spPr>
          <a:xfrm>
            <a:off x="8261117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FE93AA-C6CD-C712-3F42-4E4426B13B41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A75CF51-0021-DDBC-0F6A-504F43223D86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CD75691-004D-264E-0748-EC217AB696C6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DDB102-007A-C8F7-9B62-E6A33C2990E9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9D87BD-4F1E-7481-8DDE-B34B30BD1216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040B88F-7703-43BC-40EB-704B6A7BF95B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7EB3960-8761-FCB1-2802-361E5EC3C7D2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3946D8-022B-3CFA-3E87-72A7F1ED7993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3919B7B-3FB7-855E-E8DE-EAEE4F6D1037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6983042-FFA9-DAA3-62A9-5CFAE5A2CC3E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0473CCF-2DC5-BDCC-1FF3-B1A809494CD2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FB62909-2924-9425-DC39-E01705CC7E54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71806EA-6CB9-D9B5-EADC-A71B677A832F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9FD6381-2169-B69D-5D80-B4E1DB304B1A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27154D-8E27-4381-D00E-0129E4E369B7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84719C-89E2-9520-0E7A-83174302EA0E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DEA87D94-4132-68A9-7645-528DEDB4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46" name="星形: 五角 45">
            <a:extLst>
              <a:ext uri="{FF2B5EF4-FFF2-40B4-BE49-F238E27FC236}">
                <a16:creationId xmlns:a16="http://schemas.microsoft.com/office/drawing/2014/main" id="{AE90AF3B-FDAC-957C-C2CD-37F57FECA805}"/>
              </a:ext>
            </a:extLst>
          </p:cNvPr>
          <p:cNvSpPr/>
          <p:nvPr/>
        </p:nvSpPr>
        <p:spPr>
          <a:xfrm>
            <a:off x="10243853" y="3955202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828082CC-D448-136B-137F-4C29A1F7CC5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SoftMax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F44A2ACA-E048-FB21-90C0-17917E387C93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Each cluster calculates their local partial max(x)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83447A5F-1440-9BFC-71D3-2255114C9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2" y="656663"/>
            <a:ext cx="3317679" cy="718905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B3A80A4B-4D40-0C5D-08C9-C00CB0ECCA1F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E7895E8-5733-3989-521B-E52A5DCE1CA2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B60A11-BB39-4EA0-9959-D1246A4CA7B8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861B2D-DDC2-D1B0-72D2-EBD57D9C584C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5F54F84-D91C-078C-A665-724A2F717239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9F5B60-21B5-CBC9-22A9-A1CBBA7A73B1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8DA4ADA-0AB8-BF2A-377C-E51D4BED6F9D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406D224-0484-F190-CD1A-544641EF1EEA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F55B93B-A89E-3EB1-0C94-3624E802282F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383BEB8-A04B-A0A6-7C7F-D423DA030784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22710BF-ECD8-BAD6-3ECA-2F198D7FB069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922E0FD-496F-EFA7-5D1F-1B6D05D22E18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2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5CFC3A6-0A60-EF1E-226A-2DACC7399EB3}"/>
              </a:ext>
            </a:extLst>
          </p:cNvPr>
          <p:cNvSpPr txBox="1"/>
          <p:nvPr/>
        </p:nvSpPr>
        <p:spPr>
          <a:xfrm>
            <a:off x="5225675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B90540DF-11E2-C069-55F9-CD0E8A8AABE6}"/>
              </a:ext>
            </a:extLst>
          </p:cNvPr>
          <p:cNvSpPr txBox="1"/>
          <p:nvPr/>
        </p:nvSpPr>
        <p:spPr>
          <a:xfrm>
            <a:off x="5225675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F881937B-B410-8B11-B282-5D40C1326CE4}"/>
              </a:ext>
            </a:extLst>
          </p:cNvPr>
          <p:cNvSpPr txBox="1"/>
          <p:nvPr/>
        </p:nvSpPr>
        <p:spPr>
          <a:xfrm>
            <a:off x="5225675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E03E4704-DDB2-1CA9-E759-018CA31306A2}"/>
              </a:ext>
            </a:extLst>
          </p:cNvPr>
          <p:cNvSpPr txBox="1"/>
          <p:nvPr/>
        </p:nvSpPr>
        <p:spPr>
          <a:xfrm>
            <a:off x="5225675" y="2398036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92B7CCA2-9583-047A-3F8A-5923977AC7AB}"/>
              </a:ext>
            </a:extLst>
          </p:cNvPr>
          <p:cNvSpPr txBox="1"/>
          <p:nvPr/>
        </p:nvSpPr>
        <p:spPr>
          <a:xfrm>
            <a:off x="5225675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CC02B286-721D-5C89-05D6-16E9E55F7DE9}"/>
              </a:ext>
            </a:extLst>
          </p:cNvPr>
          <p:cNvSpPr txBox="1"/>
          <p:nvPr/>
        </p:nvSpPr>
        <p:spPr>
          <a:xfrm>
            <a:off x="5225675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B9765DDE-7355-1AFB-0A9C-E931AE462D70}"/>
              </a:ext>
            </a:extLst>
          </p:cNvPr>
          <p:cNvSpPr txBox="1"/>
          <p:nvPr/>
        </p:nvSpPr>
        <p:spPr>
          <a:xfrm>
            <a:off x="5225675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DD0374F0-73E0-12D1-135B-D3D75C8B2C36}"/>
              </a:ext>
            </a:extLst>
          </p:cNvPr>
          <p:cNvSpPr txBox="1"/>
          <p:nvPr/>
        </p:nvSpPr>
        <p:spPr>
          <a:xfrm>
            <a:off x="5225675" y="3393014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74FA3260-EBD0-9B9E-C14A-67D2F1EB2356}"/>
              </a:ext>
            </a:extLst>
          </p:cNvPr>
          <p:cNvSpPr txBox="1"/>
          <p:nvPr/>
        </p:nvSpPr>
        <p:spPr>
          <a:xfrm>
            <a:off x="5225675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96A6B601-862E-65B0-8BC2-11F2B1ED7773}"/>
              </a:ext>
            </a:extLst>
          </p:cNvPr>
          <p:cNvSpPr txBox="1"/>
          <p:nvPr/>
        </p:nvSpPr>
        <p:spPr>
          <a:xfrm>
            <a:off x="5225675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BBE891E6-286F-CC89-5803-9546065019D5}"/>
              </a:ext>
            </a:extLst>
          </p:cNvPr>
          <p:cNvSpPr txBox="1"/>
          <p:nvPr/>
        </p:nvSpPr>
        <p:spPr>
          <a:xfrm>
            <a:off x="5225675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AE3EA62-377E-E835-5DB5-313E3E9B8306}"/>
              </a:ext>
            </a:extLst>
          </p:cNvPr>
          <p:cNvSpPr txBox="1"/>
          <p:nvPr/>
        </p:nvSpPr>
        <p:spPr>
          <a:xfrm>
            <a:off x="5225675" y="4387992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601B00BA-4F07-EE68-0C73-00DAED9FE46F}"/>
              </a:ext>
            </a:extLst>
          </p:cNvPr>
          <p:cNvSpPr txBox="1"/>
          <p:nvPr/>
        </p:nvSpPr>
        <p:spPr>
          <a:xfrm>
            <a:off x="5225675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22F0870D-050F-6BEA-A947-80485C5AE64E}"/>
              </a:ext>
            </a:extLst>
          </p:cNvPr>
          <p:cNvSpPr txBox="1"/>
          <p:nvPr/>
        </p:nvSpPr>
        <p:spPr>
          <a:xfrm>
            <a:off x="5225675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7E96EE4D-9BCD-748E-1363-8E411A085971}"/>
              </a:ext>
            </a:extLst>
          </p:cNvPr>
          <p:cNvSpPr txBox="1"/>
          <p:nvPr/>
        </p:nvSpPr>
        <p:spPr>
          <a:xfrm>
            <a:off x="5225675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30F01EAA-0A9A-BCFC-636F-06B1D3F30688}"/>
              </a:ext>
            </a:extLst>
          </p:cNvPr>
          <p:cNvSpPr txBox="1"/>
          <p:nvPr/>
        </p:nvSpPr>
        <p:spPr>
          <a:xfrm>
            <a:off x="5225675" y="5382970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r>
              <a:rPr lang="en-US" altLang="zh-CN" sz="1200" b="1" i="0" baseline="-250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L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8BC014D-9F0A-4FE9-234A-1418C8E6D00A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5547408" y="2503870"/>
            <a:ext cx="267795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F3446A-9896-C9C3-D5A6-7E55940F093B}"/>
              </a:ext>
            </a:extLst>
          </p:cNvPr>
          <p:cNvCxnSpPr/>
          <p:nvPr/>
        </p:nvCxnSpPr>
        <p:spPr>
          <a:xfrm flipH="1">
            <a:off x="5547408" y="3490236"/>
            <a:ext cx="27137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B481F9A-9F26-3911-CF93-546CB6A8C5E8}"/>
              </a:ext>
            </a:extLst>
          </p:cNvPr>
          <p:cNvCxnSpPr/>
          <p:nvPr/>
        </p:nvCxnSpPr>
        <p:spPr>
          <a:xfrm flipH="1">
            <a:off x="5547408" y="4495652"/>
            <a:ext cx="27137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A9940C2-CF9E-322B-368A-82241343C180}"/>
              </a:ext>
            </a:extLst>
          </p:cNvPr>
          <p:cNvCxnSpPr/>
          <p:nvPr/>
        </p:nvCxnSpPr>
        <p:spPr>
          <a:xfrm flipH="1">
            <a:off x="5547408" y="5501068"/>
            <a:ext cx="271370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9FB0290-4D29-7EEF-AEAD-D42A48D38B54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077708-807B-486F-5E1E-9978ABEEF4C8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FBE8E4D-0917-5B0C-F3FF-45086E584807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D4A51A-860A-0380-FFAE-D3115D39C699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9D8B16-6CFD-3DC3-2C68-33E7B3EBA368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909E1A-391D-0471-CB00-059D2C754333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B28774-9BAD-A995-6FB2-E57791FEB144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0964891-3791-B0BC-6314-97AE542B646A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4F46AFF-1355-CD59-2C37-2AACD6010E9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5C3F9B0-5784-38DB-3193-17626A4E119A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02C2D1B-5175-E45C-5182-E0A0238526D3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25116E-3181-068D-51FD-B449E0B91481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013D4D-4341-2320-9ADB-86A6B812A94F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8F4055-5BB3-EB99-7EE3-59F0BDF46A1C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A10148-F92B-7734-9975-C930B1B2649D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8DB2F19-F14C-B268-D351-610CC8740E05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BF1BDFCB-DCC7-0012-11A6-A0171ED5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51" name="星形: 五角 50">
            <a:extLst>
              <a:ext uri="{FF2B5EF4-FFF2-40B4-BE49-F238E27FC236}">
                <a16:creationId xmlns:a16="http://schemas.microsoft.com/office/drawing/2014/main" id="{A4EB44A8-5F6F-E3AC-F281-3AF4776FA604}"/>
              </a:ext>
            </a:extLst>
          </p:cNvPr>
          <p:cNvSpPr/>
          <p:nvPr/>
        </p:nvSpPr>
        <p:spPr>
          <a:xfrm>
            <a:off x="10243853" y="3955202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ABF07B6-4166-8FA5-FE7F-68559202DA2C}"/>
              </a:ext>
            </a:extLst>
          </p:cNvPr>
          <p:cNvSpPr txBox="1"/>
          <p:nvPr/>
        </p:nvSpPr>
        <p:spPr>
          <a:xfrm>
            <a:off x="5225675" y="24034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7CB760D-4CAE-85B1-BEEB-2F77E07BAF55}"/>
              </a:ext>
            </a:extLst>
          </p:cNvPr>
          <p:cNvSpPr txBox="1"/>
          <p:nvPr/>
        </p:nvSpPr>
        <p:spPr>
          <a:xfrm>
            <a:off x="5225675" y="33995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E59C279-84DE-C868-3CC7-CF251E0D4426}"/>
              </a:ext>
            </a:extLst>
          </p:cNvPr>
          <p:cNvSpPr txBox="1"/>
          <p:nvPr/>
        </p:nvSpPr>
        <p:spPr>
          <a:xfrm>
            <a:off x="5225675" y="43957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9C5FFED-C354-BBA8-3531-A564DC0A88B1}"/>
              </a:ext>
            </a:extLst>
          </p:cNvPr>
          <p:cNvSpPr txBox="1"/>
          <p:nvPr/>
        </p:nvSpPr>
        <p:spPr>
          <a:xfrm>
            <a:off x="5225675" y="53918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68BAD31A-901B-474C-F878-A8E57E695F2E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Row-wise reduction of local partial max(x)  to get real max(x)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99BD3CA8-EF28-4DC5-3DCA-AB7E6304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2" y="656663"/>
            <a:ext cx="3317679" cy="718905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CF65448E-7859-AE83-CDC5-0D5D5A2BE57B}"/>
              </a:ext>
            </a:extLst>
          </p:cNvPr>
          <p:cNvSpPr txBox="1"/>
          <p:nvPr/>
        </p:nvSpPr>
        <p:spPr>
          <a:xfrm>
            <a:off x="9630522" y="1448002"/>
            <a:ext cx="224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row-wise reduction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85D5A0F-C7F0-0588-2BD6-765108245B61}"/>
              </a:ext>
            </a:extLst>
          </p:cNvPr>
          <p:cNvCxnSpPr>
            <a:cxnSpLocks/>
          </p:cNvCxnSpPr>
          <p:nvPr/>
        </p:nvCxnSpPr>
        <p:spPr>
          <a:xfrm flipH="1">
            <a:off x="9508067" y="1862782"/>
            <a:ext cx="24472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277909B3-20FC-061F-FE9D-B5000757042E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FDA27B7-44AF-3F17-F8F6-8A058A01A973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CE5FEAAB-35C2-8DBB-C9DF-7BA7858455D5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D295BC6-2424-9D0F-0060-510DB3094F90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5A4C1E7F-6CEA-ADD5-DF66-02E642923796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D0FACA74-D9F6-1C24-CC8F-A6514B7D6F22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1F136A95-EAAC-F02E-F6C6-F4C54095901C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462C216A-9FDA-CB11-0EC0-694C6F8AC4F3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DB8F0424-E622-AA78-E93F-12A0B3CABD33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0E721EC6-1560-4EEB-51CD-D9D02EE4961D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FD2FDC9A-AABF-FE37-DCEE-02DEF79DA3E3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CC43C0EB-47FD-34B1-FED6-09766326507C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Title 1">
            <a:extLst>
              <a:ext uri="{FF2B5EF4-FFF2-40B4-BE49-F238E27FC236}">
                <a16:creationId xmlns:a16="http://schemas.microsoft.com/office/drawing/2014/main" id="{999A9EEA-66D0-9CF4-276A-3861154ADC3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SoftMax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380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00" grpId="0"/>
      <p:bldP spid="301" grpId="0"/>
      <p:bldP spid="302" grpId="0"/>
      <p:bldP spid="304" grpId="0"/>
      <p:bldP spid="305" grpId="0"/>
      <p:bldP spid="306" grpId="0"/>
      <p:bldP spid="307" grpId="0"/>
      <p:bldP spid="308" grpId="0"/>
      <p:bldP spid="309" grpId="0"/>
      <p:bldP spid="310" grpId="0"/>
      <p:bldP spid="311" grpId="0"/>
      <p:bldP spid="312" grpId="0"/>
      <p:bldP spid="313" grpId="0"/>
      <p:bldP spid="314" grpId="0"/>
      <p:bldP spid="315" grpId="0"/>
      <p:bldP spid="53" grpId="0"/>
      <p:bldP spid="55" grpId="0"/>
      <p:bldP spid="56" grpId="0"/>
      <p:bldP spid="5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9D36FD-B234-290D-7A76-5E374CC9BD0F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70F120A-AF48-88E5-6663-654713CF9F7E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C423F9-CB24-BEB1-F64C-AB940DA64A95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88BC1CB-16E7-7D37-14F0-75F1D7FEBC7F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CE3473-440F-FA01-CE20-EDCF4BAABBAC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CBE60F-EB35-441C-28D6-0C68F22B55E3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0E40E90-B825-3C35-358E-7BCD2B61FF16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230AB56-F4E9-4EB2-C32D-E0E23A31C7DD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FAF6A83-C547-6FE4-03AE-EF629765ECDB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B03D0B2-413D-FF77-02E3-30676FB92E94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3BD9490-6644-5A71-B7CF-0CCCCAE1CEC1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D06755-E53F-7840-F12A-2918ACE8ECA6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407122-CC23-65AD-D209-A097068DBB71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B73E76F-1331-8005-52F9-97D99F6006E4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6F90FD6-0852-9A82-5F81-6959DC8BADA4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1978DBA-3A6A-1BCF-3E32-A8071AD691A1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C75374B0-33DE-CB12-BCA4-6EAE680FA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48" name="星形: 五角 47">
            <a:extLst>
              <a:ext uri="{FF2B5EF4-FFF2-40B4-BE49-F238E27FC236}">
                <a16:creationId xmlns:a16="http://schemas.microsoft.com/office/drawing/2014/main" id="{AD6D0D03-239B-A2D6-13A2-284C173839F9}"/>
              </a:ext>
            </a:extLst>
          </p:cNvPr>
          <p:cNvSpPr/>
          <p:nvPr/>
        </p:nvSpPr>
        <p:spPr>
          <a:xfrm>
            <a:off x="10243853" y="3955202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C398B4-C591-673A-6A32-980AD81AB9F8}"/>
              </a:ext>
            </a:extLst>
          </p:cNvPr>
          <p:cNvSpPr txBox="1"/>
          <p:nvPr/>
        </p:nvSpPr>
        <p:spPr>
          <a:xfrm>
            <a:off x="5225675" y="33995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38E2514-8AB0-5565-BCBA-15B612CB3D1C}"/>
              </a:ext>
            </a:extLst>
          </p:cNvPr>
          <p:cNvSpPr txBox="1"/>
          <p:nvPr/>
        </p:nvSpPr>
        <p:spPr>
          <a:xfrm>
            <a:off x="5225675" y="43957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1466882-573F-E658-9894-8A9166325771}"/>
              </a:ext>
            </a:extLst>
          </p:cNvPr>
          <p:cNvSpPr txBox="1"/>
          <p:nvPr/>
        </p:nvSpPr>
        <p:spPr>
          <a:xfrm>
            <a:off x="5225675" y="53918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8A59DA5-DCF9-F4AE-6818-C54A02315433}"/>
              </a:ext>
            </a:extLst>
          </p:cNvPr>
          <p:cNvCxnSpPr/>
          <p:nvPr/>
        </p:nvCxnSpPr>
        <p:spPr>
          <a:xfrm flipV="1">
            <a:off x="5487315" y="3491625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8E131FD-F35A-7762-7889-CE5903C70094}"/>
              </a:ext>
            </a:extLst>
          </p:cNvPr>
          <p:cNvCxnSpPr/>
          <p:nvPr/>
        </p:nvCxnSpPr>
        <p:spPr>
          <a:xfrm flipV="1">
            <a:off x="5487315" y="4502521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E3ED55D-52F7-010D-D06B-A84639DFDCAD}"/>
              </a:ext>
            </a:extLst>
          </p:cNvPr>
          <p:cNvCxnSpPr/>
          <p:nvPr/>
        </p:nvCxnSpPr>
        <p:spPr>
          <a:xfrm flipV="1">
            <a:off x="5487315" y="5513417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E812714-A759-67ED-B669-1D137B4622E0}"/>
              </a:ext>
            </a:extLst>
          </p:cNvPr>
          <p:cNvSpPr txBox="1"/>
          <p:nvPr/>
        </p:nvSpPr>
        <p:spPr>
          <a:xfrm>
            <a:off x="6238630" y="33995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41A496A-639C-553A-1518-B5169BB77C7E}"/>
              </a:ext>
            </a:extLst>
          </p:cNvPr>
          <p:cNvSpPr txBox="1"/>
          <p:nvPr/>
        </p:nvSpPr>
        <p:spPr>
          <a:xfrm>
            <a:off x="6238630" y="43957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053B436-7C3C-6469-BB14-0A726A44DF8D}"/>
              </a:ext>
            </a:extLst>
          </p:cNvPr>
          <p:cNvSpPr txBox="1"/>
          <p:nvPr/>
        </p:nvSpPr>
        <p:spPr>
          <a:xfrm>
            <a:off x="6238630" y="53918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E011B3F-163C-2644-C1C4-C2D00CEA0536}"/>
              </a:ext>
            </a:extLst>
          </p:cNvPr>
          <p:cNvSpPr txBox="1"/>
          <p:nvPr/>
        </p:nvSpPr>
        <p:spPr>
          <a:xfrm>
            <a:off x="7251585" y="33995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文本框 257">
            <a:extLst>
              <a:ext uri="{FF2B5EF4-FFF2-40B4-BE49-F238E27FC236}">
                <a16:creationId xmlns:a16="http://schemas.microsoft.com/office/drawing/2014/main" id="{761B22F3-874E-DE99-8AD2-DB87B36BC11D}"/>
              </a:ext>
            </a:extLst>
          </p:cNvPr>
          <p:cNvSpPr txBox="1"/>
          <p:nvPr/>
        </p:nvSpPr>
        <p:spPr>
          <a:xfrm>
            <a:off x="7251585" y="43957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04F3944C-4360-2F55-E71A-8840BB6AC8AD}"/>
              </a:ext>
            </a:extLst>
          </p:cNvPr>
          <p:cNvSpPr txBox="1"/>
          <p:nvPr/>
        </p:nvSpPr>
        <p:spPr>
          <a:xfrm>
            <a:off x="7251585" y="53918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3CFA983B-0664-A365-D2E1-CF17118BBE50}"/>
              </a:ext>
            </a:extLst>
          </p:cNvPr>
          <p:cNvSpPr txBox="1"/>
          <p:nvPr/>
        </p:nvSpPr>
        <p:spPr>
          <a:xfrm>
            <a:off x="8264540" y="33995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464C1F4C-D055-67E0-E640-02499133B6A5}"/>
              </a:ext>
            </a:extLst>
          </p:cNvPr>
          <p:cNvSpPr txBox="1"/>
          <p:nvPr/>
        </p:nvSpPr>
        <p:spPr>
          <a:xfrm>
            <a:off x="8264540" y="43957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CE49669C-3145-58E2-29F5-AE6ACE7F67BE}"/>
              </a:ext>
            </a:extLst>
          </p:cNvPr>
          <p:cNvSpPr txBox="1"/>
          <p:nvPr/>
        </p:nvSpPr>
        <p:spPr>
          <a:xfrm>
            <a:off x="8264540" y="539187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Content Placeholder 2">
            <a:extLst>
              <a:ext uri="{FF2B5EF4-FFF2-40B4-BE49-F238E27FC236}">
                <a16:creationId xmlns:a16="http://schemas.microsoft.com/office/drawing/2014/main" id="{866474D2-CB06-5B75-A674-C593A853B8DC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Row-wise broadcast real max(x) to each cluster</a:t>
            </a:r>
          </a:p>
        </p:txBody>
      </p:sp>
      <p:pic>
        <p:nvPicPr>
          <p:cNvPr id="295" name="图片 294">
            <a:extLst>
              <a:ext uri="{FF2B5EF4-FFF2-40B4-BE49-F238E27FC236}">
                <a16:creationId xmlns:a16="http://schemas.microsoft.com/office/drawing/2014/main" id="{A4204A7E-F41F-1F35-D7DD-67107B1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832" y="656663"/>
            <a:ext cx="3317679" cy="718905"/>
          </a:xfrm>
          <a:prstGeom prst="rect">
            <a:avLst/>
          </a:prstGeom>
        </p:spPr>
      </p:pic>
      <p:cxnSp>
        <p:nvCxnSpPr>
          <p:cNvPr id="296" name="直接箭头连接符 295">
            <a:extLst>
              <a:ext uri="{FF2B5EF4-FFF2-40B4-BE49-F238E27FC236}">
                <a16:creationId xmlns:a16="http://schemas.microsoft.com/office/drawing/2014/main" id="{9FB7D49C-9565-3FC0-1F38-887543F30DDB}"/>
              </a:ext>
            </a:extLst>
          </p:cNvPr>
          <p:cNvCxnSpPr>
            <a:cxnSpLocks/>
          </p:cNvCxnSpPr>
          <p:nvPr/>
        </p:nvCxnSpPr>
        <p:spPr>
          <a:xfrm>
            <a:off x="9646315" y="1853914"/>
            <a:ext cx="211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文本框 296">
            <a:extLst>
              <a:ext uri="{FF2B5EF4-FFF2-40B4-BE49-F238E27FC236}">
                <a16:creationId xmlns:a16="http://schemas.microsoft.com/office/drawing/2014/main" id="{C0F997BA-AA25-15F9-0BFD-F53E88953A6E}"/>
              </a:ext>
            </a:extLst>
          </p:cNvPr>
          <p:cNvSpPr txBox="1"/>
          <p:nvPr/>
        </p:nvSpPr>
        <p:spPr>
          <a:xfrm>
            <a:off x="9630522" y="1448002"/>
            <a:ext cx="224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row-wise broadcast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1701855-5B52-A9AE-881E-C4E07F3E6BF7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FE40D7E-E1B2-6D81-5346-8832C00310FA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83589E5-0205-B53C-84DC-DB4E70B9BCD3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2FF24D9-62E8-9BB0-2409-0CEBB026E722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28D5701C-1314-0A8A-0025-F04B70317952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7B402759-5C9F-CFF7-9ABC-18EE588EC935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72CEBC8-19D1-3CC0-2CB6-A387FFA77F83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9C870937-7134-B185-6E32-5E35054AD8FC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340C163-D1BA-ED35-A5B1-A1A6439DD784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C814D24B-63B1-15B8-C792-8E75C87F4CFF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35B69CC4-7A56-A379-A3C8-78595C597C64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C27FB48A-DEBA-A6B2-353C-3923F9F35842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99B55D3A-96CA-6F74-9B21-7446DC60EE1A}"/>
              </a:ext>
            </a:extLst>
          </p:cNvPr>
          <p:cNvCxnSpPr/>
          <p:nvPr/>
        </p:nvCxnSpPr>
        <p:spPr>
          <a:xfrm flipV="1">
            <a:off x="5483444" y="2505278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990BC7E9-A70B-8A64-D30A-1C8BE46038CE}"/>
              </a:ext>
            </a:extLst>
          </p:cNvPr>
          <p:cNvSpPr txBox="1"/>
          <p:nvPr/>
        </p:nvSpPr>
        <p:spPr>
          <a:xfrm>
            <a:off x="5225675" y="24034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1ACFDD6-AD3D-9A7A-26F3-5D2E223ED265}"/>
              </a:ext>
            </a:extLst>
          </p:cNvPr>
          <p:cNvSpPr txBox="1"/>
          <p:nvPr/>
        </p:nvSpPr>
        <p:spPr>
          <a:xfrm>
            <a:off x="6238630" y="24034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C4F35BFA-4EEB-EDCD-425F-4EFF549F1B91}"/>
              </a:ext>
            </a:extLst>
          </p:cNvPr>
          <p:cNvSpPr txBox="1"/>
          <p:nvPr/>
        </p:nvSpPr>
        <p:spPr>
          <a:xfrm>
            <a:off x="7251585" y="24034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B23C3BF4-DE58-EAB3-1E5D-361A34AADC84}"/>
              </a:ext>
            </a:extLst>
          </p:cNvPr>
          <p:cNvSpPr txBox="1"/>
          <p:nvPr/>
        </p:nvSpPr>
        <p:spPr>
          <a:xfrm>
            <a:off x="8264540" y="2403423"/>
            <a:ext cx="321733" cy="21166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720000"/>
            <a:r>
              <a:rPr lang="en-US" altLang="zh-CN" sz="12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</a:t>
            </a:r>
            <a:r>
              <a:rPr lang="en-US" altLang="zh-CN" sz="1200" b="1" i="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ax</a:t>
            </a:r>
            <a:endParaRPr lang="zh-CN" altLang="en-US" sz="1200" b="1" i="0" baseline="-25000" dirty="0">
              <a:solidFill>
                <a:schemeClr val="accent4">
                  <a:lumMod val="20000"/>
                  <a:lumOff val="8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Title 1">
            <a:extLst>
              <a:ext uri="{FF2B5EF4-FFF2-40B4-BE49-F238E27FC236}">
                <a16:creationId xmlns:a16="http://schemas.microsoft.com/office/drawing/2014/main" id="{4F245062-7549-282F-28BC-D2411CF39F45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SoftMax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1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D10564-33F7-E964-BDE8-C974EB383574}"/>
                  </a:ext>
                </a:extLst>
              </p:cNvPr>
              <p:cNvSpPr txBox="1"/>
              <p:nvPr/>
            </p:nvSpPr>
            <p:spPr>
              <a:xfrm>
                <a:off x="5225675" y="2398037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0D10564-33F7-E964-BDE8-C974EB383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75" y="2398037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CF386B-5C4C-757C-F904-091C662ECD9D}"/>
                  </a:ext>
                </a:extLst>
              </p:cNvPr>
              <p:cNvSpPr txBox="1"/>
              <p:nvPr/>
            </p:nvSpPr>
            <p:spPr>
              <a:xfrm>
                <a:off x="6237490" y="2398037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8CF386B-5C4C-757C-F904-091C662EC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90" y="2398037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6CCFF91-9E54-854A-D465-A735BA2FFA0A}"/>
                  </a:ext>
                </a:extLst>
              </p:cNvPr>
              <p:cNvSpPr txBox="1"/>
              <p:nvPr/>
            </p:nvSpPr>
            <p:spPr>
              <a:xfrm>
                <a:off x="7249305" y="2398037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6CCFF91-9E54-854A-D465-A735BA2F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5" y="2398037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E6CF8AD-F3E1-4C65-9F47-E3391B2B668A}"/>
                  </a:ext>
                </a:extLst>
              </p:cNvPr>
              <p:cNvSpPr txBox="1"/>
              <p:nvPr/>
            </p:nvSpPr>
            <p:spPr>
              <a:xfrm>
                <a:off x="8261120" y="2398037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E6CF8AD-F3E1-4C65-9F47-E3391B2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20" y="2398037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2CC4898-2C2A-AEE1-8F6F-AA9B1B34E351}"/>
                  </a:ext>
                </a:extLst>
              </p:cNvPr>
              <p:cNvSpPr txBox="1"/>
              <p:nvPr/>
            </p:nvSpPr>
            <p:spPr>
              <a:xfrm>
                <a:off x="5225675" y="3395278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C2CC4898-2C2A-AEE1-8F6F-AA9B1B34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75" y="3395278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CCB32DAC-29EA-1734-2BF1-14F5E551D62D}"/>
                  </a:ext>
                </a:extLst>
              </p:cNvPr>
              <p:cNvSpPr txBox="1"/>
              <p:nvPr/>
            </p:nvSpPr>
            <p:spPr>
              <a:xfrm>
                <a:off x="6237490" y="3395278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0" name="文本框 299">
                <a:extLst>
                  <a:ext uri="{FF2B5EF4-FFF2-40B4-BE49-F238E27FC236}">
                    <a16:creationId xmlns:a16="http://schemas.microsoft.com/office/drawing/2014/main" id="{CCB32DAC-29EA-1734-2BF1-14F5E551D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90" y="3395278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29E80948-6687-3AB1-22BF-2309B6CA6AD4}"/>
                  </a:ext>
                </a:extLst>
              </p:cNvPr>
              <p:cNvSpPr txBox="1"/>
              <p:nvPr/>
            </p:nvSpPr>
            <p:spPr>
              <a:xfrm>
                <a:off x="7249305" y="3395278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1" name="文本框 300">
                <a:extLst>
                  <a:ext uri="{FF2B5EF4-FFF2-40B4-BE49-F238E27FC236}">
                    <a16:creationId xmlns:a16="http://schemas.microsoft.com/office/drawing/2014/main" id="{29E80948-6687-3AB1-22BF-2309B6CA6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5" y="3395278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E1D49FC6-CA38-F2FD-E28F-A85ED63207B6}"/>
                  </a:ext>
                </a:extLst>
              </p:cNvPr>
              <p:cNvSpPr txBox="1"/>
              <p:nvPr/>
            </p:nvSpPr>
            <p:spPr>
              <a:xfrm>
                <a:off x="8261120" y="3395278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2" name="文本框 301">
                <a:extLst>
                  <a:ext uri="{FF2B5EF4-FFF2-40B4-BE49-F238E27FC236}">
                    <a16:creationId xmlns:a16="http://schemas.microsoft.com/office/drawing/2014/main" id="{E1D49FC6-CA38-F2FD-E28F-A85ED632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20" y="3395278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66223CF6-AC2C-581B-C8B3-9C506DF536B6}"/>
                  </a:ext>
                </a:extLst>
              </p:cNvPr>
              <p:cNvSpPr txBox="1"/>
              <p:nvPr/>
            </p:nvSpPr>
            <p:spPr>
              <a:xfrm>
                <a:off x="5225675" y="4392519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3" name="文本框 302">
                <a:extLst>
                  <a:ext uri="{FF2B5EF4-FFF2-40B4-BE49-F238E27FC236}">
                    <a16:creationId xmlns:a16="http://schemas.microsoft.com/office/drawing/2014/main" id="{66223CF6-AC2C-581B-C8B3-9C506DF5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75" y="4392519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B5F4663E-A19B-2198-F3F5-85159632B39E}"/>
                  </a:ext>
                </a:extLst>
              </p:cNvPr>
              <p:cNvSpPr txBox="1"/>
              <p:nvPr/>
            </p:nvSpPr>
            <p:spPr>
              <a:xfrm>
                <a:off x="6237490" y="4392519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B5F4663E-A19B-2198-F3F5-85159632B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90" y="4392519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3F63606-D035-3BD5-DF94-79ADB3D7C125}"/>
                  </a:ext>
                </a:extLst>
              </p:cNvPr>
              <p:cNvSpPr txBox="1"/>
              <p:nvPr/>
            </p:nvSpPr>
            <p:spPr>
              <a:xfrm>
                <a:off x="7249305" y="4392519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C3F63606-D035-3BD5-DF94-79ADB3D7C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5" y="4392519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22D87926-C61E-0254-674D-02F1F8ABC7C9}"/>
                  </a:ext>
                </a:extLst>
              </p:cNvPr>
              <p:cNvSpPr txBox="1"/>
              <p:nvPr/>
            </p:nvSpPr>
            <p:spPr>
              <a:xfrm>
                <a:off x="8261120" y="4392519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22D87926-C61E-0254-674D-02F1F8AB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20" y="4392519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F78277C6-22D5-3159-0602-3B6A0684DAFB}"/>
                  </a:ext>
                </a:extLst>
              </p:cNvPr>
              <p:cNvSpPr txBox="1"/>
              <p:nvPr/>
            </p:nvSpPr>
            <p:spPr>
              <a:xfrm>
                <a:off x="5225675" y="5389760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F78277C6-22D5-3159-0602-3B6A0684D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675" y="5389760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45617BE4-5E0F-FA03-13E3-CA413A4116FC}"/>
                  </a:ext>
                </a:extLst>
              </p:cNvPr>
              <p:cNvSpPr txBox="1"/>
              <p:nvPr/>
            </p:nvSpPr>
            <p:spPr>
              <a:xfrm>
                <a:off x="6237490" y="5389760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8" name="文本框 307">
                <a:extLst>
                  <a:ext uri="{FF2B5EF4-FFF2-40B4-BE49-F238E27FC236}">
                    <a16:creationId xmlns:a16="http://schemas.microsoft.com/office/drawing/2014/main" id="{45617BE4-5E0F-FA03-13E3-CA413A411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490" y="5389760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677B228-9E23-1A74-89D2-7F22B593D45D}"/>
                  </a:ext>
                </a:extLst>
              </p:cNvPr>
              <p:cNvSpPr txBox="1"/>
              <p:nvPr/>
            </p:nvSpPr>
            <p:spPr>
              <a:xfrm>
                <a:off x="7249305" y="5389760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6677B228-9E23-1A74-89D2-7F22B593D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305" y="5389760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11E68FB9-40FB-7D26-B796-22DEDD44DF01}"/>
                  </a:ext>
                </a:extLst>
              </p:cNvPr>
              <p:cNvSpPr txBox="1"/>
              <p:nvPr/>
            </p:nvSpPr>
            <p:spPr>
              <a:xfrm>
                <a:off x="8261120" y="5389760"/>
                <a:ext cx="947650" cy="154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l" defTabSz="7200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900" b="1" i="1" dirty="0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zh-CN" sz="900" b="1" i="1" dirty="0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900" b="1" i="0" baseline="-250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mc:Choice>
        <mc:Fallback xmlns=""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11E68FB9-40FB-7D26-B796-22DEDD44D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20" y="5389760"/>
                <a:ext cx="947650" cy="154664"/>
              </a:xfrm>
              <a:prstGeom prst="rect">
                <a:avLst/>
              </a:prstGeom>
              <a:blipFill>
                <a:blip r:embed="rId2"/>
                <a:stretch>
                  <a:fillRect r="-641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直接箭头连接符 311">
            <a:extLst>
              <a:ext uri="{FF2B5EF4-FFF2-40B4-BE49-F238E27FC236}">
                <a16:creationId xmlns:a16="http://schemas.microsoft.com/office/drawing/2014/main" id="{F2F677D0-231F-2BBE-5E81-E0090F9290A7}"/>
              </a:ext>
            </a:extLst>
          </p:cNvPr>
          <p:cNvCxnSpPr/>
          <p:nvPr/>
        </p:nvCxnSpPr>
        <p:spPr>
          <a:xfrm>
            <a:off x="5342466" y="2558864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2A33DDFF-0A57-0EBB-F267-2D3435F4A4A1}"/>
              </a:ext>
            </a:extLst>
          </p:cNvPr>
          <p:cNvCxnSpPr/>
          <p:nvPr/>
        </p:nvCxnSpPr>
        <p:spPr>
          <a:xfrm>
            <a:off x="6349258" y="2558864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直接箭头连接符 313">
            <a:extLst>
              <a:ext uri="{FF2B5EF4-FFF2-40B4-BE49-F238E27FC236}">
                <a16:creationId xmlns:a16="http://schemas.microsoft.com/office/drawing/2014/main" id="{155A0156-405D-8B1F-DFE4-E93F49BF4EE7}"/>
              </a:ext>
            </a:extLst>
          </p:cNvPr>
          <p:cNvCxnSpPr/>
          <p:nvPr/>
        </p:nvCxnSpPr>
        <p:spPr>
          <a:xfrm>
            <a:off x="7356050" y="2558864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6E0F25A5-2F5B-8D17-E54B-39D6253F5EB9}"/>
              </a:ext>
            </a:extLst>
          </p:cNvPr>
          <p:cNvCxnSpPr/>
          <p:nvPr/>
        </p:nvCxnSpPr>
        <p:spPr>
          <a:xfrm>
            <a:off x="8362842" y="2558864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442704D3-B9E1-E8F9-2B7A-F5FA51E87025}"/>
              </a:ext>
            </a:extLst>
          </p:cNvPr>
          <p:cNvCxnSpPr/>
          <p:nvPr/>
        </p:nvCxnSpPr>
        <p:spPr>
          <a:xfrm>
            <a:off x="5342466" y="3556105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直接箭头连接符 316">
            <a:extLst>
              <a:ext uri="{FF2B5EF4-FFF2-40B4-BE49-F238E27FC236}">
                <a16:creationId xmlns:a16="http://schemas.microsoft.com/office/drawing/2014/main" id="{DD760C36-84B9-4EF1-D846-288525883B0C}"/>
              </a:ext>
            </a:extLst>
          </p:cNvPr>
          <p:cNvCxnSpPr/>
          <p:nvPr/>
        </p:nvCxnSpPr>
        <p:spPr>
          <a:xfrm>
            <a:off x="6349258" y="3556105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507F3C2A-28FA-D463-48FF-132F31DB5FAE}"/>
              </a:ext>
            </a:extLst>
          </p:cNvPr>
          <p:cNvCxnSpPr/>
          <p:nvPr/>
        </p:nvCxnSpPr>
        <p:spPr>
          <a:xfrm>
            <a:off x="7356050" y="3556105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75F38D2D-D3F6-0714-4B39-5A2658B0159D}"/>
              </a:ext>
            </a:extLst>
          </p:cNvPr>
          <p:cNvCxnSpPr/>
          <p:nvPr/>
        </p:nvCxnSpPr>
        <p:spPr>
          <a:xfrm>
            <a:off x="8362842" y="3556105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直接箭头连接符 319">
            <a:extLst>
              <a:ext uri="{FF2B5EF4-FFF2-40B4-BE49-F238E27FC236}">
                <a16:creationId xmlns:a16="http://schemas.microsoft.com/office/drawing/2014/main" id="{F9BE6BD6-E077-5645-D642-2A9A52F80CEF}"/>
              </a:ext>
            </a:extLst>
          </p:cNvPr>
          <p:cNvCxnSpPr/>
          <p:nvPr/>
        </p:nvCxnSpPr>
        <p:spPr>
          <a:xfrm>
            <a:off x="5342466" y="4553346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05715D42-BB9B-CD34-753F-5F283ED0F0D8}"/>
              </a:ext>
            </a:extLst>
          </p:cNvPr>
          <p:cNvCxnSpPr/>
          <p:nvPr/>
        </p:nvCxnSpPr>
        <p:spPr>
          <a:xfrm>
            <a:off x="6349258" y="4553346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E3D3AC2F-5F45-AAC4-EB57-B828B423E349}"/>
              </a:ext>
            </a:extLst>
          </p:cNvPr>
          <p:cNvCxnSpPr/>
          <p:nvPr/>
        </p:nvCxnSpPr>
        <p:spPr>
          <a:xfrm>
            <a:off x="7356050" y="4553346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直接箭头连接符 322">
            <a:extLst>
              <a:ext uri="{FF2B5EF4-FFF2-40B4-BE49-F238E27FC236}">
                <a16:creationId xmlns:a16="http://schemas.microsoft.com/office/drawing/2014/main" id="{7EE52A5C-E643-57AE-2E96-C57E522203ED}"/>
              </a:ext>
            </a:extLst>
          </p:cNvPr>
          <p:cNvCxnSpPr/>
          <p:nvPr/>
        </p:nvCxnSpPr>
        <p:spPr>
          <a:xfrm>
            <a:off x="8362842" y="4553346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直接箭头连接符 323">
            <a:extLst>
              <a:ext uri="{FF2B5EF4-FFF2-40B4-BE49-F238E27FC236}">
                <a16:creationId xmlns:a16="http://schemas.microsoft.com/office/drawing/2014/main" id="{46E44C2C-C997-E771-A89C-B4855B385664}"/>
              </a:ext>
            </a:extLst>
          </p:cNvPr>
          <p:cNvCxnSpPr/>
          <p:nvPr/>
        </p:nvCxnSpPr>
        <p:spPr>
          <a:xfrm>
            <a:off x="5342466" y="5550587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4137DF28-E57E-2EB6-A2CE-A26F531649D6}"/>
              </a:ext>
            </a:extLst>
          </p:cNvPr>
          <p:cNvCxnSpPr/>
          <p:nvPr/>
        </p:nvCxnSpPr>
        <p:spPr>
          <a:xfrm>
            <a:off x="6349258" y="5550587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直接箭头连接符 325">
            <a:extLst>
              <a:ext uri="{FF2B5EF4-FFF2-40B4-BE49-F238E27FC236}">
                <a16:creationId xmlns:a16="http://schemas.microsoft.com/office/drawing/2014/main" id="{1085470C-B1FA-8CCF-5158-339429BAE904}"/>
              </a:ext>
            </a:extLst>
          </p:cNvPr>
          <p:cNvCxnSpPr/>
          <p:nvPr/>
        </p:nvCxnSpPr>
        <p:spPr>
          <a:xfrm>
            <a:off x="7356050" y="5550587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7" name="直接箭头连接符 326">
            <a:extLst>
              <a:ext uri="{FF2B5EF4-FFF2-40B4-BE49-F238E27FC236}">
                <a16:creationId xmlns:a16="http://schemas.microsoft.com/office/drawing/2014/main" id="{20BCAA49-0B2E-0BE1-B2AD-54F2DBE123A7}"/>
              </a:ext>
            </a:extLst>
          </p:cNvPr>
          <p:cNvCxnSpPr/>
          <p:nvPr/>
        </p:nvCxnSpPr>
        <p:spPr>
          <a:xfrm>
            <a:off x="8362842" y="5550587"/>
            <a:ext cx="159664" cy="105610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7BE9A6CE-41D3-28A9-B175-E970664C2402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87A52B-E26E-3EA1-8B88-B44015D0C799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A3AA41EA-3906-31A8-25D4-CE3DF5D4E723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2193D4-7832-114C-BFC4-AF923DB94266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DD73F7-7419-1A30-C5C6-B3C2BCCF1DA0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E2C051B-B4E0-7B46-62C9-0041C4628D95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09CBC-6FAB-7EE7-7CC4-CB8ED0D11400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F83F07-734B-7A0F-11F8-6D8B7EBAF515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6BAC5B4-4242-7D36-DF6E-50094408EA6D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38AEB7E-E698-3F6C-2C25-2EF78A562DE2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A0462DC-DA10-86DD-6806-C8F931EAB80F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188EAA-3D9B-5141-B546-929756EAF672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B6ED49-9A67-F5F2-25E4-9B986CE72286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2A6D97E-24D1-3508-FB99-8009CDAC25C3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7E82F7D-52C5-03D1-C04B-673CCA8834E5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6774F67-A013-AB3B-D3F0-9BD12CCFB389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4208D832-2A48-2DC0-3472-EFE6FF9D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51" name="星形: 五角 50">
            <a:extLst>
              <a:ext uri="{FF2B5EF4-FFF2-40B4-BE49-F238E27FC236}">
                <a16:creationId xmlns:a16="http://schemas.microsoft.com/office/drawing/2014/main" id="{DC54524B-FE00-27FF-FDBE-1B6EC1905374}"/>
              </a:ext>
            </a:extLst>
          </p:cNvPr>
          <p:cNvSpPr/>
          <p:nvPr/>
        </p:nvSpPr>
        <p:spPr>
          <a:xfrm>
            <a:off x="10243853" y="3955202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DC79D7EA-2737-04B6-3532-8CEBE0031ADC}"/>
              </a:ext>
            </a:extLst>
          </p:cNvPr>
          <p:cNvSpPr txBox="1">
            <a:spLocks/>
          </p:cNvSpPr>
          <p:nvPr/>
        </p:nvSpPr>
        <p:spPr>
          <a:xfrm>
            <a:off x="318520" y="738705"/>
            <a:ext cx="4820747" cy="191960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Do the same reduction and broadcast for </a:t>
            </a:r>
            <a:r>
              <a:rPr lang="zh-CN" altLang="en-US" sz="1977" dirty="0"/>
              <a:t>𝚺𝒆𝒙𝒑</a:t>
            </a:r>
            <a:r>
              <a:rPr lang="en-US" altLang="zh-CN" sz="1977" dirty="0"/>
              <a:t>(</a:t>
            </a:r>
            <a:r>
              <a:rPr lang="zh-CN" altLang="en-US" sz="1977" dirty="0"/>
              <a:t>𝒙</a:t>
            </a:r>
            <a:r>
              <a:rPr lang="en-US" altLang="zh-CN" sz="1977" dirty="0"/>
              <a:t>_</a:t>
            </a:r>
            <a:r>
              <a:rPr lang="zh-CN" altLang="en-US" sz="1977" dirty="0"/>
              <a:t>𝒊−𝒎𝒂𝒙</a:t>
            </a:r>
            <a:r>
              <a:rPr lang="en-US" altLang="zh-CN" sz="1977" dirty="0"/>
              <a:t>(</a:t>
            </a:r>
            <a:r>
              <a:rPr lang="zh-CN" altLang="en-US" sz="1977" dirty="0"/>
              <a:t>𝒙</a:t>
            </a:r>
            <a:r>
              <a:rPr lang="en-US" altLang="zh-CN" sz="1977" dirty="0"/>
              <a:t>))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Finally finish SoftMax operation on local attention matrix tile of each cluster </a:t>
            </a:r>
          </a:p>
          <a:p>
            <a:pPr lvl="1" indent="-304795">
              <a:spcBef>
                <a:spcPts val="1270"/>
              </a:spcBef>
              <a:defRPr/>
            </a:pPr>
            <a:endParaRPr lang="en-US" altLang="zh-CN" sz="1977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D48F8F9-DE04-426E-5E0D-EC626164CF10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F67C608-BDC4-A8A6-48EF-43504951E07B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A13581-388A-DACE-D212-B4584E261C86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2990631-499C-E361-D670-671E6F3E3689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F303C8-4ACE-24A8-CCC9-D50D2D6996D6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8EF46-51FB-9D25-FD88-3FC2D5884EA7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FDF7C20-E3D6-4952-2990-04D1E9F07485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C0FC266-1011-179D-EA94-D19E03D6F4E6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8B6A96-F4A6-D964-2FD8-855D67ACCC15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181659A-7432-FF10-E6E3-4340E3A1A935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0275052-661F-48DF-B3E6-46F6A2EE6ACF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B6B91FA-6523-9C44-8704-A31478E2624B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B40C268C-FB09-BC22-78CC-79D398D19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6832" y="656663"/>
            <a:ext cx="3317679" cy="718905"/>
          </a:xfrm>
          <a:prstGeom prst="rect">
            <a:avLst/>
          </a:prstGeom>
        </p:spPr>
      </p:pic>
      <p:sp>
        <p:nvSpPr>
          <p:cNvPr id="260" name="Title 1">
            <a:extLst>
              <a:ext uri="{FF2B5EF4-FFF2-40B4-BE49-F238E27FC236}">
                <a16:creationId xmlns:a16="http://schemas.microsoft.com/office/drawing/2014/main" id="{C4A7FA02-EBFA-3363-A687-E9447C3F16E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SoftMax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85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050306-E9DC-6CAC-D564-E08C41B75524}"/>
              </a:ext>
            </a:extLst>
          </p:cNvPr>
          <p:cNvSpPr/>
          <p:nvPr/>
        </p:nvSpPr>
        <p:spPr>
          <a:xfrm>
            <a:off x="5990666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65C570-772D-ADA5-D514-F442ECA1A6C5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31B7188-47A9-C1C1-7ECA-5807FFC39E68}"/>
              </a:ext>
            </a:extLst>
          </p:cNvPr>
          <p:cNvSpPr/>
          <p:nvPr/>
        </p:nvSpPr>
        <p:spPr>
          <a:xfrm>
            <a:off x="5990665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8231443-8E88-1B0D-A233-D777EF77B056}"/>
              </a:ext>
            </a:extLst>
          </p:cNvPr>
          <p:cNvSpPr/>
          <p:nvPr/>
        </p:nvSpPr>
        <p:spPr>
          <a:xfrm>
            <a:off x="5990665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954F56-C95D-0A86-5F19-606185646D9D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95FAF8-C516-3CE6-DB8E-BB3425C989DF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FF26F4-9B01-B179-A232-0350D0F3834B}"/>
              </a:ext>
            </a:extLst>
          </p:cNvPr>
          <p:cNvSpPr/>
          <p:nvPr/>
        </p:nvSpPr>
        <p:spPr>
          <a:xfrm>
            <a:off x="5990665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CD2F8F1-FE56-DDD1-12B1-9594B36012BF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813B53A-01CF-AF23-7944-28D7D5E2B9A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016727E-9DDD-882E-B7FF-392841CE5F8D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EB573C-B35C-6D53-E2BD-36FC81F08D16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B5F034-9C2E-EB95-95D4-C33052392B02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4FAB72-C888-D4BC-B260-9B818B1EB2CB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B7CE5B9-7D0F-EB83-8C93-CB671E8E3DFE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BAA01A-71A5-030B-CDD2-E3196F0A6501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EEE416-FCC9-3DF1-54E9-23D21CFE591C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A2745C-B9DB-3197-0B7B-2F33987A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1518DA16-4E69-EE1B-7603-96B48D108207}"/>
              </a:ext>
            </a:extLst>
          </p:cNvPr>
          <p:cNvSpPr/>
          <p:nvPr/>
        </p:nvSpPr>
        <p:spPr>
          <a:xfrm>
            <a:off x="10777839" y="4298997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9E6D164-B62A-145A-706E-5245A8C4645E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SV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C2579ECA-7587-38F1-7291-5565506C3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98" y="707204"/>
            <a:ext cx="2964164" cy="822536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B3F45371-4D65-AE6B-775C-74A70B8CD275}"/>
              </a:ext>
            </a:extLst>
          </p:cNvPr>
          <p:cNvSpPr/>
          <p:nvPr/>
        </p:nvSpPr>
        <p:spPr>
          <a:xfrm>
            <a:off x="2265680" y="746218"/>
            <a:ext cx="2357120" cy="798102"/>
          </a:xfrm>
          <a:prstGeom prst="rect">
            <a:avLst/>
          </a:prstGeom>
          <a:solidFill>
            <a:srgbClr val="E6A4A1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566D21C-F549-E3B5-4DB4-128C410BD245}"/>
              </a:ext>
            </a:extLst>
          </p:cNvPr>
          <p:cNvSpPr/>
          <p:nvPr/>
        </p:nvSpPr>
        <p:spPr>
          <a:xfrm>
            <a:off x="4766732" y="746218"/>
            <a:ext cx="532347" cy="798102"/>
          </a:xfrm>
          <a:prstGeom prst="rect">
            <a:avLst/>
          </a:prstGeom>
          <a:solidFill>
            <a:schemeClr val="accent4">
              <a:lumMod val="50000"/>
              <a:alpha val="3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AD9141A-819D-43B7-4666-9577D3FC21E9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Load and row-wise broadcast </a:t>
            </a:r>
            <a:r>
              <a:rPr lang="en-US" altLang="zh-CN" sz="1977" dirty="0" err="1"/>
              <a:t>V</a:t>
            </a:r>
            <a:r>
              <a:rPr lang="en-US" altLang="zh-CN" sz="1977" baseline="-25000" dirty="0" err="1"/>
              <a:t>pre</a:t>
            </a:r>
            <a:r>
              <a:rPr lang="en-US" altLang="zh-CN" sz="1977" baseline="-25000" dirty="0"/>
              <a:t> </a:t>
            </a:r>
            <a:r>
              <a:rPr lang="en-US" altLang="zh-CN" sz="1977" dirty="0"/>
              <a:t>of Head0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B7384B8-C8C0-0A1E-8C27-371113B12936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3DAD174-7382-83DD-590B-6201D9B5122F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02B622F-EF5F-394C-238D-13851829FEFD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22959E2-3410-AC8D-2C78-C0A81B305F93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4ECF718-C3F0-CA70-A15C-374BE9FA81E2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0659859-AB2A-4F07-88CE-66959A8CD502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8A7414A-8DE2-6EBD-EA80-9B4104FDE191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14DBCCA-51E1-1D49-F622-B9BAFBA7CD8A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6443CB3-2C28-B347-3261-97B0079E691D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A431B11-DE44-EE95-1131-2A63AE10378A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75BF191-E1F9-6F8D-3F64-9F83A8AA9E0A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A7EF361D-0AD6-F4EA-CBD0-88644FF24DB3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843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050306-E9DC-6CAC-D564-E08C41B75524}"/>
              </a:ext>
            </a:extLst>
          </p:cNvPr>
          <p:cNvSpPr/>
          <p:nvPr/>
        </p:nvSpPr>
        <p:spPr>
          <a:xfrm>
            <a:off x="5990666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65C570-772D-ADA5-D514-F442ECA1A6C5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31B7188-47A9-C1C1-7ECA-5807FFC39E68}"/>
              </a:ext>
            </a:extLst>
          </p:cNvPr>
          <p:cNvSpPr/>
          <p:nvPr/>
        </p:nvSpPr>
        <p:spPr>
          <a:xfrm>
            <a:off x="5990665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8231443-8E88-1B0D-A233-D777EF77B056}"/>
              </a:ext>
            </a:extLst>
          </p:cNvPr>
          <p:cNvSpPr/>
          <p:nvPr/>
        </p:nvSpPr>
        <p:spPr>
          <a:xfrm>
            <a:off x="5990665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954F56-C95D-0A86-5F19-606185646D9D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95FAF8-C516-3CE6-DB8E-BB3425C989DF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FF26F4-9B01-B179-A232-0350D0F3834B}"/>
              </a:ext>
            </a:extLst>
          </p:cNvPr>
          <p:cNvSpPr/>
          <p:nvPr/>
        </p:nvSpPr>
        <p:spPr>
          <a:xfrm>
            <a:off x="5990665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CD2F8F1-FE56-DDD1-12B1-9594B36012BF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813B53A-01CF-AF23-7944-28D7D5E2B9A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016727E-9DDD-882E-B7FF-392841CE5F8D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EB573C-B35C-6D53-E2BD-36FC81F08D16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B5F034-9C2E-EB95-95D4-C33052392B02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4FAB72-C888-D4BC-B260-9B818B1EB2CB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B7CE5B9-7D0F-EB83-8C93-CB671E8E3DFE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BAA01A-71A5-030B-CDD2-E3196F0A6501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EEE416-FCC9-3DF1-54E9-23D21CFE591C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1BA27F-8777-BF9B-0969-6C884BCA31A8}"/>
              </a:ext>
            </a:extLst>
          </p:cNvPr>
          <p:cNvSpPr/>
          <p:nvPr/>
        </p:nvSpPr>
        <p:spPr>
          <a:xfrm>
            <a:off x="7000678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49D0C1-EAD1-07AA-AF85-C3B7786E29E3}"/>
              </a:ext>
            </a:extLst>
          </p:cNvPr>
          <p:cNvSpPr/>
          <p:nvPr/>
        </p:nvSpPr>
        <p:spPr>
          <a:xfrm>
            <a:off x="700067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A7BA36-2B26-4E81-E845-2B12494F8150}"/>
              </a:ext>
            </a:extLst>
          </p:cNvPr>
          <p:cNvSpPr/>
          <p:nvPr/>
        </p:nvSpPr>
        <p:spPr>
          <a:xfrm>
            <a:off x="7000677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4AE424-977A-A991-1C7D-A4CC6F0EBA65}"/>
              </a:ext>
            </a:extLst>
          </p:cNvPr>
          <p:cNvSpPr/>
          <p:nvPr/>
        </p:nvSpPr>
        <p:spPr>
          <a:xfrm>
            <a:off x="7000677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56DBB2-494A-5736-3B16-2CDD7272CEAC}"/>
              </a:ext>
            </a:extLst>
          </p:cNvPr>
          <p:cNvSpPr/>
          <p:nvPr/>
        </p:nvSpPr>
        <p:spPr>
          <a:xfrm>
            <a:off x="801069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DEBE62-DEEF-F288-DB6F-22167F2C39DB}"/>
              </a:ext>
            </a:extLst>
          </p:cNvPr>
          <p:cNvSpPr/>
          <p:nvPr/>
        </p:nvSpPr>
        <p:spPr>
          <a:xfrm>
            <a:off x="8010689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B2AABE-2387-1473-42CA-3BDC8325AB6F}"/>
              </a:ext>
            </a:extLst>
          </p:cNvPr>
          <p:cNvSpPr/>
          <p:nvPr/>
        </p:nvSpPr>
        <p:spPr>
          <a:xfrm>
            <a:off x="8010689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D96ED3-4AA8-9FA6-DAA3-B8CDFB97A847}"/>
              </a:ext>
            </a:extLst>
          </p:cNvPr>
          <p:cNvSpPr/>
          <p:nvPr/>
        </p:nvSpPr>
        <p:spPr>
          <a:xfrm>
            <a:off x="8010689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B39AFF-D5F7-EF68-40EB-0A45999979DA}"/>
              </a:ext>
            </a:extLst>
          </p:cNvPr>
          <p:cNvSpPr/>
          <p:nvPr/>
        </p:nvSpPr>
        <p:spPr>
          <a:xfrm>
            <a:off x="9020702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DF2A61-5F46-0A20-4E98-9E8A102C1BEE}"/>
              </a:ext>
            </a:extLst>
          </p:cNvPr>
          <p:cNvSpPr/>
          <p:nvPr/>
        </p:nvSpPr>
        <p:spPr>
          <a:xfrm>
            <a:off x="9020701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630E5B-0E52-B825-BB3F-8D2768E0A070}"/>
              </a:ext>
            </a:extLst>
          </p:cNvPr>
          <p:cNvSpPr/>
          <p:nvPr/>
        </p:nvSpPr>
        <p:spPr>
          <a:xfrm>
            <a:off x="902070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713445-EB91-F98E-E9FE-CFF5C584D134}"/>
              </a:ext>
            </a:extLst>
          </p:cNvPr>
          <p:cNvSpPr/>
          <p:nvPr/>
        </p:nvSpPr>
        <p:spPr>
          <a:xfrm>
            <a:off x="902070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C9F051E-56B9-345B-4D2F-EBB9519AB3D0}"/>
              </a:ext>
            </a:extLst>
          </p:cNvPr>
          <p:cNvCxnSpPr>
            <a:stCxn id="43" idx="3"/>
            <a:endCxn id="37" idx="1"/>
          </p:cNvCxnSpPr>
          <p:nvPr/>
        </p:nvCxnSpPr>
        <p:spPr>
          <a:xfrm>
            <a:off x="6175127" y="2873277"/>
            <a:ext cx="2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6870AE1-E46C-3143-7CF3-15120B005E90}"/>
              </a:ext>
            </a:extLst>
          </p:cNvPr>
          <p:cNvCxnSpPr/>
          <p:nvPr/>
        </p:nvCxnSpPr>
        <p:spPr>
          <a:xfrm>
            <a:off x="6175127" y="3908327"/>
            <a:ext cx="2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499C2D7-E7F4-CC56-26A0-A832A228AA7A}"/>
              </a:ext>
            </a:extLst>
          </p:cNvPr>
          <p:cNvCxnSpPr/>
          <p:nvPr/>
        </p:nvCxnSpPr>
        <p:spPr>
          <a:xfrm>
            <a:off x="6175127" y="4905277"/>
            <a:ext cx="2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5BF9B4E-B065-0149-248A-42BDB150E20C}"/>
              </a:ext>
            </a:extLst>
          </p:cNvPr>
          <p:cNvCxnSpPr/>
          <p:nvPr/>
        </p:nvCxnSpPr>
        <p:spPr>
          <a:xfrm>
            <a:off x="6175126" y="5902227"/>
            <a:ext cx="2845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F3A82E24-C017-EEA6-F45F-880F017A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63" name="星形: 五角 62">
            <a:extLst>
              <a:ext uri="{FF2B5EF4-FFF2-40B4-BE49-F238E27FC236}">
                <a16:creationId xmlns:a16="http://schemas.microsoft.com/office/drawing/2014/main" id="{00C9D9DB-C158-6444-2165-79BFC95AE76A}"/>
              </a:ext>
            </a:extLst>
          </p:cNvPr>
          <p:cNvSpPr/>
          <p:nvPr/>
        </p:nvSpPr>
        <p:spPr>
          <a:xfrm>
            <a:off x="10777839" y="4298997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57" name="图片 256">
            <a:extLst>
              <a:ext uri="{FF2B5EF4-FFF2-40B4-BE49-F238E27FC236}">
                <a16:creationId xmlns:a16="http://schemas.microsoft.com/office/drawing/2014/main" id="{47390832-D08F-0C22-E1B5-4C9128CF0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98" y="707204"/>
            <a:ext cx="2964164" cy="822536"/>
          </a:xfrm>
          <a:prstGeom prst="rect">
            <a:avLst/>
          </a:prstGeom>
        </p:spPr>
      </p:pic>
      <p:sp>
        <p:nvSpPr>
          <p:cNvPr id="258" name="矩形 257">
            <a:extLst>
              <a:ext uri="{FF2B5EF4-FFF2-40B4-BE49-F238E27FC236}">
                <a16:creationId xmlns:a16="http://schemas.microsoft.com/office/drawing/2014/main" id="{CF6C7E43-D36C-3877-A15F-48C95C0CC0F4}"/>
              </a:ext>
            </a:extLst>
          </p:cNvPr>
          <p:cNvSpPr/>
          <p:nvPr/>
        </p:nvSpPr>
        <p:spPr>
          <a:xfrm>
            <a:off x="2265680" y="746218"/>
            <a:ext cx="2357120" cy="798102"/>
          </a:xfrm>
          <a:prstGeom prst="rect">
            <a:avLst/>
          </a:prstGeom>
          <a:solidFill>
            <a:srgbClr val="E6A4A1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06A12D9F-FFB2-4DFF-35AA-ED319A0A9798}"/>
              </a:ext>
            </a:extLst>
          </p:cNvPr>
          <p:cNvSpPr/>
          <p:nvPr/>
        </p:nvSpPr>
        <p:spPr>
          <a:xfrm>
            <a:off x="4766732" y="746218"/>
            <a:ext cx="532347" cy="798102"/>
          </a:xfrm>
          <a:prstGeom prst="rect">
            <a:avLst/>
          </a:prstGeom>
          <a:solidFill>
            <a:schemeClr val="accent4">
              <a:lumMod val="50000"/>
              <a:alpha val="3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Content Placeholder 2">
            <a:extLst>
              <a:ext uri="{FF2B5EF4-FFF2-40B4-BE49-F238E27FC236}">
                <a16:creationId xmlns:a16="http://schemas.microsoft.com/office/drawing/2014/main" id="{92D80787-C310-4C10-AEF9-2E743A25FF7C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Load and row-wise broadcast </a:t>
            </a:r>
            <a:r>
              <a:rPr lang="en-US" altLang="zh-CN" sz="1977" dirty="0" err="1"/>
              <a:t>V</a:t>
            </a:r>
            <a:r>
              <a:rPr lang="en-US" altLang="zh-CN" sz="1977" baseline="-25000" dirty="0" err="1"/>
              <a:t>pre</a:t>
            </a:r>
            <a:r>
              <a:rPr lang="en-US" altLang="zh-CN" sz="1977" baseline="-25000" dirty="0"/>
              <a:t> </a:t>
            </a:r>
            <a:r>
              <a:rPr lang="en-US" altLang="zh-CN" sz="1977" dirty="0"/>
              <a:t>of Head0</a:t>
            </a: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EF7AEF2C-1E05-9FD3-E459-5A454A1B32D3}"/>
              </a:ext>
            </a:extLst>
          </p:cNvPr>
          <p:cNvCxnSpPr>
            <a:cxnSpLocks/>
          </p:cNvCxnSpPr>
          <p:nvPr/>
        </p:nvCxnSpPr>
        <p:spPr>
          <a:xfrm>
            <a:off x="9646315" y="1853914"/>
            <a:ext cx="211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5E75637D-D134-AF95-8C8C-92C66C5CF15F}"/>
              </a:ext>
            </a:extLst>
          </p:cNvPr>
          <p:cNvSpPr txBox="1"/>
          <p:nvPr/>
        </p:nvSpPr>
        <p:spPr>
          <a:xfrm>
            <a:off x="9630522" y="1448002"/>
            <a:ext cx="224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row-wise broadcast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D7C308F4-6F9A-C549-D34A-8748B3EDE1C9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B12B2236-9CB5-42FF-79E4-E59ECC3ADB4A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94519C5E-BA6F-5B7B-3EE6-143254192609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8FE42AFC-E4E9-1458-55AF-0E4E1280FB80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FEEA2C5-2AD5-D433-634E-96537CC1E5F1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712B173A-25D9-D1C9-14DE-43ACB35329FC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84F37655-A88A-6476-B76D-6C630EFCBA22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9B855300-6C4F-106D-BF2B-7B536FD2ED23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4FEB8A4A-28B0-E243-2CCE-029EA0EF8292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C396217A-2B9C-A4FE-3868-8395162E9E4A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77312BDC-D354-24F1-B6C9-C4645B5CE753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BC9FC0BF-DF64-83BB-2F03-802173616DA4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Title 1">
            <a:extLst>
              <a:ext uri="{FF2B5EF4-FFF2-40B4-BE49-F238E27FC236}">
                <a16:creationId xmlns:a16="http://schemas.microsoft.com/office/drawing/2014/main" id="{94D5142E-EB34-2DC6-6C24-2B6A10033CA9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SV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33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ABEFC9-E85A-CB99-D079-5CF791BEBA8E}"/>
              </a:ext>
            </a:extLst>
          </p:cNvPr>
          <p:cNvSpPr/>
          <p:nvPr/>
        </p:nvSpPr>
        <p:spPr>
          <a:xfrm>
            <a:off x="5502131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AA5FD-F161-6794-9F51-397EEE06A598}"/>
              </a:ext>
            </a:extLst>
          </p:cNvPr>
          <p:cNvSpPr/>
          <p:nvPr/>
        </p:nvSpPr>
        <p:spPr>
          <a:xfrm>
            <a:off x="6512969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DB8AA7-BF7F-FC9B-83EF-7BCD449582B4}"/>
              </a:ext>
            </a:extLst>
          </p:cNvPr>
          <p:cNvSpPr/>
          <p:nvPr/>
        </p:nvSpPr>
        <p:spPr>
          <a:xfrm>
            <a:off x="7523807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8C6FAE0-C760-66B2-9675-27A1FB7C0923}"/>
              </a:ext>
            </a:extLst>
          </p:cNvPr>
          <p:cNvSpPr/>
          <p:nvPr/>
        </p:nvSpPr>
        <p:spPr>
          <a:xfrm>
            <a:off x="8534645" y="2658311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A11DA87-BDEE-FDAB-3E2C-F97B7BFBB286}"/>
              </a:ext>
            </a:extLst>
          </p:cNvPr>
          <p:cNvSpPr/>
          <p:nvPr/>
        </p:nvSpPr>
        <p:spPr>
          <a:xfrm>
            <a:off x="5502131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869F67F8-E5D7-37D4-0BB7-881838CBA50A}"/>
              </a:ext>
            </a:extLst>
          </p:cNvPr>
          <p:cNvSpPr/>
          <p:nvPr/>
        </p:nvSpPr>
        <p:spPr>
          <a:xfrm>
            <a:off x="6512969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B3688E8C-69C1-8040-E617-BF3699028A51}"/>
              </a:ext>
            </a:extLst>
          </p:cNvPr>
          <p:cNvSpPr/>
          <p:nvPr/>
        </p:nvSpPr>
        <p:spPr>
          <a:xfrm>
            <a:off x="7523807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15FE058-40EE-0134-EBF4-41DCFF78E6C0}"/>
              </a:ext>
            </a:extLst>
          </p:cNvPr>
          <p:cNvSpPr/>
          <p:nvPr/>
        </p:nvSpPr>
        <p:spPr>
          <a:xfrm>
            <a:off x="8534645" y="3661715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C2F9DB5E-03F5-929E-9401-B7CB0DF59A8F}"/>
              </a:ext>
            </a:extLst>
          </p:cNvPr>
          <p:cNvSpPr/>
          <p:nvPr/>
        </p:nvSpPr>
        <p:spPr>
          <a:xfrm>
            <a:off x="5502131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01FDB869-FE2C-839D-3A69-FEC51E2B5EE1}"/>
              </a:ext>
            </a:extLst>
          </p:cNvPr>
          <p:cNvSpPr/>
          <p:nvPr/>
        </p:nvSpPr>
        <p:spPr>
          <a:xfrm>
            <a:off x="6512969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10594094-5826-04D6-D542-71942FB78BCF}"/>
              </a:ext>
            </a:extLst>
          </p:cNvPr>
          <p:cNvSpPr/>
          <p:nvPr/>
        </p:nvSpPr>
        <p:spPr>
          <a:xfrm>
            <a:off x="7523807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9D8C53E2-DA7D-0D72-A58A-A0651DE13BF4}"/>
              </a:ext>
            </a:extLst>
          </p:cNvPr>
          <p:cNvSpPr/>
          <p:nvPr/>
        </p:nvSpPr>
        <p:spPr>
          <a:xfrm>
            <a:off x="8534645" y="4665119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173FD6B0-9142-C686-29C8-0898BB01771F}"/>
              </a:ext>
            </a:extLst>
          </p:cNvPr>
          <p:cNvSpPr/>
          <p:nvPr/>
        </p:nvSpPr>
        <p:spPr>
          <a:xfrm>
            <a:off x="5502131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5A92D88-90C6-A895-03F9-2273D6864EEA}"/>
              </a:ext>
            </a:extLst>
          </p:cNvPr>
          <p:cNvSpPr/>
          <p:nvPr/>
        </p:nvSpPr>
        <p:spPr>
          <a:xfrm>
            <a:off x="6512969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1978A422-E201-B95B-E589-08315AFD2C68}"/>
              </a:ext>
            </a:extLst>
          </p:cNvPr>
          <p:cNvSpPr/>
          <p:nvPr/>
        </p:nvSpPr>
        <p:spPr>
          <a:xfrm>
            <a:off x="7523807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3FAFAC64-C46F-40A8-7564-4B6C5B40A6F4}"/>
              </a:ext>
            </a:extLst>
          </p:cNvPr>
          <p:cNvSpPr/>
          <p:nvPr/>
        </p:nvSpPr>
        <p:spPr>
          <a:xfrm>
            <a:off x="8534645" y="5668523"/>
            <a:ext cx="429851" cy="429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Att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2050306-E9DC-6CAC-D564-E08C41B75524}"/>
              </a:ext>
            </a:extLst>
          </p:cNvPr>
          <p:cNvSpPr/>
          <p:nvPr/>
        </p:nvSpPr>
        <p:spPr>
          <a:xfrm>
            <a:off x="5990666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65C570-772D-ADA5-D514-F442ECA1A6C5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31B7188-47A9-C1C1-7ECA-5807FFC39E68}"/>
              </a:ext>
            </a:extLst>
          </p:cNvPr>
          <p:cNvSpPr/>
          <p:nvPr/>
        </p:nvSpPr>
        <p:spPr>
          <a:xfrm>
            <a:off x="5990665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8231443-8E88-1B0D-A233-D777EF77B056}"/>
              </a:ext>
            </a:extLst>
          </p:cNvPr>
          <p:cNvSpPr/>
          <p:nvPr/>
        </p:nvSpPr>
        <p:spPr>
          <a:xfrm>
            <a:off x="5990665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954F56-C95D-0A86-5F19-606185646D9D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95FAF8-C516-3CE6-DB8E-BB3425C989DF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BFF26F4-9B01-B179-A232-0350D0F3834B}"/>
              </a:ext>
            </a:extLst>
          </p:cNvPr>
          <p:cNvSpPr/>
          <p:nvPr/>
        </p:nvSpPr>
        <p:spPr>
          <a:xfrm>
            <a:off x="5990665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CD2F8F1-FE56-DDD1-12B1-9594B36012BF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813B53A-01CF-AF23-7944-28D7D5E2B9A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016727E-9DDD-882E-B7FF-392841CE5F8D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EB573C-B35C-6D53-E2BD-36FC81F08D16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B5F034-9C2E-EB95-95D4-C33052392B02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4FAB72-C888-D4BC-B260-9B818B1EB2CB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B7CE5B9-7D0F-EB83-8C93-CB671E8E3DFE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BAA01A-71A5-030B-CDD2-E3196F0A6501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EEE416-FCC9-3DF1-54E9-23D21CFE591C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1BA27F-8777-BF9B-0969-6C884BCA31A8}"/>
              </a:ext>
            </a:extLst>
          </p:cNvPr>
          <p:cNvSpPr/>
          <p:nvPr/>
        </p:nvSpPr>
        <p:spPr>
          <a:xfrm>
            <a:off x="7000678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49D0C1-EAD1-07AA-AF85-C3B7786E29E3}"/>
              </a:ext>
            </a:extLst>
          </p:cNvPr>
          <p:cNvSpPr/>
          <p:nvPr/>
        </p:nvSpPr>
        <p:spPr>
          <a:xfrm>
            <a:off x="700067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AA7BA36-2B26-4E81-E845-2B12494F8150}"/>
              </a:ext>
            </a:extLst>
          </p:cNvPr>
          <p:cNvSpPr/>
          <p:nvPr/>
        </p:nvSpPr>
        <p:spPr>
          <a:xfrm>
            <a:off x="7000677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4AE424-977A-A991-1C7D-A4CC6F0EBA65}"/>
              </a:ext>
            </a:extLst>
          </p:cNvPr>
          <p:cNvSpPr/>
          <p:nvPr/>
        </p:nvSpPr>
        <p:spPr>
          <a:xfrm>
            <a:off x="7000677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D56DBB2-494A-5736-3B16-2CDD7272CEAC}"/>
              </a:ext>
            </a:extLst>
          </p:cNvPr>
          <p:cNvSpPr/>
          <p:nvPr/>
        </p:nvSpPr>
        <p:spPr>
          <a:xfrm>
            <a:off x="801069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8DEBE62-DEEF-F288-DB6F-22167F2C39DB}"/>
              </a:ext>
            </a:extLst>
          </p:cNvPr>
          <p:cNvSpPr/>
          <p:nvPr/>
        </p:nvSpPr>
        <p:spPr>
          <a:xfrm>
            <a:off x="8010689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7B2AABE-2387-1473-42CA-3BDC8325AB6F}"/>
              </a:ext>
            </a:extLst>
          </p:cNvPr>
          <p:cNvSpPr/>
          <p:nvPr/>
        </p:nvSpPr>
        <p:spPr>
          <a:xfrm>
            <a:off x="8010689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D96ED3-4AA8-9FA6-DAA3-B8CDFB97A847}"/>
              </a:ext>
            </a:extLst>
          </p:cNvPr>
          <p:cNvSpPr/>
          <p:nvPr/>
        </p:nvSpPr>
        <p:spPr>
          <a:xfrm>
            <a:off x="8010689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B39AFF-D5F7-EF68-40EB-0A45999979DA}"/>
              </a:ext>
            </a:extLst>
          </p:cNvPr>
          <p:cNvSpPr/>
          <p:nvPr/>
        </p:nvSpPr>
        <p:spPr>
          <a:xfrm>
            <a:off x="9020702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DF2A61-5F46-0A20-4E98-9E8A102C1BEE}"/>
              </a:ext>
            </a:extLst>
          </p:cNvPr>
          <p:cNvSpPr/>
          <p:nvPr/>
        </p:nvSpPr>
        <p:spPr>
          <a:xfrm>
            <a:off x="9020701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2630E5B-0E52-B825-BB3F-8D2768E0A070}"/>
              </a:ext>
            </a:extLst>
          </p:cNvPr>
          <p:cNvSpPr/>
          <p:nvPr/>
        </p:nvSpPr>
        <p:spPr>
          <a:xfrm>
            <a:off x="902070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7713445-EB91-F98E-E9FE-CFF5C584D134}"/>
              </a:ext>
            </a:extLst>
          </p:cNvPr>
          <p:cNvSpPr/>
          <p:nvPr/>
        </p:nvSpPr>
        <p:spPr>
          <a:xfrm>
            <a:off x="902070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FF9C68-0113-013D-FF5C-A82328BE7B3D}"/>
              </a:ext>
            </a:extLst>
          </p:cNvPr>
          <p:cNvSpPr/>
          <p:nvPr/>
        </p:nvSpPr>
        <p:spPr>
          <a:xfrm>
            <a:off x="5222069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箭头: 左 62">
            <a:extLst>
              <a:ext uri="{FF2B5EF4-FFF2-40B4-BE49-F238E27FC236}">
                <a16:creationId xmlns:a16="http://schemas.microsoft.com/office/drawing/2014/main" id="{D2FA2ABF-818B-C424-5AFB-BF974EB53C93}"/>
              </a:ext>
            </a:extLst>
          </p:cNvPr>
          <p:cNvSpPr/>
          <p:nvPr/>
        </p:nvSpPr>
        <p:spPr>
          <a:xfrm>
            <a:off x="5406530" y="286124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A460671-A2AB-47A2-9927-1E4FCD442581}"/>
              </a:ext>
            </a:extLst>
          </p:cNvPr>
          <p:cNvSpPr/>
          <p:nvPr/>
        </p:nvSpPr>
        <p:spPr>
          <a:xfrm>
            <a:off x="5222069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箭头: 左 256">
            <a:extLst>
              <a:ext uri="{FF2B5EF4-FFF2-40B4-BE49-F238E27FC236}">
                <a16:creationId xmlns:a16="http://schemas.microsoft.com/office/drawing/2014/main" id="{8BBF9DB7-FEDF-AE63-B5E4-6B1653D7F043}"/>
              </a:ext>
            </a:extLst>
          </p:cNvPr>
          <p:cNvSpPr/>
          <p:nvPr/>
        </p:nvSpPr>
        <p:spPr>
          <a:xfrm>
            <a:off x="5406530" y="385968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60B95B0-702A-8426-236E-12D91B6CF33D}"/>
              </a:ext>
            </a:extLst>
          </p:cNvPr>
          <p:cNvSpPr/>
          <p:nvPr/>
        </p:nvSpPr>
        <p:spPr>
          <a:xfrm>
            <a:off x="5222069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箭头: 左 258">
            <a:extLst>
              <a:ext uri="{FF2B5EF4-FFF2-40B4-BE49-F238E27FC236}">
                <a16:creationId xmlns:a16="http://schemas.microsoft.com/office/drawing/2014/main" id="{BEFF5ACC-8716-C00D-421A-514165F74586}"/>
              </a:ext>
            </a:extLst>
          </p:cNvPr>
          <p:cNvSpPr/>
          <p:nvPr/>
        </p:nvSpPr>
        <p:spPr>
          <a:xfrm>
            <a:off x="5406530" y="485813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BF3E7E70-114D-5A25-EFFB-F5D6FC6C5425}"/>
              </a:ext>
            </a:extLst>
          </p:cNvPr>
          <p:cNvSpPr/>
          <p:nvPr/>
        </p:nvSpPr>
        <p:spPr>
          <a:xfrm>
            <a:off x="5222069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箭头: 左 260">
            <a:extLst>
              <a:ext uri="{FF2B5EF4-FFF2-40B4-BE49-F238E27FC236}">
                <a16:creationId xmlns:a16="http://schemas.microsoft.com/office/drawing/2014/main" id="{DC1DCE98-FC56-0899-5D2C-FB11CC31A24A}"/>
              </a:ext>
            </a:extLst>
          </p:cNvPr>
          <p:cNvSpPr/>
          <p:nvPr/>
        </p:nvSpPr>
        <p:spPr>
          <a:xfrm>
            <a:off x="5406530" y="585657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1EB978F-68BE-B600-9FD5-97C2E77B0E4A}"/>
              </a:ext>
            </a:extLst>
          </p:cNvPr>
          <p:cNvSpPr/>
          <p:nvPr/>
        </p:nvSpPr>
        <p:spPr>
          <a:xfrm>
            <a:off x="6237490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箭头: 左 279">
            <a:extLst>
              <a:ext uri="{FF2B5EF4-FFF2-40B4-BE49-F238E27FC236}">
                <a16:creationId xmlns:a16="http://schemas.microsoft.com/office/drawing/2014/main" id="{7732AB81-53DF-FCA5-99BE-8DDD53B0D745}"/>
              </a:ext>
            </a:extLst>
          </p:cNvPr>
          <p:cNvSpPr/>
          <p:nvPr/>
        </p:nvSpPr>
        <p:spPr>
          <a:xfrm>
            <a:off x="6421951" y="286124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0BCFF1BE-2961-B6C5-BABE-4F0AAB0CDB9C}"/>
              </a:ext>
            </a:extLst>
          </p:cNvPr>
          <p:cNvSpPr/>
          <p:nvPr/>
        </p:nvSpPr>
        <p:spPr>
          <a:xfrm>
            <a:off x="6237490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箭头: 左 281">
            <a:extLst>
              <a:ext uri="{FF2B5EF4-FFF2-40B4-BE49-F238E27FC236}">
                <a16:creationId xmlns:a16="http://schemas.microsoft.com/office/drawing/2014/main" id="{CD7B9CCC-5382-8A54-A33B-0DFEE6D4FA3F}"/>
              </a:ext>
            </a:extLst>
          </p:cNvPr>
          <p:cNvSpPr/>
          <p:nvPr/>
        </p:nvSpPr>
        <p:spPr>
          <a:xfrm>
            <a:off x="6421951" y="385968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FA10625B-D349-092E-602B-8F3CB3F37F7C}"/>
              </a:ext>
            </a:extLst>
          </p:cNvPr>
          <p:cNvSpPr/>
          <p:nvPr/>
        </p:nvSpPr>
        <p:spPr>
          <a:xfrm>
            <a:off x="6237490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箭头: 左 295">
            <a:extLst>
              <a:ext uri="{FF2B5EF4-FFF2-40B4-BE49-F238E27FC236}">
                <a16:creationId xmlns:a16="http://schemas.microsoft.com/office/drawing/2014/main" id="{79CC69D6-0250-2114-94E7-13BDDC4A1227}"/>
              </a:ext>
            </a:extLst>
          </p:cNvPr>
          <p:cNvSpPr/>
          <p:nvPr/>
        </p:nvSpPr>
        <p:spPr>
          <a:xfrm>
            <a:off x="6421951" y="485813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BFC4FED9-C703-D408-F1A6-B1FF1BB264A1}"/>
              </a:ext>
            </a:extLst>
          </p:cNvPr>
          <p:cNvSpPr/>
          <p:nvPr/>
        </p:nvSpPr>
        <p:spPr>
          <a:xfrm>
            <a:off x="6237490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箭头: 左 297">
            <a:extLst>
              <a:ext uri="{FF2B5EF4-FFF2-40B4-BE49-F238E27FC236}">
                <a16:creationId xmlns:a16="http://schemas.microsoft.com/office/drawing/2014/main" id="{638348DE-E4D6-1FF5-7943-946844F8ACCE}"/>
              </a:ext>
            </a:extLst>
          </p:cNvPr>
          <p:cNvSpPr/>
          <p:nvPr/>
        </p:nvSpPr>
        <p:spPr>
          <a:xfrm>
            <a:off x="6421951" y="585657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1C38FC4C-7A50-8BD7-5074-31E54B490923}"/>
              </a:ext>
            </a:extLst>
          </p:cNvPr>
          <p:cNvSpPr/>
          <p:nvPr/>
        </p:nvSpPr>
        <p:spPr>
          <a:xfrm>
            <a:off x="7252911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箭头: 左 299">
            <a:extLst>
              <a:ext uri="{FF2B5EF4-FFF2-40B4-BE49-F238E27FC236}">
                <a16:creationId xmlns:a16="http://schemas.microsoft.com/office/drawing/2014/main" id="{ECFF7418-472C-905A-74B2-14B62A15CBAE}"/>
              </a:ext>
            </a:extLst>
          </p:cNvPr>
          <p:cNvSpPr/>
          <p:nvPr/>
        </p:nvSpPr>
        <p:spPr>
          <a:xfrm>
            <a:off x="7437372" y="286124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851CA77-2DC1-4E51-A84B-6461012AC2C4}"/>
              </a:ext>
            </a:extLst>
          </p:cNvPr>
          <p:cNvSpPr/>
          <p:nvPr/>
        </p:nvSpPr>
        <p:spPr>
          <a:xfrm>
            <a:off x="7252911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箭头: 左 301">
            <a:extLst>
              <a:ext uri="{FF2B5EF4-FFF2-40B4-BE49-F238E27FC236}">
                <a16:creationId xmlns:a16="http://schemas.microsoft.com/office/drawing/2014/main" id="{F1A5428C-9A80-858A-4C1E-284F8064B166}"/>
              </a:ext>
            </a:extLst>
          </p:cNvPr>
          <p:cNvSpPr/>
          <p:nvPr/>
        </p:nvSpPr>
        <p:spPr>
          <a:xfrm>
            <a:off x="7437372" y="385968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E2F85F5E-1B41-D830-EEE3-ED603EE8513A}"/>
              </a:ext>
            </a:extLst>
          </p:cNvPr>
          <p:cNvSpPr/>
          <p:nvPr/>
        </p:nvSpPr>
        <p:spPr>
          <a:xfrm>
            <a:off x="7252911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箭头: 左 303">
            <a:extLst>
              <a:ext uri="{FF2B5EF4-FFF2-40B4-BE49-F238E27FC236}">
                <a16:creationId xmlns:a16="http://schemas.microsoft.com/office/drawing/2014/main" id="{585DED80-5E87-DB2F-209B-3DC9F6885B0E}"/>
              </a:ext>
            </a:extLst>
          </p:cNvPr>
          <p:cNvSpPr/>
          <p:nvPr/>
        </p:nvSpPr>
        <p:spPr>
          <a:xfrm>
            <a:off x="7437372" y="485813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1C794737-65EC-3FAB-2C1A-52FC71A4660C}"/>
              </a:ext>
            </a:extLst>
          </p:cNvPr>
          <p:cNvSpPr/>
          <p:nvPr/>
        </p:nvSpPr>
        <p:spPr>
          <a:xfrm>
            <a:off x="7252911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6" name="箭头: 左 305">
            <a:extLst>
              <a:ext uri="{FF2B5EF4-FFF2-40B4-BE49-F238E27FC236}">
                <a16:creationId xmlns:a16="http://schemas.microsoft.com/office/drawing/2014/main" id="{EB843DFB-881D-BA40-6E86-A3FBA4CD5EB4}"/>
              </a:ext>
            </a:extLst>
          </p:cNvPr>
          <p:cNvSpPr/>
          <p:nvPr/>
        </p:nvSpPr>
        <p:spPr>
          <a:xfrm>
            <a:off x="7437372" y="585657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A199340B-E31D-E692-06FB-7FEA75B89719}"/>
              </a:ext>
            </a:extLst>
          </p:cNvPr>
          <p:cNvSpPr/>
          <p:nvPr/>
        </p:nvSpPr>
        <p:spPr>
          <a:xfrm>
            <a:off x="8268332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8" name="箭头: 左 307">
            <a:extLst>
              <a:ext uri="{FF2B5EF4-FFF2-40B4-BE49-F238E27FC236}">
                <a16:creationId xmlns:a16="http://schemas.microsoft.com/office/drawing/2014/main" id="{9EFB39ED-AF50-C1FC-C454-FB9739ADCEE8}"/>
              </a:ext>
            </a:extLst>
          </p:cNvPr>
          <p:cNvSpPr/>
          <p:nvPr/>
        </p:nvSpPr>
        <p:spPr>
          <a:xfrm>
            <a:off x="8452793" y="286124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F4DDE91-4E3B-9721-9E1A-D241F20EF378}"/>
              </a:ext>
            </a:extLst>
          </p:cNvPr>
          <p:cNvSpPr/>
          <p:nvPr/>
        </p:nvSpPr>
        <p:spPr>
          <a:xfrm>
            <a:off x="8268332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0" name="箭头: 左 309">
            <a:extLst>
              <a:ext uri="{FF2B5EF4-FFF2-40B4-BE49-F238E27FC236}">
                <a16:creationId xmlns:a16="http://schemas.microsoft.com/office/drawing/2014/main" id="{14A1FE23-74FA-3BB1-865A-54635AF42B99}"/>
              </a:ext>
            </a:extLst>
          </p:cNvPr>
          <p:cNvSpPr/>
          <p:nvPr/>
        </p:nvSpPr>
        <p:spPr>
          <a:xfrm>
            <a:off x="8452793" y="385968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8A101679-2819-4095-E8C0-80AEC84177EB}"/>
              </a:ext>
            </a:extLst>
          </p:cNvPr>
          <p:cNvSpPr/>
          <p:nvPr/>
        </p:nvSpPr>
        <p:spPr>
          <a:xfrm>
            <a:off x="8268332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2" name="箭头: 左 311">
            <a:extLst>
              <a:ext uri="{FF2B5EF4-FFF2-40B4-BE49-F238E27FC236}">
                <a16:creationId xmlns:a16="http://schemas.microsoft.com/office/drawing/2014/main" id="{B891DD19-97D6-3F9C-56CA-96B9148F40DF}"/>
              </a:ext>
            </a:extLst>
          </p:cNvPr>
          <p:cNvSpPr/>
          <p:nvPr/>
        </p:nvSpPr>
        <p:spPr>
          <a:xfrm>
            <a:off x="8452793" y="4858133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CF81AE-AF4A-B341-2396-C46961157080}"/>
              </a:ext>
            </a:extLst>
          </p:cNvPr>
          <p:cNvSpPr/>
          <p:nvPr/>
        </p:nvSpPr>
        <p:spPr>
          <a:xfrm>
            <a:off x="8268332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4" name="箭头: 左 313">
            <a:extLst>
              <a:ext uri="{FF2B5EF4-FFF2-40B4-BE49-F238E27FC236}">
                <a16:creationId xmlns:a16="http://schemas.microsoft.com/office/drawing/2014/main" id="{AF8D47CB-72AA-5EC3-97DE-381E042F7CF6}"/>
              </a:ext>
            </a:extLst>
          </p:cNvPr>
          <p:cNvSpPr/>
          <p:nvPr/>
        </p:nvSpPr>
        <p:spPr>
          <a:xfrm>
            <a:off x="8452793" y="5856578"/>
            <a:ext cx="95601" cy="47057"/>
          </a:xfrm>
          <a:prstGeom prst="lef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31587F1-AA4A-B228-7DC3-D9D0D9B6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52" name="星形: 五角 51">
            <a:extLst>
              <a:ext uri="{FF2B5EF4-FFF2-40B4-BE49-F238E27FC236}">
                <a16:creationId xmlns:a16="http://schemas.microsoft.com/office/drawing/2014/main" id="{D4857AD1-97A4-8B8C-9246-C2346B72B07F}"/>
              </a:ext>
            </a:extLst>
          </p:cNvPr>
          <p:cNvSpPr/>
          <p:nvPr/>
        </p:nvSpPr>
        <p:spPr>
          <a:xfrm>
            <a:off x="10777839" y="4298997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34CE9037-F4DA-5ADD-8F09-EEA3BB987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98" y="707204"/>
            <a:ext cx="2964164" cy="822536"/>
          </a:xfrm>
          <a:prstGeom prst="rect">
            <a:avLst/>
          </a:prstGeom>
        </p:spPr>
      </p:pic>
      <p:sp>
        <p:nvSpPr>
          <p:cNvPr id="315" name="矩形 314">
            <a:extLst>
              <a:ext uri="{FF2B5EF4-FFF2-40B4-BE49-F238E27FC236}">
                <a16:creationId xmlns:a16="http://schemas.microsoft.com/office/drawing/2014/main" id="{1731C334-3F41-8C72-C92A-E4531830634F}"/>
              </a:ext>
            </a:extLst>
          </p:cNvPr>
          <p:cNvSpPr/>
          <p:nvPr/>
        </p:nvSpPr>
        <p:spPr>
          <a:xfrm>
            <a:off x="2265680" y="746218"/>
            <a:ext cx="2357120" cy="798102"/>
          </a:xfrm>
          <a:prstGeom prst="rect">
            <a:avLst/>
          </a:prstGeom>
          <a:solidFill>
            <a:srgbClr val="E6A4A1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6" name="矩形 315">
            <a:extLst>
              <a:ext uri="{FF2B5EF4-FFF2-40B4-BE49-F238E27FC236}">
                <a16:creationId xmlns:a16="http://schemas.microsoft.com/office/drawing/2014/main" id="{0C1E0F5B-2D8C-B04A-8FED-927357E50AAB}"/>
              </a:ext>
            </a:extLst>
          </p:cNvPr>
          <p:cNvSpPr/>
          <p:nvPr/>
        </p:nvSpPr>
        <p:spPr>
          <a:xfrm>
            <a:off x="4766732" y="746218"/>
            <a:ext cx="532347" cy="798102"/>
          </a:xfrm>
          <a:prstGeom prst="rect">
            <a:avLst/>
          </a:prstGeom>
          <a:solidFill>
            <a:schemeClr val="accent4">
              <a:lumMod val="50000"/>
              <a:alpha val="3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7" name="Content Placeholder 2">
            <a:extLst>
              <a:ext uri="{FF2B5EF4-FFF2-40B4-BE49-F238E27FC236}">
                <a16:creationId xmlns:a16="http://schemas.microsoft.com/office/drawing/2014/main" id="{048FB733-D821-72E2-92CA-0B4D99D97E9B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Each cluster calculate partial result of output</a:t>
            </a:r>
          </a:p>
        </p:txBody>
      </p:sp>
      <p:sp>
        <p:nvSpPr>
          <p:cNvPr id="318" name="矩形 317">
            <a:extLst>
              <a:ext uri="{FF2B5EF4-FFF2-40B4-BE49-F238E27FC236}">
                <a16:creationId xmlns:a16="http://schemas.microsoft.com/office/drawing/2014/main" id="{760AB436-F980-D1D8-ACF8-68B5EDBFF40D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9" name="矩形 318">
            <a:extLst>
              <a:ext uri="{FF2B5EF4-FFF2-40B4-BE49-F238E27FC236}">
                <a16:creationId xmlns:a16="http://schemas.microsoft.com/office/drawing/2014/main" id="{8EE8D0D4-C902-0AA7-657E-57F6EA054F7C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576BBD21-CAF2-7557-4CCF-BA1B2EEC3F6A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1777E7C1-1184-7061-BF31-44A03E78AAA8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9CAA9B0F-BF42-C873-E6E6-7355AE11DB06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06A24924-9105-1DF3-E769-7100E6784B59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74446A8F-62BC-FBC3-7A88-BE53890212BD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CF0857CE-53C2-595B-079D-EF02C71814F3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9A5A2956-A0BD-AC3B-A5C2-34A5D16ED395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206076FC-0694-E0A4-1953-8C7B07E32EA8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43C7A5A0-8942-1C8A-70B4-3C5A7459C6EA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7805DA08-AC0D-729B-8542-9951784935A8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0" name="Title 1">
            <a:extLst>
              <a:ext uri="{FF2B5EF4-FFF2-40B4-BE49-F238E27FC236}">
                <a16:creationId xmlns:a16="http://schemas.microsoft.com/office/drawing/2014/main" id="{DC826156-C135-CA6C-239F-8B9C04DAE1C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SV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4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65C570-772D-ADA5-D514-F442ECA1A6C5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954F56-C95D-0A86-5F19-606185646D9D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95FAF8-C516-3CE6-DB8E-BB3425C989DF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CD2F8F1-FE56-DDD1-12B1-9594B36012BF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813B53A-01CF-AF23-7944-28D7D5E2B9A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016727E-9DDD-882E-B7FF-392841CE5F8D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EB573C-B35C-6D53-E2BD-36FC81F08D16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B5F034-9C2E-EB95-95D4-C33052392B02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4FAB72-C888-D4BC-B260-9B818B1EB2CB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B7CE5B9-7D0F-EB83-8C93-CB671E8E3DFE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BAA01A-71A5-030B-CDD2-E3196F0A6501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EEE416-FCC9-3DF1-54E9-23D21CFE591C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CFF9C68-0113-013D-FF5C-A82328BE7B3D}"/>
              </a:ext>
            </a:extLst>
          </p:cNvPr>
          <p:cNvSpPr/>
          <p:nvPr/>
        </p:nvSpPr>
        <p:spPr>
          <a:xfrm>
            <a:off x="5222069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FA460671-A2AB-47A2-9927-1E4FCD442581}"/>
              </a:ext>
            </a:extLst>
          </p:cNvPr>
          <p:cNvSpPr/>
          <p:nvPr/>
        </p:nvSpPr>
        <p:spPr>
          <a:xfrm>
            <a:off x="5222069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60B95B0-702A-8426-236E-12D91B6CF33D}"/>
              </a:ext>
            </a:extLst>
          </p:cNvPr>
          <p:cNvSpPr/>
          <p:nvPr/>
        </p:nvSpPr>
        <p:spPr>
          <a:xfrm>
            <a:off x="5222069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BF3E7E70-114D-5A25-EFFB-F5D6FC6C5425}"/>
              </a:ext>
            </a:extLst>
          </p:cNvPr>
          <p:cNvSpPr/>
          <p:nvPr/>
        </p:nvSpPr>
        <p:spPr>
          <a:xfrm>
            <a:off x="5222069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1EB978F-68BE-B600-9FD5-97C2E77B0E4A}"/>
              </a:ext>
            </a:extLst>
          </p:cNvPr>
          <p:cNvSpPr/>
          <p:nvPr/>
        </p:nvSpPr>
        <p:spPr>
          <a:xfrm>
            <a:off x="5222069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0BCFF1BE-2961-B6C5-BABE-4F0AAB0CDB9C}"/>
              </a:ext>
            </a:extLst>
          </p:cNvPr>
          <p:cNvSpPr/>
          <p:nvPr/>
        </p:nvSpPr>
        <p:spPr>
          <a:xfrm>
            <a:off x="5222069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FA10625B-D349-092E-602B-8F3CB3F37F7C}"/>
              </a:ext>
            </a:extLst>
          </p:cNvPr>
          <p:cNvSpPr/>
          <p:nvPr/>
        </p:nvSpPr>
        <p:spPr>
          <a:xfrm>
            <a:off x="5222069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BFC4FED9-C703-D408-F1A6-B1FF1BB264A1}"/>
              </a:ext>
            </a:extLst>
          </p:cNvPr>
          <p:cNvSpPr/>
          <p:nvPr/>
        </p:nvSpPr>
        <p:spPr>
          <a:xfrm>
            <a:off x="5222069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1C38FC4C-7A50-8BD7-5074-31E54B490923}"/>
              </a:ext>
            </a:extLst>
          </p:cNvPr>
          <p:cNvSpPr/>
          <p:nvPr/>
        </p:nvSpPr>
        <p:spPr>
          <a:xfrm>
            <a:off x="5222069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851CA77-2DC1-4E51-A84B-6461012AC2C4}"/>
              </a:ext>
            </a:extLst>
          </p:cNvPr>
          <p:cNvSpPr/>
          <p:nvPr/>
        </p:nvSpPr>
        <p:spPr>
          <a:xfrm>
            <a:off x="5222069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E2F85F5E-1B41-D830-EEE3-ED603EE8513A}"/>
              </a:ext>
            </a:extLst>
          </p:cNvPr>
          <p:cNvSpPr/>
          <p:nvPr/>
        </p:nvSpPr>
        <p:spPr>
          <a:xfrm>
            <a:off x="5222069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1C794737-65EC-3FAB-2C1A-52FC71A4660C}"/>
              </a:ext>
            </a:extLst>
          </p:cNvPr>
          <p:cNvSpPr/>
          <p:nvPr/>
        </p:nvSpPr>
        <p:spPr>
          <a:xfrm>
            <a:off x="5222069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A199340B-E31D-E692-06FB-7FEA75B89719}"/>
              </a:ext>
            </a:extLst>
          </p:cNvPr>
          <p:cNvSpPr/>
          <p:nvPr/>
        </p:nvSpPr>
        <p:spPr>
          <a:xfrm>
            <a:off x="5222069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F4DDE91-4E3B-9721-9E1A-D241F20EF378}"/>
              </a:ext>
            </a:extLst>
          </p:cNvPr>
          <p:cNvSpPr/>
          <p:nvPr/>
        </p:nvSpPr>
        <p:spPr>
          <a:xfrm>
            <a:off x="5222069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1" name="矩形 310">
            <a:extLst>
              <a:ext uri="{FF2B5EF4-FFF2-40B4-BE49-F238E27FC236}">
                <a16:creationId xmlns:a16="http://schemas.microsoft.com/office/drawing/2014/main" id="{8A101679-2819-4095-E8C0-80AEC84177EB}"/>
              </a:ext>
            </a:extLst>
          </p:cNvPr>
          <p:cNvSpPr/>
          <p:nvPr/>
        </p:nvSpPr>
        <p:spPr>
          <a:xfrm>
            <a:off x="5222069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13" name="矩形 312">
            <a:extLst>
              <a:ext uri="{FF2B5EF4-FFF2-40B4-BE49-F238E27FC236}">
                <a16:creationId xmlns:a16="http://schemas.microsoft.com/office/drawing/2014/main" id="{C4CF81AE-AF4A-B341-2396-C46961157080}"/>
              </a:ext>
            </a:extLst>
          </p:cNvPr>
          <p:cNvSpPr/>
          <p:nvPr/>
        </p:nvSpPr>
        <p:spPr>
          <a:xfrm>
            <a:off x="5222069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D6E7C57-D002-A537-A1DA-35525BA0784B}"/>
              </a:ext>
            </a:extLst>
          </p:cNvPr>
          <p:cNvCxnSpPr>
            <a:cxnSpLocks/>
            <a:endCxn id="307" idx="3"/>
          </p:cNvCxnSpPr>
          <p:nvPr/>
        </p:nvCxnSpPr>
        <p:spPr>
          <a:xfrm flipH="1">
            <a:off x="5406530" y="2873277"/>
            <a:ext cx="32650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CF0EC445-0B81-2124-EE52-EC7F17E637B1}"/>
              </a:ext>
            </a:extLst>
          </p:cNvPr>
          <p:cNvCxnSpPr>
            <a:cxnSpLocks/>
          </p:cNvCxnSpPr>
          <p:nvPr/>
        </p:nvCxnSpPr>
        <p:spPr>
          <a:xfrm flipH="1">
            <a:off x="5406530" y="3889277"/>
            <a:ext cx="32650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CD86DC3D-5EF8-78F4-94F8-154C723CF16F}"/>
              </a:ext>
            </a:extLst>
          </p:cNvPr>
          <p:cNvCxnSpPr>
            <a:cxnSpLocks/>
          </p:cNvCxnSpPr>
          <p:nvPr/>
        </p:nvCxnSpPr>
        <p:spPr>
          <a:xfrm flipH="1">
            <a:off x="5406530" y="4877337"/>
            <a:ext cx="32650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8A34394B-6C34-512E-549C-8AA3F15C8680}"/>
              </a:ext>
            </a:extLst>
          </p:cNvPr>
          <p:cNvCxnSpPr>
            <a:cxnSpLocks/>
          </p:cNvCxnSpPr>
          <p:nvPr/>
        </p:nvCxnSpPr>
        <p:spPr>
          <a:xfrm flipH="1">
            <a:off x="5406530" y="5865397"/>
            <a:ext cx="326503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577D9B09-839F-E2E3-7004-F46075D09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4" name="星形: 五角 3">
            <a:extLst>
              <a:ext uri="{FF2B5EF4-FFF2-40B4-BE49-F238E27FC236}">
                <a16:creationId xmlns:a16="http://schemas.microsoft.com/office/drawing/2014/main" id="{6ED2FA7C-CE43-F1F1-0506-06238561FD20}"/>
              </a:ext>
            </a:extLst>
          </p:cNvPr>
          <p:cNvSpPr/>
          <p:nvPr/>
        </p:nvSpPr>
        <p:spPr>
          <a:xfrm>
            <a:off x="10777839" y="4298997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021B51-9826-88E9-DEC4-3DDD71C5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98" y="707204"/>
            <a:ext cx="2964164" cy="82253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D60339D-A8A1-3CB2-6C7E-DB744FC34CCC}"/>
              </a:ext>
            </a:extLst>
          </p:cNvPr>
          <p:cNvSpPr/>
          <p:nvPr/>
        </p:nvSpPr>
        <p:spPr>
          <a:xfrm>
            <a:off x="2265680" y="746218"/>
            <a:ext cx="2357120" cy="798102"/>
          </a:xfrm>
          <a:prstGeom prst="rect">
            <a:avLst/>
          </a:prstGeom>
          <a:solidFill>
            <a:srgbClr val="E6A4A1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914939-463C-EECA-C265-1793BFAE27E8}"/>
              </a:ext>
            </a:extLst>
          </p:cNvPr>
          <p:cNvSpPr/>
          <p:nvPr/>
        </p:nvSpPr>
        <p:spPr>
          <a:xfrm>
            <a:off x="4766732" y="746218"/>
            <a:ext cx="532347" cy="798102"/>
          </a:xfrm>
          <a:prstGeom prst="rect">
            <a:avLst/>
          </a:prstGeom>
          <a:solidFill>
            <a:schemeClr val="accent4">
              <a:lumMod val="50000"/>
              <a:alpha val="3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F308CE-9632-A506-D379-88F83251C6D4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Row-wise reduction of partial result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510AAF5-37F5-9760-02D4-2593BCF8176E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3654C52-67F6-7FD7-2CC3-8AF2756D90DF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FE95A6E-6B6B-2DF5-8DAF-30B5E58035BB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3AB01B-341A-6F03-7078-C4BC07C8BF78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6D5FD16-9CAE-B26D-BF69-6CA8A658A983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F9E087B-A380-2A05-DBAA-5754F37B749E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6F604F4-D9AF-3527-F11D-5181F3E2EE6F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4E484FB-C465-DC78-9A29-68D140159144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1A35075-677D-5F3D-9958-807F8684E252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CE5BF0F-22D4-55CF-20E6-E1F04F3FE4E5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12D6E26-23CD-7005-A767-DD6185CD9E35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4E95A25-A371-788B-9B55-D938C5F4B8EF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FD2379E2-8255-B4CD-3B33-F55846866EF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SV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General Update on SoftHier Simulator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0" y="965200"/>
            <a:ext cx="8154400" cy="505968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We benchmarked the proposed </a:t>
            </a:r>
            <a:r>
              <a:rPr lang="en-US" altLang="zh-CN" sz="2400" dirty="0" err="1"/>
              <a:t>FlattenAttention</a:t>
            </a:r>
            <a:r>
              <a:rPr lang="en-US" altLang="zh-CN" sz="2400" dirty="0"/>
              <a:t> on SoftHier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Introduce Vector Engine for Each Cluster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For </a:t>
            </a:r>
            <a:r>
              <a:rPr lang="en-US" altLang="zh-CN" sz="1765" dirty="0" err="1"/>
              <a:t>softmax</a:t>
            </a:r>
            <a:r>
              <a:rPr lang="en-US" altLang="zh-CN" sz="1765" dirty="0"/>
              <a:t> operations (</a:t>
            </a:r>
            <a:r>
              <a:rPr lang="pt-BR" altLang="zh-CN" sz="1765" dirty="0"/>
              <a:t>max(V), sum(V), sub(</a:t>
            </a:r>
            <a:r>
              <a:rPr lang="en-US" altLang="zh-CN" sz="1765" dirty="0"/>
              <a:t>V</a:t>
            </a:r>
            <a:r>
              <a:rPr lang="pt-BR" altLang="zh-CN" sz="1765" dirty="0"/>
              <a:t>,s), exp(V), div(V,a)</a:t>
            </a:r>
            <a:r>
              <a:rPr lang="en-US" altLang="zh-CN" sz="1765" dirty="0"/>
              <a:t>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A simple performance model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The execution time is estimated based on the dataset size and TCDM bandwidth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Estimate row-wise or column-wise broadcast and reduction on the </a:t>
            </a:r>
            <a:r>
              <a:rPr lang="en-US" altLang="zh-CN" sz="1977" dirty="0" err="1"/>
              <a:t>NoC</a:t>
            </a:r>
            <a:endParaRPr lang="en-US" altLang="zh-CN" sz="1977" dirty="0"/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Calculate the runtime as the runtime for one neighbor cluster DMA transfer plus tail latency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Results and Discussion</a:t>
            </a:r>
            <a:endParaRPr lang="en-US" altLang="zh-CN" sz="1765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89E37A-3BB9-3D36-59E0-19BFE487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343" y="1524163"/>
            <a:ext cx="2425975" cy="428662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D6C0980-F77E-D602-79F5-B1A6DA51CFA5}"/>
              </a:ext>
            </a:extLst>
          </p:cNvPr>
          <p:cNvCxnSpPr/>
          <p:nvPr/>
        </p:nvCxnSpPr>
        <p:spPr>
          <a:xfrm>
            <a:off x="8470900" y="2805430"/>
            <a:ext cx="3066418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132EA7DB-9B3E-FB30-9BCA-3C892F87CCD1}"/>
              </a:ext>
            </a:extLst>
          </p:cNvPr>
          <p:cNvSpPr txBox="1"/>
          <p:nvPr/>
        </p:nvSpPr>
        <p:spPr>
          <a:xfrm>
            <a:off x="8343900" y="2493764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Start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7662AD-D78E-D9BE-7661-DEE5AC82A9AF}"/>
              </a:ext>
            </a:extLst>
          </p:cNvPr>
          <p:cNvCxnSpPr/>
          <p:nvPr/>
        </p:nvCxnSpPr>
        <p:spPr>
          <a:xfrm>
            <a:off x="8470900" y="3930918"/>
            <a:ext cx="3066418" cy="0"/>
          </a:xfrm>
          <a:prstGeom prst="line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0C5B80D-D620-8C40-F620-2634959A745B}"/>
              </a:ext>
            </a:extLst>
          </p:cNvPr>
          <p:cNvSpPr txBox="1"/>
          <p:nvPr/>
        </p:nvSpPr>
        <p:spPr>
          <a:xfrm>
            <a:off x="8343900" y="3619252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End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F782C4B3-15D7-5B56-8EC1-21D51CE627BD}"/>
              </a:ext>
            </a:extLst>
          </p:cNvPr>
          <p:cNvGrpSpPr/>
          <p:nvPr/>
        </p:nvGrpSpPr>
        <p:grpSpPr>
          <a:xfrm>
            <a:off x="5214705" y="4302144"/>
            <a:ext cx="2760925" cy="2347365"/>
            <a:chOff x="5202005" y="4561435"/>
            <a:chExt cx="2760925" cy="234736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98DD034-D1A9-905A-87B5-0DB4D54B6BB9}"/>
                </a:ext>
              </a:extLst>
            </p:cNvPr>
            <p:cNvSpPr/>
            <p:nvPr/>
          </p:nvSpPr>
          <p:spPr>
            <a:xfrm>
              <a:off x="5597267" y="4810699"/>
              <a:ext cx="642588" cy="214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Core 0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7CED0ED-C9F5-5F17-1D57-88A545B202D2}"/>
                </a:ext>
              </a:extLst>
            </p:cNvPr>
            <p:cNvSpPr/>
            <p:nvPr/>
          </p:nvSpPr>
          <p:spPr>
            <a:xfrm>
              <a:off x="5597267" y="5036617"/>
              <a:ext cx="642588" cy="214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Core 0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A34D909-2916-7075-6A70-DBE972994203}"/>
                </a:ext>
              </a:extLst>
            </p:cNvPr>
            <p:cNvSpPr/>
            <p:nvPr/>
          </p:nvSpPr>
          <p:spPr>
            <a:xfrm>
              <a:off x="5597267" y="5262536"/>
              <a:ext cx="642588" cy="214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…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F6A243-BF99-6B26-1B52-5E8C50F90498}"/>
                </a:ext>
              </a:extLst>
            </p:cNvPr>
            <p:cNvSpPr/>
            <p:nvPr/>
          </p:nvSpPr>
          <p:spPr>
            <a:xfrm>
              <a:off x="5597267" y="5488455"/>
              <a:ext cx="642588" cy="2148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Core n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F701847-2DC7-F7F2-C572-62C46DC6AAA4}"/>
                </a:ext>
              </a:extLst>
            </p:cNvPr>
            <p:cNvSpPr/>
            <p:nvPr/>
          </p:nvSpPr>
          <p:spPr>
            <a:xfrm>
              <a:off x="6275980" y="4810699"/>
              <a:ext cx="716921" cy="8981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RedMule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96FC24E-02D9-3128-D594-39D6D78034E7}"/>
                </a:ext>
              </a:extLst>
            </p:cNvPr>
            <p:cNvSpPr/>
            <p:nvPr/>
          </p:nvSpPr>
          <p:spPr>
            <a:xfrm>
              <a:off x="7566688" y="4810699"/>
              <a:ext cx="396242" cy="8981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 err="1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</a:t>
              </a:r>
              <a:r>
                <a:rPr lang="en-US" altLang="zh-CN" sz="1400" b="1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DMA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0A89166-3724-4541-376E-9C2FDDE2CC90}"/>
                </a:ext>
              </a:extLst>
            </p:cNvPr>
            <p:cNvSpPr/>
            <p:nvPr/>
          </p:nvSpPr>
          <p:spPr>
            <a:xfrm>
              <a:off x="5207020" y="4561435"/>
              <a:ext cx="2755910" cy="2148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Infinite Instruction Mem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22B9BB-BB7F-C5BE-6341-5B565E0522E7}"/>
                </a:ext>
              </a:extLst>
            </p:cNvPr>
            <p:cNvSpPr/>
            <p:nvPr/>
          </p:nvSpPr>
          <p:spPr>
            <a:xfrm>
              <a:off x="5207019" y="5978117"/>
              <a:ext cx="2750895" cy="657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TCDM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9D7A248-8752-8381-70D8-F5A0B285FA4A}"/>
                </a:ext>
              </a:extLst>
            </p:cNvPr>
            <p:cNvSpPr/>
            <p:nvPr/>
          </p:nvSpPr>
          <p:spPr>
            <a:xfrm>
              <a:off x="5207020" y="4805184"/>
              <a:ext cx="354120" cy="8981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CTRL</a:t>
              </a:r>
            </a:p>
            <a:p>
              <a:pPr algn="ctr"/>
              <a:r>
                <a:rPr lang="en-US" altLang="zh-CN" sz="11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REG</a:t>
              </a:r>
              <a:endParaRPr lang="zh-CN" altLang="en-US" sz="11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F22C83F-8EA8-0722-5E12-7C9135C24013}"/>
                </a:ext>
              </a:extLst>
            </p:cNvPr>
            <p:cNvSpPr/>
            <p:nvPr/>
          </p:nvSpPr>
          <p:spPr>
            <a:xfrm>
              <a:off x="5202005" y="5732205"/>
              <a:ext cx="2755910" cy="2199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Interconnect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632B6572-0E89-26F3-0CCC-88CECD7D511E}"/>
                </a:ext>
              </a:extLst>
            </p:cNvPr>
            <p:cNvSpPr txBox="1"/>
            <p:nvPr/>
          </p:nvSpPr>
          <p:spPr>
            <a:xfrm>
              <a:off x="5784635" y="6539036"/>
              <a:ext cx="1590649" cy="3697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+mj-lt"/>
                  <a:cs typeface="Arial Narrow" panose="020B0604020202020204" pitchFamily="34" charset="0"/>
                </a:rPr>
                <a:t>Cluster</a:t>
              </a:r>
              <a:endParaRPr lang="zh-CN" altLang="en-US" sz="2000" b="1" dirty="0">
                <a:solidFill>
                  <a:schemeClr val="accent6"/>
                </a:solidFill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AFD671B-06F7-5985-1F17-AD2FF22F3B4E}"/>
                </a:ext>
              </a:extLst>
            </p:cNvPr>
            <p:cNvSpPr/>
            <p:nvPr/>
          </p:nvSpPr>
          <p:spPr>
            <a:xfrm>
              <a:off x="7018684" y="4810699"/>
              <a:ext cx="522221" cy="8981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Vector</a:t>
              </a:r>
            </a:p>
            <a:p>
              <a:pPr algn="ctr"/>
              <a:r>
                <a:rPr lang="en-US" altLang="zh-CN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Engine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26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A65C570-772D-ADA5-D514-F442ECA1A6C5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C954F56-C95D-0A86-5F19-606185646D9D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F95FAF8-C516-3CE6-DB8E-BB3425C989DF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CD2F8F1-FE56-DDD1-12B1-9594B36012BF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813B53A-01CF-AF23-7944-28D7D5E2B9A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016727E-9DDD-882E-B7FF-392841CE5F8D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EEB573C-B35C-6D53-E2BD-36FC81F08D16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5B5F034-9C2E-EB95-95D4-C33052392B02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74FAB72-C888-D4BC-B260-9B818B1EB2CB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B7CE5B9-7D0F-EB83-8C93-CB671E8E3DFE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FBAA01A-71A5-030B-CDD2-E3196F0A6501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EEE416-FCC9-3DF1-54E9-23D21CFE591C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C659FF-C5AB-7BF9-11FC-CAD70A9B2E4D}"/>
              </a:ext>
            </a:extLst>
          </p:cNvPr>
          <p:cNvSpPr/>
          <p:nvPr/>
        </p:nvSpPr>
        <p:spPr>
          <a:xfrm>
            <a:off x="503052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AC7D5AF-E061-A0CA-5D2F-1C786C77EB50}"/>
              </a:ext>
            </a:extLst>
          </p:cNvPr>
          <p:cNvSpPr/>
          <p:nvPr/>
        </p:nvSpPr>
        <p:spPr>
          <a:xfrm>
            <a:off x="503052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749155-F108-848F-7ED9-8BAB2B2160CA}"/>
              </a:ext>
            </a:extLst>
          </p:cNvPr>
          <p:cNvSpPr/>
          <p:nvPr/>
        </p:nvSpPr>
        <p:spPr>
          <a:xfrm>
            <a:off x="503052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A0D548-6566-0D4F-6E3F-C1209096F60B}"/>
              </a:ext>
            </a:extLst>
          </p:cNvPr>
          <p:cNvSpPr/>
          <p:nvPr/>
        </p:nvSpPr>
        <p:spPr>
          <a:xfrm>
            <a:off x="503052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26DB2F-C12F-48A7-18AA-307F3BE0ACF5}"/>
              </a:ext>
            </a:extLst>
          </p:cNvPr>
          <p:cNvSpPr/>
          <p:nvPr/>
        </p:nvSpPr>
        <p:spPr>
          <a:xfrm>
            <a:off x="503052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FC421D-8F68-8AAD-199E-98AE19FBA580}"/>
              </a:ext>
            </a:extLst>
          </p:cNvPr>
          <p:cNvSpPr/>
          <p:nvPr/>
        </p:nvSpPr>
        <p:spPr>
          <a:xfrm>
            <a:off x="503052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3886EE-3F80-639C-57B7-81766A759373}"/>
              </a:ext>
            </a:extLst>
          </p:cNvPr>
          <p:cNvSpPr/>
          <p:nvPr/>
        </p:nvSpPr>
        <p:spPr>
          <a:xfrm>
            <a:off x="503052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4FADD47-2833-D8E4-29AB-2E32D5C45579}"/>
              </a:ext>
            </a:extLst>
          </p:cNvPr>
          <p:cNvSpPr/>
          <p:nvPr/>
        </p:nvSpPr>
        <p:spPr>
          <a:xfrm>
            <a:off x="503052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A7518E3-3C4F-D58D-BEB2-87803EAB9243}"/>
              </a:ext>
            </a:extLst>
          </p:cNvPr>
          <p:cNvSpPr/>
          <p:nvPr/>
        </p:nvSpPr>
        <p:spPr>
          <a:xfrm>
            <a:off x="503052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29E1ACF-A4F0-67D1-11EB-50DA6365E2A6}"/>
              </a:ext>
            </a:extLst>
          </p:cNvPr>
          <p:cNvSpPr/>
          <p:nvPr/>
        </p:nvSpPr>
        <p:spPr>
          <a:xfrm>
            <a:off x="503052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8AD015F-C868-98C0-0955-7E77E7022D79}"/>
              </a:ext>
            </a:extLst>
          </p:cNvPr>
          <p:cNvSpPr/>
          <p:nvPr/>
        </p:nvSpPr>
        <p:spPr>
          <a:xfrm>
            <a:off x="503052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CF7B42-6542-2F0F-7509-EB09382703E2}"/>
              </a:ext>
            </a:extLst>
          </p:cNvPr>
          <p:cNvSpPr/>
          <p:nvPr/>
        </p:nvSpPr>
        <p:spPr>
          <a:xfrm>
            <a:off x="503052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r>
              <a:rPr lang="en-US" altLang="zh-CN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p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art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4F2890A-3D5A-6FAB-1E3C-1C1130E1DD17}"/>
              </a:ext>
            </a:extLst>
          </p:cNvPr>
          <p:cNvSpPr/>
          <p:nvPr/>
        </p:nvSpPr>
        <p:spPr>
          <a:xfrm>
            <a:off x="503052" y="265835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4205790-6C1C-7016-999A-960E7E6046B6}"/>
              </a:ext>
            </a:extLst>
          </p:cNvPr>
          <p:cNvSpPr/>
          <p:nvPr/>
        </p:nvSpPr>
        <p:spPr>
          <a:xfrm>
            <a:off x="503052" y="365679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DBADDCA-13EE-9536-63B3-BDBAC6B4882B}"/>
              </a:ext>
            </a:extLst>
          </p:cNvPr>
          <p:cNvSpPr/>
          <p:nvPr/>
        </p:nvSpPr>
        <p:spPr>
          <a:xfrm>
            <a:off x="503052" y="4655242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16C3804-80B6-7914-AFA1-A0EBA1CD6C5E}"/>
              </a:ext>
            </a:extLst>
          </p:cNvPr>
          <p:cNvSpPr/>
          <p:nvPr/>
        </p:nvSpPr>
        <p:spPr>
          <a:xfrm>
            <a:off x="503052" y="5653687"/>
            <a:ext cx="184461" cy="42985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O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</a:p>
          <a:p>
            <a:pPr algn="ctr"/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EF7FB473-71D1-676E-4A9C-9B949E22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43" name="星形: 五角 42">
            <a:extLst>
              <a:ext uri="{FF2B5EF4-FFF2-40B4-BE49-F238E27FC236}">
                <a16:creationId xmlns:a16="http://schemas.microsoft.com/office/drawing/2014/main" id="{46393998-208E-9E6C-669E-450D91522792}"/>
              </a:ext>
            </a:extLst>
          </p:cNvPr>
          <p:cNvSpPr/>
          <p:nvPr/>
        </p:nvSpPr>
        <p:spPr>
          <a:xfrm>
            <a:off x="10777839" y="4298997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E17E760A-8489-07D1-1C13-CACE1B85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98" y="707204"/>
            <a:ext cx="2964164" cy="822536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722D09B1-E685-91C5-EB7F-A5C4EFFA228D}"/>
              </a:ext>
            </a:extLst>
          </p:cNvPr>
          <p:cNvSpPr/>
          <p:nvPr/>
        </p:nvSpPr>
        <p:spPr>
          <a:xfrm>
            <a:off x="2265680" y="746218"/>
            <a:ext cx="2357120" cy="798102"/>
          </a:xfrm>
          <a:prstGeom prst="rect">
            <a:avLst/>
          </a:prstGeom>
          <a:solidFill>
            <a:srgbClr val="E6A4A1">
              <a:alpha val="3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6844996-AEF1-5E4A-49C5-AAF28BDE2B4F}"/>
              </a:ext>
            </a:extLst>
          </p:cNvPr>
          <p:cNvSpPr/>
          <p:nvPr/>
        </p:nvSpPr>
        <p:spPr>
          <a:xfrm>
            <a:off x="4766732" y="746218"/>
            <a:ext cx="532347" cy="798102"/>
          </a:xfrm>
          <a:prstGeom prst="rect">
            <a:avLst/>
          </a:prstGeom>
          <a:solidFill>
            <a:schemeClr val="accent4">
              <a:lumMod val="50000"/>
              <a:alpha val="30196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D51EBD4C-8AD4-8E84-AD5F-D916B25C5B28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Store tiles of output to HBM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F85B69F-5A7D-1F9D-D9AC-1B8DA1D7AAB5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FA439D9-922B-88E0-FC46-B88748AE0F2C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31A6E4-95C9-DDB8-33BC-206293A3A371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D078337C-19D4-AD9F-5E8A-308C5D531AF4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1623B891-629B-5119-28C5-7A40062394F4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E17E48F-A76A-6035-F0DA-2C3A45989C3E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3047981-9F81-8120-AF5F-20F018824870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8B41F095-8928-ABA8-F334-A44FE2043F3D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FEC29297-B7E6-3BA8-9C18-2D7D79A4555C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FADB2ED3-3877-DD54-AB3B-E0AA1411C7F4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1E1F1421-D309-BC80-C5B3-385224FEFC92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991C23AC-F370-D75D-C158-ED47EBD3E757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Title 1">
            <a:extLst>
              <a:ext uri="{FF2B5EF4-FFF2-40B4-BE49-F238E27FC236}">
                <a16:creationId xmlns:a16="http://schemas.microsoft.com/office/drawing/2014/main" id="{BC9036A8-4E45-115F-DC26-6E3FFB0F6FC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92660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SV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8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5DAA7-0897-5B79-119E-9863F37E7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179B83-70A6-4664-5743-BDC436977A0E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Benchmark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FlattenAttention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on SoftHier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8F54B098-4786-419D-E23F-BEAE0988DBA3}"/>
              </a:ext>
            </a:extLst>
          </p:cNvPr>
          <p:cNvSpPr txBox="1">
            <a:spLocks/>
          </p:cNvSpPr>
          <p:nvPr/>
        </p:nvSpPr>
        <p:spPr>
          <a:xfrm>
            <a:off x="316500" y="782318"/>
            <a:ext cx="4822767" cy="572436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SoftHier Architecture Description: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Each Cluster: 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8TFLOPS RedMule(128x32 CE array)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512GFLOPs Vector Engine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512GB/s TCDM L1 BW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256KB TCDM L1 size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16x16 Mesh </a:t>
            </a:r>
            <a:r>
              <a:rPr lang="en-US" altLang="zh-CN" sz="1977" dirty="0" err="1"/>
              <a:t>NoC</a:t>
            </a:r>
            <a:r>
              <a:rPr lang="en-US" altLang="zh-CN" sz="1977" dirty="0"/>
              <a:t> – 256 Clusters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2048 TFLOPs (Peak)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64MB On-Chip Storage 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16x2 HBM2e Channels (2TB/s)</a:t>
            </a:r>
          </a:p>
        </p:txBody>
      </p: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DE763C4F-7942-4495-5CA8-FC9D39D254DD}"/>
              </a:ext>
            </a:extLst>
          </p:cNvPr>
          <p:cNvGrpSpPr/>
          <p:nvPr/>
        </p:nvGrpSpPr>
        <p:grpSpPr>
          <a:xfrm>
            <a:off x="5985370" y="2654702"/>
            <a:ext cx="3089518" cy="3061316"/>
            <a:chOff x="8982570" y="1274636"/>
            <a:chExt cx="3089518" cy="3061316"/>
          </a:xfrm>
        </p:grpSpPr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75978DB4-5C3E-E97B-39A3-2FF90EBA0816}"/>
                </a:ext>
              </a:extLst>
            </p:cNvPr>
            <p:cNvGrpSpPr/>
            <p:nvPr/>
          </p:nvGrpSpPr>
          <p:grpSpPr>
            <a:xfrm>
              <a:off x="9347563" y="1606525"/>
              <a:ext cx="2724525" cy="665138"/>
              <a:chOff x="6956710" y="1554298"/>
              <a:chExt cx="2724525" cy="665138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C8296C7-0B0C-2125-BEFF-610080616E5D}"/>
                  </a:ext>
                </a:extLst>
              </p:cNvPr>
              <p:cNvGrpSpPr/>
              <p:nvPr/>
            </p:nvGrpSpPr>
            <p:grpSpPr>
              <a:xfrm>
                <a:off x="6956710" y="15542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16179C87-5583-3062-4940-A331D2040B3B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E3AA44C6-9BB0-0D4F-10E0-5633C647FE4A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0B131D0-FF13-115D-3070-064F82DA11DF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73F3652-96E6-277C-0F73-0EE91F26954C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0119710-FC3D-C56F-E9ED-1568E6B4605D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ABCDCB3B-F828-A8B9-4B50-DFE87B9B5E3B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14AF2E00-F674-99A6-DCC9-BF167F7A579F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23FAE983-C000-E3FC-8B4E-F273D41767D3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02E4DFC-5DDB-CB01-0979-91719E80F2E8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8FB0E31C-851F-03A6-20ED-2C3391C70002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3C0D562-8847-5445-E2AD-C10A476202E9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531474A-EC42-4454-89B6-68496AF19F53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BBFC518-7DB1-9572-0887-E25D4C358DDB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4D2A63B-3339-6F46-E141-E741D553443A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B10E16F-9112-9422-E040-901E48914335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0C545383-BB65-007F-DC44-8A7ECDE973A9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774EFFFC-A041-238C-0997-6F523C92DE9C}"/>
                  </a:ext>
                </a:extLst>
              </p:cNvPr>
              <p:cNvGrpSpPr/>
              <p:nvPr/>
            </p:nvGrpSpPr>
            <p:grpSpPr>
              <a:xfrm>
                <a:off x="7642510" y="15542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4AAB7494-AEFE-CB16-FF2C-F658E24C23C1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5534D6F7-AB81-4C8B-4659-C52A9BAFD6B5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A787FA20-198E-3FA8-8E40-ABAFDCE969B3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889B6F4-021A-596C-D28D-9EC688CB9314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32F6590C-3769-AB2F-902E-D21ACBE2C153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21DA4B9-98BD-191A-17D6-1A43DE9EECB5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F776A7A-1912-F7A1-8E61-C51441287417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3A36E85-CA62-08B1-12F2-03F722BBDAFA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CB31765-31DB-02EE-4F15-2383BF2D945F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6092BDE-6E5D-3284-CA62-9D3DE3D1A02D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875138C4-178F-461A-EBD5-69CD8F7CF6A9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5344067-4F04-581B-2540-5683DBEC917D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83389CD-892A-952F-4735-D6B089011766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1BFB8BE2-8088-9B14-DD0B-C285BFBBE07B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186CCD6-371F-2FF4-0C3D-3466CC1B497B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2E9067A5-90B2-92BB-DEAD-BCDE60E52EDC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702EF442-583A-FD59-BD1F-3231B4400585}"/>
                  </a:ext>
                </a:extLst>
              </p:cNvPr>
              <p:cNvGrpSpPr/>
              <p:nvPr/>
            </p:nvGrpSpPr>
            <p:grpSpPr>
              <a:xfrm>
                <a:off x="8328310" y="15542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232DBD7-E66F-79D5-C6A3-2047E8F59BBD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87726CB1-4736-11C1-3D5E-D795E98E828B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874BF15F-117F-339D-C0C6-D80E521FCAB0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E8E449F9-0A0F-637B-2B71-7CCFC45BFC0E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E45AF357-09CE-2383-8C4B-AD959E885B87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87657A4-AAB8-5FF4-2F2D-C9D7461993F1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BF9771F-69CA-14C9-38B7-FB0113B1B3B1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696D9AB4-02F0-FC2B-633E-85E691307A4C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25DB475C-A3F4-CB47-6371-B4FFA768FD89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8835D1F5-B2E0-09EC-3E34-2F19D78854C0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3AD3D0AA-A00E-3AF4-127C-304EBD5C261A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A30F09CA-3CE8-39FD-6EB4-538FB7C3E555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66767254-AE75-F0A8-D18C-7FB97A12F3A5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C5A7448-AE5E-3B13-AA6B-30D1659EB125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821C733-A0F8-C6A4-1644-42B715305F5B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184CB459-762C-23AE-5E68-FC8BB6B6BE74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A27AA42-33F5-6225-8615-9FF71253C152}"/>
                  </a:ext>
                </a:extLst>
              </p:cNvPr>
              <p:cNvGrpSpPr/>
              <p:nvPr/>
            </p:nvGrpSpPr>
            <p:grpSpPr>
              <a:xfrm>
                <a:off x="9014110" y="15542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BF60F5A7-935C-EB40-E541-CCD9AED3823D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BB7ABE6-D73D-71C6-ED2F-A99F3BD7FB6A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8412D50B-4A9B-9053-2628-A5E592B0EB8D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1D79083E-D717-7093-4824-C31466F9EE51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99D6C9BD-0BB4-B5E7-9283-214A6706EEC1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B3368AA6-0DEF-5A6E-1294-5D87F4BC9D3F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AE2C7DF6-0E84-224D-8F9A-6BEF3C67F255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BA454384-E83C-89F1-754C-C3D33FC987DA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AEF89F6-3F45-BEFB-2B18-25BF1114F271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DEAE6E2E-F7AA-CFEF-587F-98E9375A0FAF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3F4989DA-ADBC-DACA-1FD3-3235FC192D01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9BD501AD-FD06-9134-44C6-5A108FD154A3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F5E615A-D435-0058-17D3-E201EC6688AF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DD44B606-9BFE-6EF4-137B-4A0A0C573E24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714CF5AD-3CE5-C7A7-F7B5-2EC5FB75C084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35358D4D-C340-DE7D-F4CD-8272A671316D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343" name="组合 342">
              <a:extLst>
                <a:ext uri="{FF2B5EF4-FFF2-40B4-BE49-F238E27FC236}">
                  <a16:creationId xmlns:a16="http://schemas.microsoft.com/office/drawing/2014/main" id="{E941FEBF-4C6A-CB92-4341-51320387468D}"/>
                </a:ext>
              </a:extLst>
            </p:cNvPr>
            <p:cNvGrpSpPr/>
            <p:nvPr/>
          </p:nvGrpSpPr>
          <p:grpSpPr>
            <a:xfrm>
              <a:off x="9347563" y="2290108"/>
              <a:ext cx="2724525" cy="665138"/>
              <a:chOff x="6956710" y="2246448"/>
              <a:chExt cx="2724525" cy="665138"/>
            </a:xfrm>
          </p:grpSpPr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038931B6-F427-53C0-3FFF-0108BD08F035}"/>
                  </a:ext>
                </a:extLst>
              </p:cNvPr>
              <p:cNvGrpSpPr/>
              <p:nvPr/>
            </p:nvGrpSpPr>
            <p:grpSpPr>
              <a:xfrm>
                <a:off x="6956710" y="224644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EE1BFCAC-C49A-D454-7AD4-439A490D5D46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85E7909-D46B-D56A-46EB-04137D3CDCD4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87AA70CA-C0CE-94AC-80E9-960BA3092F3D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C26717AB-3024-72F8-9735-5FA8087535C3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BA95E8A9-E714-2339-4A14-8DE5EB12EB97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E2EAD892-B875-AF8F-20D4-824CB5916E69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5C45D5B7-E203-05FE-1F73-9A10238E5327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449B098D-B60B-FCC0-D68C-115AF9927157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4" name="矩形 143">
                  <a:extLst>
                    <a:ext uri="{FF2B5EF4-FFF2-40B4-BE49-F238E27FC236}">
                      <a16:creationId xmlns:a16="http://schemas.microsoft.com/office/drawing/2014/main" id="{284777FF-89FC-81FB-E043-85C324B887E2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8406E062-D4A8-9F2A-1ED0-AE2184AA1738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2FF63C4E-6236-CFAA-FB5C-81DE28B6F302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7" name="矩形 146">
                  <a:extLst>
                    <a:ext uri="{FF2B5EF4-FFF2-40B4-BE49-F238E27FC236}">
                      <a16:creationId xmlns:a16="http://schemas.microsoft.com/office/drawing/2014/main" id="{6E445AB9-878B-1AC9-387B-BB39C4EC2FD9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EFDE838D-D0F7-62C3-2E90-94809B32955A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002E37C-C35A-9A5A-5F6B-7C35B751F554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7FF86F6B-7C66-6F16-6D21-682EEDE2A5D2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1" name="矩形 150">
                  <a:extLst>
                    <a:ext uri="{FF2B5EF4-FFF2-40B4-BE49-F238E27FC236}">
                      <a16:creationId xmlns:a16="http://schemas.microsoft.com/office/drawing/2014/main" id="{EF2B10C0-45D3-4D19-3873-3F5123DB862A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BDFE1002-64E9-E897-1019-497B7E6BD42A}"/>
                  </a:ext>
                </a:extLst>
              </p:cNvPr>
              <p:cNvGrpSpPr/>
              <p:nvPr/>
            </p:nvGrpSpPr>
            <p:grpSpPr>
              <a:xfrm>
                <a:off x="7642510" y="224644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153" name="矩形 152">
                  <a:extLst>
                    <a:ext uri="{FF2B5EF4-FFF2-40B4-BE49-F238E27FC236}">
                      <a16:creationId xmlns:a16="http://schemas.microsoft.com/office/drawing/2014/main" id="{B863D663-1AA3-B954-D510-24BDBE063D80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4" name="矩形 153">
                  <a:extLst>
                    <a:ext uri="{FF2B5EF4-FFF2-40B4-BE49-F238E27FC236}">
                      <a16:creationId xmlns:a16="http://schemas.microsoft.com/office/drawing/2014/main" id="{FFDF6EB4-DA5E-3356-33A0-554AC54EEBE2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44CAA408-9108-1DAC-371D-8A0E1E157CF1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11288BCD-DCDC-568B-EE39-09C2FB71C239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932817A-5F08-4A4B-D8F3-35A5412BDD90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45CBE7EC-DC06-39CA-79DE-B05E6F276476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8080E277-0385-913C-CFE9-6C4B6EEFBDC5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C39F5338-7E7E-F431-EBB2-AA5B25C82AA8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BE646143-4CA5-4052-B4B4-011F289E13F2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F7EAB076-6E05-C726-943F-0EE6D9BDCC69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56D1ADA9-EABB-1104-4D1F-8B37FA4615CF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230CB08B-80F5-349D-0637-1608B9826671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4D5DC696-3627-80CF-B8BC-D1EAEE4377A9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6A06FB34-2BCC-6A08-A409-14BB9FB6C0BC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48D08E6C-4CF8-5910-30B7-9771004A5133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CBFDC1D6-2B4D-3A73-8A29-C05855003A28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170" name="组合 169">
                <a:extLst>
                  <a:ext uri="{FF2B5EF4-FFF2-40B4-BE49-F238E27FC236}">
                    <a16:creationId xmlns:a16="http://schemas.microsoft.com/office/drawing/2014/main" id="{3815CD99-FC4F-8549-58B7-0BA793D32341}"/>
                  </a:ext>
                </a:extLst>
              </p:cNvPr>
              <p:cNvGrpSpPr/>
              <p:nvPr/>
            </p:nvGrpSpPr>
            <p:grpSpPr>
              <a:xfrm>
                <a:off x="8328310" y="224644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70DE8304-CC4D-05E8-58A1-0745A91CDD73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BFD40178-BC72-3CB4-0960-0CA1ED7DCA93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A60FAC2B-2D9E-A8AD-A053-2E6D4E6F6205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D0A3EA49-85F5-0145-4330-5098CDAA41EC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8F6E1D4C-DCC1-E483-19F6-41C2D43843B9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3961C3E4-2B5C-C2C7-A376-BE14D6FF0A84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BB3DE70A-F314-CE04-DA57-AC24DC951323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43966EFE-B49D-5DCB-1A32-719422D929CE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E18F6DFE-894F-06BC-0201-78EFEE12822D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B4732441-F7BA-EEFC-A474-9AEB396468A3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B0C9078E-32DF-CB3A-9E66-CBF2BD03F22F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68FD535D-CF86-E8D7-53D4-CD218CFBC87F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B79AD03A-46EB-E31E-F57A-2E41280C8038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04E5CA2D-2F69-00CD-9909-656589965B07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6994BD83-B783-E952-C036-47533454141B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EAB3A501-1206-4046-D1B9-9E67279FF88B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B128F4AB-21A4-22D2-841E-A2B552BDB86A}"/>
                  </a:ext>
                </a:extLst>
              </p:cNvPr>
              <p:cNvGrpSpPr/>
              <p:nvPr/>
            </p:nvGrpSpPr>
            <p:grpSpPr>
              <a:xfrm>
                <a:off x="9014110" y="224644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7775E90E-52ED-2D7E-2A75-81B584519D52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A35873D9-3144-3EA2-2E65-BA8D335AC311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AC26FA5F-D729-3B1A-41CC-1EC4C52D10A3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5678C341-D1AD-83B0-3E01-6DACEC6E4516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FF13C9D9-D101-AE31-5FD2-F60D49D02D94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1DF37340-2195-8FAA-4094-7E307740B02D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465D3B8-DA24-B3BC-E688-45441998A4B4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47ECB286-65DE-D00E-9081-95C0845B0DDE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B8DFF685-15D4-724A-48D1-13558C487DB8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09E9606C-7113-6D06-B07A-93FFCB2BE26C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D76D7972-CDCB-CFFE-5260-45078D4FFBD7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EDB589B5-793E-74B0-5456-B55C205D928A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CDF9B96F-2D68-72A0-B5AC-E1613A75C95D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A3ABFE22-AC8F-A79E-5CEB-6E39F33FEDAD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8AC18EF1-167F-EEA7-7D6F-7CA002EAC92A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37DB176C-A3DD-09AD-0CB6-42C43F3770A0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344" name="组合 343">
              <a:extLst>
                <a:ext uri="{FF2B5EF4-FFF2-40B4-BE49-F238E27FC236}">
                  <a16:creationId xmlns:a16="http://schemas.microsoft.com/office/drawing/2014/main" id="{CD4046F4-D447-56CD-6EBA-AC43B2E18FFA}"/>
                </a:ext>
              </a:extLst>
            </p:cNvPr>
            <p:cNvGrpSpPr/>
            <p:nvPr/>
          </p:nvGrpSpPr>
          <p:grpSpPr>
            <a:xfrm>
              <a:off x="9347563" y="2973691"/>
              <a:ext cx="2724525" cy="665138"/>
              <a:chOff x="6956710" y="2938598"/>
              <a:chExt cx="2724525" cy="665138"/>
            </a:xfrm>
          </p:grpSpPr>
          <p:grpSp>
            <p:nvGrpSpPr>
              <p:cNvPr id="204" name="组合 203">
                <a:extLst>
                  <a:ext uri="{FF2B5EF4-FFF2-40B4-BE49-F238E27FC236}">
                    <a16:creationId xmlns:a16="http://schemas.microsoft.com/office/drawing/2014/main" id="{DB84A927-E091-2CC4-586A-C5D190359BC3}"/>
                  </a:ext>
                </a:extLst>
              </p:cNvPr>
              <p:cNvGrpSpPr/>
              <p:nvPr/>
            </p:nvGrpSpPr>
            <p:grpSpPr>
              <a:xfrm>
                <a:off x="6956710" y="29385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AEC1ADB8-87EF-D472-131A-DA6BC5FEA141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303EC8C6-429A-8B1E-7333-23BACFCC82B0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EB8C121F-5F3C-3181-E877-FE055003E358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89578AC1-4D7B-411E-266B-9C2449955B8D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D5ACC3EF-49EF-0629-E703-4D5A6BB99CAA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D6600E63-8282-4F1A-E18B-9E2783587A4C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7896B1FE-F848-B938-DE22-3A4C7997A695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EE3B6ECD-B293-5E59-F4A9-0F8D8DA246D5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150A5B83-14AF-0362-6E4D-E103A567B459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FE5921D1-BC5B-26ED-BC72-3D6624B647B9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EDBDA387-6BEC-E90C-5E7E-414B25BB35B8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7FEFE84B-DEE2-A235-9BDA-AB607D6B5D40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5459B174-B6F9-EF52-FFC0-DBCF159F6F4A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0A32042E-F0A9-1C37-F184-A141C3AC4909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2BFBFFF9-DC27-E1A4-E873-BB1330DD1E40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7012712A-D1E6-95C5-50DA-F277D4B38D1F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EA65BC0D-B8F7-EC7C-03FD-4040C2021522}"/>
                  </a:ext>
                </a:extLst>
              </p:cNvPr>
              <p:cNvGrpSpPr/>
              <p:nvPr/>
            </p:nvGrpSpPr>
            <p:grpSpPr>
              <a:xfrm>
                <a:off x="7642510" y="29385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0976C51B-AC06-70B2-85EE-2AB7383AE1D5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5AAB0B73-2597-4D54-5A35-A04E560FC816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CAC64C71-55FA-0352-7CCA-104CA7B7C25E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53E0F284-661C-33F2-A657-F7C3BE4D19FE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31AD29B3-C96A-0947-2949-A9604714441B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C1C0E717-5428-FE67-BBCD-CAE98E30CBBF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A98BDCA3-CABB-348E-58F9-19BB365DFA99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A6C7A226-03FE-4326-2823-256A4BE51EAF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9415BD18-6247-D1EB-F7E3-E2624D9A8F9C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B0E81D4E-0CE7-7A2D-B68B-B6AA5A13D4C0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8D597B5E-BB21-E1E6-FF41-D0B7B2CAE9C6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B900CF47-DDA3-6F4F-541C-190A7474C845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48CED1D3-AFE0-A003-7005-CA6DD6A7EEF8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AC54646D-B57F-C7BA-CCE9-CFF5D6EB544C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37F298B7-58F3-4F0A-FE3F-4C6136D39C79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5AF98B85-3821-8FB3-C6A4-48200DD9EFA8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238" name="组合 237">
                <a:extLst>
                  <a:ext uri="{FF2B5EF4-FFF2-40B4-BE49-F238E27FC236}">
                    <a16:creationId xmlns:a16="http://schemas.microsoft.com/office/drawing/2014/main" id="{2340DCF7-EBD7-A090-D48F-D30023E3E496}"/>
                  </a:ext>
                </a:extLst>
              </p:cNvPr>
              <p:cNvGrpSpPr/>
              <p:nvPr/>
            </p:nvGrpSpPr>
            <p:grpSpPr>
              <a:xfrm>
                <a:off x="8328310" y="29385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6F04DB28-EFF5-F54B-B33D-5DB9020ABDB1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F4112DE3-2394-7557-0E76-3EA1C26D9D4E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0E1E9643-528C-7F42-D22F-2D9B57BA9C30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463A0259-941B-E301-2685-0B61EC1799C7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7461CC38-A5F9-7015-7C8C-99A65C0C1AF9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72A0BA5B-3DAF-D15B-FE55-90C551335F7B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AA8E194E-87ED-37A8-31B5-562FA8650DB0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16068A86-B319-5248-760A-A6C008EFBD16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AE48B7D2-AD16-0219-F8AD-05D5E69D921D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1FB9B1AB-C22A-E1EA-3127-919D368B8C1E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FCFCE6E4-C515-24C3-74E0-77B8080AF417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D0174730-60BC-6B32-9594-802679DFE443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5ECF2185-EF29-D000-B35B-58EC91BF3EEE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065FEDED-3C9F-90A7-FB19-71B206C7953B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5DE55E98-2BFC-9C32-741F-2E2B3DA5A72F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AD6F63DA-5481-0362-F08F-FFC9C66C8F97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438E444C-63EC-686A-2C0C-69A164204A64}"/>
                  </a:ext>
                </a:extLst>
              </p:cNvPr>
              <p:cNvGrpSpPr/>
              <p:nvPr/>
            </p:nvGrpSpPr>
            <p:grpSpPr>
              <a:xfrm>
                <a:off x="9014110" y="2938598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F4224D46-3971-280A-92CC-9CAFC8737084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BEABA8DA-46FF-A6F1-4FF6-5C288EBF6123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6A1C9B1F-C036-E200-9FEE-DFC27E188D94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8226EFD5-DD8A-318C-FED2-EB5FC00ED78B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2C0B11AE-3077-59EF-6CD9-C4167EB4CB55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7EFE0745-4AA3-D676-039E-F2986D140525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0E32A74A-3713-DF17-9372-BA7162BEE6C4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160974F5-4E50-BEF8-B606-72E984CB1DA0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311E5BFC-04E4-64F9-CBB9-4D346C14237C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893ED0E4-A826-7D97-6D11-5F12BF17CD3B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C744DDA8-A3D7-7C98-7A43-FCDCD429CFA3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0E073894-98EE-A7E5-4207-BBC6D00334BF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C0C94790-4CC4-E466-6764-BA70423AB861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7765B3BE-50FD-5E18-D740-564E81E0E748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D30EE2A2-8384-B0FD-969B-BB690AAAF2A0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052B3ACB-E7D2-1971-0BC6-7DE91E4BD96B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4D20766D-926D-3727-6925-91237E886F23}"/>
                </a:ext>
              </a:extLst>
            </p:cNvPr>
            <p:cNvGrpSpPr/>
            <p:nvPr/>
          </p:nvGrpSpPr>
          <p:grpSpPr>
            <a:xfrm>
              <a:off x="9347563" y="3657274"/>
              <a:ext cx="2724525" cy="665138"/>
              <a:chOff x="6956710" y="3605047"/>
              <a:chExt cx="2724525" cy="665138"/>
            </a:xfrm>
          </p:grpSpPr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24DA9AF6-BD45-3F63-FA7D-74A421D220A5}"/>
                  </a:ext>
                </a:extLst>
              </p:cNvPr>
              <p:cNvGrpSpPr/>
              <p:nvPr/>
            </p:nvGrpSpPr>
            <p:grpSpPr>
              <a:xfrm>
                <a:off x="6956710" y="3605047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669CFB9D-2AAD-C102-47E4-9F515612342B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803A438F-554A-CAE4-7E58-22DEC9F4408F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D6BE7B26-C3C7-884E-1C4D-470F23D6F0E2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EFC93DE6-3A2C-C96F-2B36-57E5D22E7C46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7570DC97-9D72-FC70-DED4-0C1F5CCFD0EA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131F3DCF-A739-B95F-93E0-A6C75B5D8CFC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80D3572D-5B67-E374-651E-41B8B47D26D9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FCF4CCC8-A110-EB1C-9D8E-70F33A3322D6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697A46C7-0F86-8B27-5EF4-840A9D71DDA4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46612147-1FFE-5F08-8F86-1141FCA62E37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6A44E92C-5CCC-F2AC-D86D-E254C9930929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F903FE50-1460-D693-BF45-787D5E2E9579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F820448F-79C5-6C8F-7C60-BBD49227F5CC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D85ACA2-8E9F-5944-0396-79FAB4BC3B14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544E94CC-E6CE-A85D-5127-6606B65A5C96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950C2F55-C994-8504-7A74-F3193AFF8312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289" name="组合 288">
                <a:extLst>
                  <a:ext uri="{FF2B5EF4-FFF2-40B4-BE49-F238E27FC236}">
                    <a16:creationId xmlns:a16="http://schemas.microsoft.com/office/drawing/2014/main" id="{A1DB81E3-4189-FDD0-6DBD-6B0D30B5C986}"/>
                  </a:ext>
                </a:extLst>
              </p:cNvPr>
              <p:cNvGrpSpPr/>
              <p:nvPr/>
            </p:nvGrpSpPr>
            <p:grpSpPr>
              <a:xfrm>
                <a:off x="7642510" y="3605047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FE062F45-4D00-21F0-9C07-2C613F5578DB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2B4EE35B-7624-CCC2-EC62-C23815B527C4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212956F6-D7A2-911E-5D21-460DCFAA9412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F85DD6F2-3074-5830-A81B-581D126E2817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8D7EE62F-663A-DFD0-A998-5B9F676F19C8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294BED1A-7568-B5C7-768E-DC69083BDB53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77CB2778-E175-BDE3-C141-17AD90900D34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7034E826-63C5-5905-1E8B-BEC1ABDB7180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021D3986-FB01-27AB-AEBA-A6D1C2C87FD6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15F8DCE0-A665-1B97-2701-CAEDE495B8A5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62BFA271-5C7E-EA77-62A8-92EE8BB4FE49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C1CB066E-E727-AF3E-52EE-C2033C4B1AB2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2" name="矩形 301">
                  <a:extLst>
                    <a:ext uri="{FF2B5EF4-FFF2-40B4-BE49-F238E27FC236}">
                      <a16:creationId xmlns:a16="http://schemas.microsoft.com/office/drawing/2014/main" id="{6842C239-B52E-975B-0C47-7743EB866302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3" name="矩形 302">
                  <a:extLst>
                    <a:ext uri="{FF2B5EF4-FFF2-40B4-BE49-F238E27FC236}">
                      <a16:creationId xmlns:a16="http://schemas.microsoft.com/office/drawing/2014/main" id="{6F921A89-C54D-C540-82E1-8C3AE5593853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4" name="矩形 303">
                  <a:extLst>
                    <a:ext uri="{FF2B5EF4-FFF2-40B4-BE49-F238E27FC236}">
                      <a16:creationId xmlns:a16="http://schemas.microsoft.com/office/drawing/2014/main" id="{157AD107-07DA-E714-E655-CDBDE330BEBC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5" name="矩形 304">
                  <a:extLst>
                    <a:ext uri="{FF2B5EF4-FFF2-40B4-BE49-F238E27FC236}">
                      <a16:creationId xmlns:a16="http://schemas.microsoft.com/office/drawing/2014/main" id="{2A3EB9CA-E5D7-DB41-1121-4754AE9C197C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306" name="组合 305">
                <a:extLst>
                  <a:ext uri="{FF2B5EF4-FFF2-40B4-BE49-F238E27FC236}">
                    <a16:creationId xmlns:a16="http://schemas.microsoft.com/office/drawing/2014/main" id="{5FF2CD62-B0C1-6FBF-85C0-98B755328882}"/>
                  </a:ext>
                </a:extLst>
              </p:cNvPr>
              <p:cNvGrpSpPr/>
              <p:nvPr/>
            </p:nvGrpSpPr>
            <p:grpSpPr>
              <a:xfrm>
                <a:off x="8328310" y="3605047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307" name="矩形 306">
                  <a:extLst>
                    <a:ext uri="{FF2B5EF4-FFF2-40B4-BE49-F238E27FC236}">
                      <a16:creationId xmlns:a16="http://schemas.microsoft.com/office/drawing/2014/main" id="{832365EC-859E-61B2-43A1-F973467F0177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8" name="矩形 307">
                  <a:extLst>
                    <a:ext uri="{FF2B5EF4-FFF2-40B4-BE49-F238E27FC236}">
                      <a16:creationId xmlns:a16="http://schemas.microsoft.com/office/drawing/2014/main" id="{52ADA4E3-23D9-CDD7-AFBF-798C0DDC1DE1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9" name="矩形 308">
                  <a:extLst>
                    <a:ext uri="{FF2B5EF4-FFF2-40B4-BE49-F238E27FC236}">
                      <a16:creationId xmlns:a16="http://schemas.microsoft.com/office/drawing/2014/main" id="{AC70328F-ABA1-CB13-3422-4E229F6BF683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0" name="矩形 309">
                  <a:extLst>
                    <a:ext uri="{FF2B5EF4-FFF2-40B4-BE49-F238E27FC236}">
                      <a16:creationId xmlns:a16="http://schemas.microsoft.com/office/drawing/2014/main" id="{00BDD3CA-5B90-CA15-20FB-A3D8A4B91E46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1" name="矩形 310">
                  <a:extLst>
                    <a:ext uri="{FF2B5EF4-FFF2-40B4-BE49-F238E27FC236}">
                      <a16:creationId xmlns:a16="http://schemas.microsoft.com/office/drawing/2014/main" id="{3AA190BC-5BB3-D428-E75E-FDE795F20B10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2" name="矩形 311">
                  <a:extLst>
                    <a:ext uri="{FF2B5EF4-FFF2-40B4-BE49-F238E27FC236}">
                      <a16:creationId xmlns:a16="http://schemas.microsoft.com/office/drawing/2014/main" id="{8D488396-270D-BBFF-5488-0ED244A90F80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3" name="矩形 312">
                  <a:extLst>
                    <a:ext uri="{FF2B5EF4-FFF2-40B4-BE49-F238E27FC236}">
                      <a16:creationId xmlns:a16="http://schemas.microsoft.com/office/drawing/2014/main" id="{DF0BE016-947B-07DB-0046-23C00B55251B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4" name="矩形 313">
                  <a:extLst>
                    <a:ext uri="{FF2B5EF4-FFF2-40B4-BE49-F238E27FC236}">
                      <a16:creationId xmlns:a16="http://schemas.microsoft.com/office/drawing/2014/main" id="{F7F0F12D-7E68-4086-31AE-01F9C3E25F6A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A0869D34-3024-4DEC-CF3A-1BD0C346E70F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6" name="矩形 315">
                  <a:extLst>
                    <a:ext uri="{FF2B5EF4-FFF2-40B4-BE49-F238E27FC236}">
                      <a16:creationId xmlns:a16="http://schemas.microsoft.com/office/drawing/2014/main" id="{DFAD906F-4AB8-8281-BB93-2F189680CC82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7" name="矩形 316">
                  <a:extLst>
                    <a:ext uri="{FF2B5EF4-FFF2-40B4-BE49-F238E27FC236}">
                      <a16:creationId xmlns:a16="http://schemas.microsoft.com/office/drawing/2014/main" id="{1A232A8C-9B4F-4494-6413-6D42BEE5E94B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8" name="矩形 317">
                  <a:extLst>
                    <a:ext uri="{FF2B5EF4-FFF2-40B4-BE49-F238E27FC236}">
                      <a16:creationId xmlns:a16="http://schemas.microsoft.com/office/drawing/2014/main" id="{77273937-123A-26BD-BAED-1AD5369BBD38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9" name="矩形 318">
                  <a:extLst>
                    <a:ext uri="{FF2B5EF4-FFF2-40B4-BE49-F238E27FC236}">
                      <a16:creationId xmlns:a16="http://schemas.microsoft.com/office/drawing/2014/main" id="{8931FA64-7F5C-B5C6-BABA-6686E22333D8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0" name="矩形 319">
                  <a:extLst>
                    <a:ext uri="{FF2B5EF4-FFF2-40B4-BE49-F238E27FC236}">
                      <a16:creationId xmlns:a16="http://schemas.microsoft.com/office/drawing/2014/main" id="{2388162D-BD75-033A-8F35-388B9B13BADC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1" name="矩形 320">
                  <a:extLst>
                    <a:ext uri="{FF2B5EF4-FFF2-40B4-BE49-F238E27FC236}">
                      <a16:creationId xmlns:a16="http://schemas.microsoft.com/office/drawing/2014/main" id="{AEED3287-0C34-0613-BAD6-439110510D03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2" name="矩形 321">
                  <a:extLst>
                    <a:ext uri="{FF2B5EF4-FFF2-40B4-BE49-F238E27FC236}">
                      <a16:creationId xmlns:a16="http://schemas.microsoft.com/office/drawing/2014/main" id="{334D61C6-7180-CA1D-BFB7-3CA7A3380D28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60E8EDAD-5377-BE08-48B6-2CF22E97A834}"/>
                  </a:ext>
                </a:extLst>
              </p:cNvPr>
              <p:cNvGrpSpPr/>
              <p:nvPr/>
            </p:nvGrpSpPr>
            <p:grpSpPr>
              <a:xfrm>
                <a:off x="9014110" y="3605047"/>
                <a:ext cx="667125" cy="665138"/>
                <a:chOff x="405578" y="1206905"/>
                <a:chExt cx="1708151" cy="1703063"/>
              </a:xfrm>
              <a:solidFill>
                <a:srgbClr val="89937A"/>
              </a:solidFill>
            </p:grpSpPr>
            <p:sp>
              <p:nvSpPr>
                <p:cNvPr id="324" name="矩形 323">
                  <a:extLst>
                    <a:ext uri="{FF2B5EF4-FFF2-40B4-BE49-F238E27FC236}">
                      <a16:creationId xmlns:a16="http://schemas.microsoft.com/office/drawing/2014/main" id="{10D36E44-51A8-92FF-A285-A54DC3E25849}"/>
                    </a:ext>
                  </a:extLst>
                </p:cNvPr>
                <p:cNvSpPr/>
                <p:nvPr/>
              </p:nvSpPr>
              <p:spPr>
                <a:xfrm>
                  <a:off x="405578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5" name="矩形 324">
                  <a:extLst>
                    <a:ext uri="{FF2B5EF4-FFF2-40B4-BE49-F238E27FC236}">
                      <a16:creationId xmlns:a16="http://schemas.microsoft.com/office/drawing/2014/main" id="{CB589562-441C-9B96-0D69-1A171E810F59}"/>
                    </a:ext>
                  </a:extLst>
                </p:cNvPr>
                <p:cNvSpPr/>
                <p:nvPr/>
              </p:nvSpPr>
              <p:spPr>
                <a:xfrm>
                  <a:off x="839495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6" name="矩形 325">
                  <a:extLst>
                    <a:ext uri="{FF2B5EF4-FFF2-40B4-BE49-F238E27FC236}">
                      <a16:creationId xmlns:a16="http://schemas.microsoft.com/office/drawing/2014/main" id="{9ED93979-64C7-5635-8E69-2E30977B7B1F}"/>
                    </a:ext>
                  </a:extLst>
                </p:cNvPr>
                <p:cNvSpPr/>
                <p:nvPr/>
              </p:nvSpPr>
              <p:spPr>
                <a:xfrm>
                  <a:off x="1273412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8091F789-AC41-89A1-1408-28950D54CB46}"/>
                    </a:ext>
                  </a:extLst>
                </p:cNvPr>
                <p:cNvSpPr/>
                <p:nvPr/>
              </p:nvSpPr>
              <p:spPr>
                <a:xfrm>
                  <a:off x="1707329" y="1206905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8" name="矩形 327">
                  <a:extLst>
                    <a:ext uri="{FF2B5EF4-FFF2-40B4-BE49-F238E27FC236}">
                      <a16:creationId xmlns:a16="http://schemas.microsoft.com/office/drawing/2014/main" id="{29FD1262-B57F-B8C3-1BB2-B473157540FD}"/>
                    </a:ext>
                  </a:extLst>
                </p:cNvPr>
                <p:cNvSpPr/>
                <p:nvPr/>
              </p:nvSpPr>
              <p:spPr>
                <a:xfrm>
                  <a:off x="405578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D9E91BCF-FBFB-0776-83CF-A0A41754695B}"/>
                    </a:ext>
                  </a:extLst>
                </p:cNvPr>
                <p:cNvSpPr/>
                <p:nvPr/>
              </p:nvSpPr>
              <p:spPr>
                <a:xfrm>
                  <a:off x="839495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0" name="矩形 329">
                  <a:extLst>
                    <a:ext uri="{FF2B5EF4-FFF2-40B4-BE49-F238E27FC236}">
                      <a16:creationId xmlns:a16="http://schemas.microsoft.com/office/drawing/2014/main" id="{1D424F6B-70B2-622E-6A1F-813A0D2E3D07}"/>
                    </a:ext>
                  </a:extLst>
                </p:cNvPr>
                <p:cNvSpPr/>
                <p:nvPr/>
              </p:nvSpPr>
              <p:spPr>
                <a:xfrm>
                  <a:off x="1273412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231035A6-1CF2-4235-9DAA-020F698C53B9}"/>
                    </a:ext>
                  </a:extLst>
                </p:cNvPr>
                <p:cNvSpPr/>
                <p:nvPr/>
              </p:nvSpPr>
              <p:spPr>
                <a:xfrm>
                  <a:off x="1707329" y="1639126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2" name="矩形 331">
                  <a:extLst>
                    <a:ext uri="{FF2B5EF4-FFF2-40B4-BE49-F238E27FC236}">
                      <a16:creationId xmlns:a16="http://schemas.microsoft.com/office/drawing/2014/main" id="{444277C5-93C8-6405-BB80-9A93B4EE9B90}"/>
                    </a:ext>
                  </a:extLst>
                </p:cNvPr>
                <p:cNvSpPr/>
                <p:nvPr/>
              </p:nvSpPr>
              <p:spPr>
                <a:xfrm>
                  <a:off x="405578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C1EFB12B-E7D7-DCCF-8918-012C8917B1B2}"/>
                    </a:ext>
                  </a:extLst>
                </p:cNvPr>
                <p:cNvSpPr/>
                <p:nvPr/>
              </p:nvSpPr>
              <p:spPr>
                <a:xfrm>
                  <a:off x="839495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4" name="矩形 333">
                  <a:extLst>
                    <a:ext uri="{FF2B5EF4-FFF2-40B4-BE49-F238E27FC236}">
                      <a16:creationId xmlns:a16="http://schemas.microsoft.com/office/drawing/2014/main" id="{FC057AD2-D2D3-2CD9-B79B-417DAEABE749}"/>
                    </a:ext>
                  </a:extLst>
                </p:cNvPr>
                <p:cNvSpPr/>
                <p:nvPr/>
              </p:nvSpPr>
              <p:spPr>
                <a:xfrm>
                  <a:off x="1273412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5" name="矩形 334">
                  <a:extLst>
                    <a:ext uri="{FF2B5EF4-FFF2-40B4-BE49-F238E27FC236}">
                      <a16:creationId xmlns:a16="http://schemas.microsoft.com/office/drawing/2014/main" id="{74B0081C-2DA5-0825-7D9E-B293225EF1D4}"/>
                    </a:ext>
                  </a:extLst>
                </p:cNvPr>
                <p:cNvSpPr/>
                <p:nvPr/>
              </p:nvSpPr>
              <p:spPr>
                <a:xfrm>
                  <a:off x="1707329" y="2071347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00AA1A71-A3A9-51B6-C9D3-4EFFD110EEBE}"/>
                    </a:ext>
                  </a:extLst>
                </p:cNvPr>
                <p:cNvSpPr/>
                <p:nvPr/>
              </p:nvSpPr>
              <p:spPr>
                <a:xfrm>
                  <a:off x="405578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7" name="矩形 336">
                  <a:extLst>
                    <a:ext uri="{FF2B5EF4-FFF2-40B4-BE49-F238E27FC236}">
                      <a16:creationId xmlns:a16="http://schemas.microsoft.com/office/drawing/2014/main" id="{59F8E992-D19E-F994-9575-3748906A52BA}"/>
                    </a:ext>
                  </a:extLst>
                </p:cNvPr>
                <p:cNvSpPr/>
                <p:nvPr/>
              </p:nvSpPr>
              <p:spPr>
                <a:xfrm>
                  <a:off x="839495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8" name="矩形 337">
                  <a:extLst>
                    <a:ext uri="{FF2B5EF4-FFF2-40B4-BE49-F238E27FC236}">
                      <a16:creationId xmlns:a16="http://schemas.microsoft.com/office/drawing/2014/main" id="{ED55E987-DCC9-4046-60CA-67F1FBF5B1BD}"/>
                    </a:ext>
                  </a:extLst>
                </p:cNvPr>
                <p:cNvSpPr/>
                <p:nvPr/>
              </p:nvSpPr>
              <p:spPr>
                <a:xfrm>
                  <a:off x="1273412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8E00D8D4-0636-8E78-30EA-0DBCF79C7F3C}"/>
                    </a:ext>
                  </a:extLst>
                </p:cNvPr>
                <p:cNvSpPr/>
                <p:nvPr/>
              </p:nvSpPr>
              <p:spPr>
                <a:xfrm>
                  <a:off x="1707329" y="2503568"/>
                  <a:ext cx="406400" cy="406400"/>
                </a:xfrm>
                <a:prstGeom prst="rect">
                  <a:avLst/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58D6FFD5-2580-DF24-5B9E-093533ACE79F}"/>
                </a:ext>
              </a:extLst>
            </p:cNvPr>
            <p:cNvSpPr/>
            <p:nvPr/>
          </p:nvSpPr>
          <p:spPr>
            <a:xfrm>
              <a:off x="9347563" y="1274636"/>
              <a:ext cx="2724525" cy="237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HBM2e</a:t>
              </a:r>
              <a:r>
                <a:rPr lang="zh-CN" alt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Stack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A26CE3E7-FCF3-9193-187C-AF1269C88168}"/>
                </a:ext>
              </a:extLst>
            </p:cNvPr>
            <p:cNvSpPr/>
            <p:nvPr/>
          </p:nvSpPr>
          <p:spPr>
            <a:xfrm rot="16200000">
              <a:off x="7738859" y="2855138"/>
              <a:ext cx="2724525" cy="237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HBM2e</a:t>
              </a:r>
              <a:r>
                <a:rPr lang="zh-CN" altLang="en-US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Stack</a:t>
              </a:r>
              <a:endParaRPr lang="zh-CN" altLang="en-US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46" name="Content Placeholder 2">
            <a:extLst>
              <a:ext uri="{FF2B5EF4-FFF2-40B4-BE49-F238E27FC236}">
                <a16:creationId xmlns:a16="http://schemas.microsoft.com/office/drawing/2014/main" id="{4AD3A3AC-9B93-C6FE-0346-7BF48A4A1FA7}"/>
              </a:ext>
            </a:extLst>
          </p:cNvPr>
          <p:cNvSpPr txBox="1">
            <a:spLocks/>
          </p:cNvSpPr>
          <p:nvPr/>
        </p:nvSpPr>
        <p:spPr>
          <a:xfrm>
            <a:off x="5289956" y="782318"/>
            <a:ext cx="6585544" cy="160879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/>
              <a:t>MHA workload description</a:t>
            </a:r>
          </a:p>
          <a:p>
            <a:pPr lvl="1">
              <a:defRPr/>
            </a:pPr>
            <a:r>
              <a:rPr lang="en-US" altLang="zh-CN" sz="1977" dirty="0"/>
              <a:t>One layer of MHA in llama3-70B: </a:t>
            </a:r>
            <a:r>
              <a:rPr lang="en-US" altLang="zh-CN" sz="1977" dirty="0" err="1"/>
              <a:t>Eeb.Leng</a:t>
            </a:r>
            <a:r>
              <a:rPr lang="en-US" altLang="zh-CN" sz="1977" dirty="0"/>
              <a:t>=4096, </a:t>
            </a:r>
            <a:r>
              <a:rPr lang="en-US" altLang="zh-CN" sz="1977" dirty="0" err="1"/>
              <a:t>Head.Dim</a:t>
            </a:r>
            <a:r>
              <a:rPr lang="en-US" altLang="zh-CN" sz="1977" dirty="0"/>
              <a:t>=128, </a:t>
            </a:r>
            <a:r>
              <a:rPr lang="en-US" altLang="zh-CN" sz="1977" dirty="0" err="1"/>
              <a:t>Num.Head</a:t>
            </a:r>
            <a:r>
              <a:rPr lang="en-US" altLang="zh-CN" sz="1977" dirty="0"/>
              <a:t>=32</a:t>
            </a:r>
          </a:p>
          <a:p>
            <a:pPr lvl="1">
              <a:defRPr/>
            </a:pPr>
            <a:r>
              <a:rPr lang="en-US" altLang="zh-CN" sz="1977" dirty="0"/>
              <a:t>Prefill stage, </a:t>
            </a:r>
            <a:r>
              <a:rPr lang="en-US" altLang="zh-CN" sz="1977" dirty="0" err="1"/>
              <a:t>Batch.Size</a:t>
            </a:r>
            <a:r>
              <a:rPr lang="en-US" altLang="zh-CN" sz="1977" dirty="0"/>
              <a:t>=8, </a:t>
            </a:r>
            <a:r>
              <a:rPr lang="en-US" altLang="zh-CN" sz="1977" dirty="0" err="1"/>
              <a:t>Seq.Leng</a:t>
            </a:r>
            <a:r>
              <a:rPr lang="en-US" altLang="zh-CN" sz="1977" dirty="0"/>
              <a:t>=4096</a:t>
            </a:r>
          </a:p>
        </p:txBody>
      </p:sp>
    </p:spTree>
    <p:extLst>
      <p:ext uri="{BB962C8B-B14F-4D97-AF65-F5344CB8AC3E}">
        <p14:creationId xmlns:p14="http://schemas.microsoft.com/office/powerpoint/2010/main" val="18629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82CB8-D55D-6B15-DC68-C4A160EC6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CC5C7C-3DC0-05CA-9457-6C7CE39AA8E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How you do Attention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3F79C5-FAEE-865C-ADA8-411D527D81F6}"/>
              </a:ext>
            </a:extLst>
          </p:cNvPr>
          <p:cNvGrpSpPr/>
          <p:nvPr/>
        </p:nvGrpSpPr>
        <p:grpSpPr>
          <a:xfrm>
            <a:off x="1058130" y="1506284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7C5DCA2-F750-C7BC-C6ED-754D875FD386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7CFF80-46A7-955F-A67B-B6F055528A62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8DD1963-BBDF-B7B1-45B7-D84704BEF486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5D20D6-0C63-50B7-1400-677AFBFD857B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E4D9651-E529-C370-DEE4-E4F15F244129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4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E7FF1B-C1F2-3715-29C5-18C9BAAA3147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5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84AF05D-10B4-C0A3-07D4-66F9D8F9359A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6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299D44B-1B5E-4FF8-C9D3-FC0BF1CD4765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7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A0560C0-98CF-8A20-4DA2-6C08BAE0B73A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8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20553E-EC4F-736A-3522-EBB2BD91009C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9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3650609-BC47-87A3-ADDA-66212BFD355C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43C438D-6BB8-EE77-16B0-4BE9A46882FF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817844-9DDE-6A71-86EE-2C14B647506D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80934C1-AAB6-B09B-D0B1-98B8B7A278BA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1D15C8-BC72-2C26-8C68-8AE7F58B8A1C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14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D1EFEB5-4A19-D968-FB89-19DC6D413CA5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15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9D6389E-FDB3-6335-27BD-BE97BEC92050}"/>
              </a:ext>
            </a:extLst>
          </p:cNvPr>
          <p:cNvGrpSpPr/>
          <p:nvPr/>
        </p:nvGrpSpPr>
        <p:grpSpPr>
          <a:xfrm>
            <a:off x="7052530" y="1506284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CE097F5-F01D-1DDD-9325-2DAA2D06E450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00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8DCE619-4927-EF87-38EB-9BB8746D3DDE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01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414FA9B-C98E-D0C9-CCE6-1B6440427771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02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033D014-7C1F-B079-9B83-0ABD17A831AE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03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7B18617-CBE2-8E8F-1367-71B4C7B8050F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10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7B5FDD9-75E0-DE93-19C6-B3DEFA181C36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11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2C27408-A566-91F3-F21D-D107ABEFA610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12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5FB8812-759F-11E9-FCCC-D48A08C235C3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13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4C553AE-4435-70A8-CC14-96A15BD768AE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20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3679B5D-960E-3DB4-B421-11032C1D7628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21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CABB737-95CD-C7BB-D325-4C1F4F7141AA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22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33B3E83-FB8F-9E15-F719-FBF36CCE8319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23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2EA4F3F-168A-B02C-F4FF-0BB2C36B4843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30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18B6E66-F476-D11B-6934-1AFDBB3A39BB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31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43E1E17-4CDF-A2C4-0F61-272920B94AB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32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BE41E58-D1FB-42F7-6CFD-FF10FE78A33B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Attention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tile 33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449" name="文本框 448">
            <a:extLst>
              <a:ext uri="{FF2B5EF4-FFF2-40B4-BE49-F238E27FC236}">
                <a16:creationId xmlns:a16="http://schemas.microsoft.com/office/drawing/2014/main" id="{E2A42D6A-0F5F-D703-6271-AFB547004997}"/>
              </a:ext>
            </a:extLst>
          </p:cNvPr>
          <p:cNvSpPr txBox="1"/>
          <p:nvPr/>
        </p:nvSpPr>
        <p:spPr>
          <a:xfrm>
            <a:off x="865182" y="1171088"/>
            <a:ext cx="443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FlashAttention</a:t>
            </a:r>
            <a:r>
              <a:rPr lang="en-US" altLang="zh-CN" b="1" dirty="0"/>
              <a:t> on each cluster for each head</a:t>
            </a:r>
            <a:endParaRPr lang="zh-CN" altLang="en-US" b="1" dirty="0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56DBE195-5805-6089-6A8D-5F3F669CE2D3}"/>
              </a:ext>
            </a:extLst>
          </p:cNvPr>
          <p:cNvSpPr txBox="1"/>
          <p:nvPr/>
        </p:nvSpPr>
        <p:spPr>
          <a:xfrm>
            <a:off x="7058775" y="1157354"/>
            <a:ext cx="398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FlattenAttention</a:t>
            </a:r>
            <a:r>
              <a:rPr lang="en-US" altLang="zh-CN" b="1" dirty="0"/>
              <a:t>: All Cluster for one head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2779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0CD83-962E-4A41-D85D-DE10E74F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2EAFE-C7A5-0318-C948-2D59FBDFEC7D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FlashAttention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03B997-03AA-77BD-7294-FA3E4ABF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4" y="1289817"/>
            <a:ext cx="7306958" cy="4278366"/>
          </a:xfrm>
          <a:prstGeom prst="rect">
            <a:avLst/>
          </a:prstGeom>
        </p:spPr>
      </p:pic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726BF23D-043C-9B82-1C1D-5DA1D1BF28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958" b="34480"/>
          <a:stretch/>
        </p:blipFill>
        <p:spPr>
          <a:xfrm>
            <a:off x="7726907" y="1001518"/>
            <a:ext cx="2994986" cy="3226134"/>
          </a:xfrm>
          <a:prstGeom prst="rect">
            <a:avLst/>
          </a:prstGeom>
        </p:spPr>
      </p:pic>
      <p:pic>
        <p:nvPicPr>
          <p:cNvPr id="2" name="图片 1" descr="图片包含 图形用户界面&#10;&#10;描述已自动生成">
            <a:extLst>
              <a:ext uri="{FF2B5EF4-FFF2-40B4-BE49-F238E27FC236}">
                <a16:creationId xmlns:a16="http://schemas.microsoft.com/office/drawing/2014/main" id="{8E392DC2-38B8-D4BF-5864-62413CBE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272" b="41993"/>
          <a:stretch/>
        </p:blipFill>
        <p:spPr>
          <a:xfrm>
            <a:off x="8917386" y="3664391"/>
            <a:ext cx="1804507" cy="2856198"/>
          </a:xfrm>
          <a:prstGeom prst="rect">
            <a:avLst/>
          </a:prstGeom>
        </p:spPr>
      </p:pic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CE6ADE80-7CE1-437D-08C8-6E7C6A5F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272" t="57131" r="18576" b="-2136"/>
          <a:stretch/>
        </p:blipFill>
        <p:spPr>
          <a:xfrm>
            <a:off x="10721893" y="1656080"/>
            <a:ext cx="448969" cy="22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68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E4A0-AACC-7B0B-4CAD-3A938F16D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141F2A20-286D-4817-D9D9-43B8507B50DA}"/>
              </a:ext>
            </a:extLst>
          </p:cNvPr>
          <p:cNvGrpSpPr/>
          <p:nvPr/>
        </p:nvGrpSpPr>
        <p:grpSpPr>
          <a:xfrm>
            <a:off x="5755708" y="2985106"/>
            <a:ext cx="901405" cy="429850"/>
            <a:chOff x="5755708" y="2731384"/>
            <a:chExt cx="901405" cy="42985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D4ACF8E-8528-DF55-B7A8-4E9DDB6680BC}"/>
                </a:ext>
              </a:extLst>
            </p:cNvPr>
            <p:cNvSpPr/>
            <p:nvPr/>
          </p:nvSpPr>
          <p:spPr>
            <a:xfrm>
              <a:off x="6472652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h0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2ABCAF9-98A9-BA34-261B-84F5DFE7DC78}"/>
                </a:ext>
              </a:extLst>
            </p:cNvPr>
            <p:cNvSpPr/>
            <p:nvPr/>
          </p:nvSpPr>
          <p:spPr>
            <a:xfrm>
              <a:off x="6233670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h0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1478796-693A-A537-510E-DDBDE073300B}"/>
                </a:ext>
              </a:extLst>
            </p:cNvPr>
            <p:cNvSpPr/>
            <p:nvPr/>
          </p:nvSpPr>
          <p:spPr>
            <a:xfrm>
              <a:off x="5994689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h0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D442CFA-D196-234C-8633-3AB1FD1FF345}"/>
                </a:ext>
              </a:extLst>
            </p:cNvPr>
            <p:cNvSpPr/>
            <p:nvPr/>
          </p:nvSpPr>
          <p:spPr>
            <a:xfrm>
              <a:off x="5755708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h0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50" name="Title 1">
            <a:extLst>
              <a:ext uri="{FF2B5EF4-FFF2-40B4-BE49-F238E27FC236}">
                <a16:creationId xmlns:a16="http://schemas.microsoft.com/office/drawing/2014/main" id="{63157335-2E93-346E-26A7-75CD2BED5AFB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0083181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Data Layout for Baseline (Flash Attention on Each Cluster)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AA1A376-089C-BC1B-2C13-DAAFB38EFD43}"/>
              </a:ext>
            </a:extLst>
          </p:cNvPr>
          <p:cNvSpPr txBox="1">
            <a:spLocks/>
          </p:cNvSpPr>
          <p:nvPr/>
        </p:nvSpPr>
        <p:spPr>
          <a:xfrm>
            <a:off x="308359" y="711109"/>
            <a:ext cx="6141075" cy="22352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Place QKV tile to corresponding HBM channels of Worker Cluster for each head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Best Layout to minimize traffic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Make a fair comparison with </a:t>
            </a:r>
            <a:r>
              <a:rPr lang="en-US" altLang="zh-CN" sz="1977" dirty="0" err="1"/>
              <a:t>FlatternAttention</a:t>
            </a:r>
            <a:endParaRPr lang="en-US" altLang="zh-CN" sz="1977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ED61A25-E5E9-1AE2-5D20-F7668E8070AB}"/>
              </a:ext>
            </a:extLst>
          </p:cNvPr>
          <p:cNvGrpSpPr/>
          <p:nvPr/>
        </p:nvGrpSpPr>
        <p:grpSpPr>
          <a:xfrm>
            <a:off x="7091147" y="2731384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EBDE57B-4833-65CB-99BD-CFF724BEFC19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baseline="-25000" dirty="0">
                  <a:solidFill>
                    <a:srgbClr val="FFFFFF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For Head 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89E0684-E8A3-5BBA-550B-E5E3DDD181B8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B9D31B2-780F-858C-634D-700C21D0DFD4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ADA3080-37D8-2D40-7F74-422E72CF556D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1C96433-8156-00C2-E618-2AC9D0A3DD50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4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2CB5FB8-1279-50D5-D441-078EDA4A544C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5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FEA766-85BB-5D5B-746C-CA28C6F04D25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6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3914562-D197-964B-DB3B-6C04E361A410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7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080C51C-5A83-CC55-0440-04ABF08EFE02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8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0D4496B-D146-DD52-1D46-20BEA555C702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9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05F79E7-3927-F6D4-B667-E15CF4C91F0E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4020BA5-9361-1466-5C08-C41B2D482AD4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987AA4E-4B6C-14DC-6776-A8EAB5BD1658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41F186D-4E65-4AAF-4113-5F66ACAADD36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3BC863D-43C7-2F32-86B6-3F2D0B62408E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14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44D6FA4A-2CA9-72BF-DF1E-5E793D3C4000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For Head 15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57B4B946-AF8D-26F1-BC35-41D84D154BFC}"/>
              </a:ext>
            </a:extLst>
          </p:cNvPr>
          <p:cNvSpPr/>
          <p:nvPr/>
        </p:nvSpPr>
        <p:spPr>
          <a:xfrm>
            <a:off x="8092802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46B2644-D9D3-8056-A510-33DB8D3AB461}"/>
              </a:ext>
            </a:extLst>
          </p:cNvPr>
          <p:cNvSpPr/>
          <p:nvPr/>
        </p:nvSpPr>
        <p:spPr>
          <a:xfrm>
            <a:off x="7080987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C8E2A61-6F3E-14C2-0D63-B5B9CD9E6295}"/>
              </a:ext>
            </a:extLst>
          </p:cNvPr>
          <p:cNvSpPr/>
          <p:nvPr/>
        </p:nvSpPr>
        <p:spPr>
          <a:xfrm>
            <a:off x="8092802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5B2CE83-A81D-BEE8-3698-A97CEC928656}"/>
              </a:ext>
            </a:extLst>
          </p:cNvPr>
          <p:cNvSpPr/>
          <p:nvPr/>
        </p:nvSpPr>
        <p:spPr>
          <a:xfrm>
            <a:off x="7080987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6107C465-C82A-A159-369A-BC3505E640C6}"/>
              </a:ext>
            </a:extLst>
          </p:cNvPr>
          <p:cNvSpPr/>
          <p:nvPr/>
        </p:nvSpPr>
        <p:spPr>
          <a:xfrm>
            <a:off x="8092802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B1481CCC-AE87-EC39-C549-2D79DF927D30}"/>
              </a:ext>
            </a:extLst>
          </p:cNvPr>
          <p:cNvSpPr/>
          <p:nvPr/>
        </p:nvSpPr>
        <p:spPr>
          <a:xfrm>
            <a:off x="7080987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4B67FF80-69E0-404E-F7B9-CEFC1C87556D}"/>
              </a:ext>
            </a:extLst>
          </p:cNvPr>
          <p:cNvSpPr/>
          <p:nvPr/>
        </p:nvSpPr>
        <p:spPr>
          <a:xfrm>
            <a:off x="8092802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AD43A806-4759-8AFE-70B5-4BF60C21337D}"/>
              </a:ext>
            </a:extLst>
          </p:cNvPr>
          <p:cNvSpPr/>
          <p:nvPr/>
        </p:nvSpPr>
        <p:spPr>
          <a:xfrm>
            <a:off x="7080987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6C33FFE9-42FB-EA22-39A2-ADF2FD8BADAF}"/>
              </a:ext>
            </a:extLst>
          </p:cNvPr>
          <p:cNvSpPr/>
          <p:nvPr/>
        </p:nvSpPr>
        <p:spPr>
          <a:xfrm>
            <a:off x="7286816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h4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B70B9712-362F-BFC0-47D9-C0875159034B}"/>
              </a:ext>
            </a:extLst>
          </p:cNvPr>
          <p:cNvSpPr/>
          <p:nvPr/>
        </p:nvSpPr>
        <p:spPr>
          <a:xfrm>
            <a:off x="7286816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h4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E714242D-5A69-4071-BF4B-7DE6E5D48DD1}"/>
              </a:ext>
            </a:extLst>
          </p:cNvPr>
          <p:cNvSpPr/>
          <p:nvPr/>
        </p:nvSpPr>
        <p:spPr>
          <a:xfrm>
            <a:off x="7286816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h4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3FB86843-5F4C-C18E-DB75-F53932D9B749}"/>
              </a:ext>
            </a:extLst>
          </p:cNvPr>
          <p:cNvSpPr/>
          <p:nvPr/>
        </p:nvSpPr>
        <p:spPr>
          <a:xfrm>
            <a:off x="7286816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h4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EE796149-7F62-07F0-1482-D4749801D935}"/>
              </a:ext>
            </a:extLst>
          </p:cNvPr>
          <p:cNvSpPr/>
          <p:nvPr/>
        </p:nvSpPr>
        <p:spPr>
          <a:xfrm>
            <a:off x="7492645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h8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231D3D84-3625-0883-5C13-2959F4789CE2}"/>
              </a:ext>
            </a:extLst>
          </p:cNvPr>
          <p:cNvSpPr/>
          <p:nvPr/>
        </p:nvSpPr>
        <p:spPr>
          <a:xfrm>
            <a:off x="7492645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h8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F16E5067-A822-322B-05CD-C90DEC3D4B45}"/>
              </a:ext>
            </a:extLst>
          </p:cNvPr>
          <p:cNvSpPr/>
          <p:nvPr/>
        </p:nvSpPr>
        <p:spPr>
          <a:xfrm>
            <a:off x="7492645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h8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73D633AC-B9B2-A188-EE17-EC66B955F4DD}"/>
              </a:ext>
            </a:extLst>
          </p:cNvPr>
          <p:cNvSpPr/>
          <p:nvPr/>
        </p:nvSpPr>
        <p:spPr>
          <a:xfrm>
            <a:off x="7492645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h8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9ABA5887-0DED-64AE-D9C5-53967D02DBE3}"/>
              </a:ext>
            </a:extLst>
          </p:cNvPr>
          <p:cNvSpPr/>
          <p:nvPr/>
        </p:nvSpPr>
        <p:spPr>
          <a:xfrm>
            <a:off x="7698474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C75D07EE-4B75-5C09-AC7D-F76F46351402}"/>
              </a:ext>
            </a:extLst>
          </p:cNvPr>
          <p:cNvSpPr/>
          <p:nvPr/>
        </p:nvSpPr>
        <p:spPr>
          <a:xfrm>
            <a:off x="7698474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945E3321-6C80-D2B4-DEAE-7E523D00A77D}"/>
              </a:ext>
            </a:extLst>
          </p:cNvPr>
          <p:cNvSpPr/>
          <p:nvPr/>
        </p:nvSpPr>
        <p:spPr>
          <a:xfrm>
            <a:off x="7698474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03741024-DAB7-5CD7-F4D9-15F20A4C1F3E}"/>
              </a:ext>
            </a:extLst>
          </p:cNvPr>
          <p:cNvSpPr/>
          <p:nvPr/>
        </p:nvSpPr>
        <p:spPr>
          <a:xfrm>
            <a:off x="7698474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66" name="组合 365">
            <a:extLst>
              <a:ext uri="{FF2B5EF4-FFF2-40B4-BE49-F238E27FC236}">
                <a16:creationId xmlns:a16="http://schemas.microsoft.com/office/drawing/2014/main" id="{142BCA2C-DADC-72FB-1AB4-D9E7F9F89065}"/>
              </a:ext>
            </a:extLst>
          </p:cNvPr>
          <p:cNvGrpSpPr/>
          <p:nvPr/>
        </p:nvGrpSpPr>
        <p:grpSpPr>
          <a:xfrm>
            <a:off x="4486026" y="2985106"/>
            <a:ext cx="901405" cy="429850"/>
            <a:chOff x="5755708" y="3249184"/>
            <a:chExt cx="901405" cy="429850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0F193543-462F-D0B6-3F94-CA40AE4145EB}"/>
                </a:ext>
              </a:extLst>
            </p:cNvPr>
            <p:cNvSpPr/>
            <p:nvPr/>
          </p:nvSpPr>
          <p:spPr>
            <a:xfrm>
              <a:off x="6472652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h1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0FA99E09-254C-9A5C-4728-680DA989FAD3}"/>
                </a:ext>
              </a:extLst>
            </p:cNvPr>
            <p:cNvSpPr/>
            <p:nvPr/>
          </p:nvSpPr>
          <p:spPr>
            <a:xfrm>
              <a:off x="6233670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h1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DE34040-0D54-C01E-A514-F014EDFB8D03}"/>
                </a:ext>
              </a:extLst>
            </p:cNvPr>
            <p:cNvSpPr/>
            <p:nvPr/>
          </p:nvSpPr>
          <p:spPr>
            <a:xfrm>
              <a:off x="5994689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h1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E8620585-6CD5-92AF-7010-4A0C050922E3}"/>
                </a:ext>
              </a:extLst>
            </p:cNvPr>
            <p:cNvSpPr/>
            <p:nvPr/>
          </p:nvSpPr>
          <p:spPr>
            <a:xfrm>
              <a:off x="5755708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h1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69" name="组合 368">
            <a:extLst>
              <a:ext uri="{FF2B5EF4-FFF2-40B4-BE49-F238E27FC236}">
                <a16:creationId xmlns:a16="http://schemas.microsoft.com/office/drawing/2014/main" id="{8DC220DF-1690-BFE8-BD6A-80656858A3FE}"/>
              </a:ext>
            </a:extLst>
          </p:cNvPr>
          <p:cNvGrpSpPr/>
          <p:nvPr/>
        </p:nvGrpSpPr>
        <p:grpSpPr>
          <a:xfrm>
            <a:off x="3216345" y="2985106"/>
            <a:ext cx="901405" cy="429850"/>
            <a:chOff x="4371518" y="2731384"/>
            <a:chExt cx="901405" cy="429850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42D94561-7922-E2F6-9660-CFB19405CE6C}"/>
                </a:ext>
              </a:extLst>
            </p:cNvPr>
            <p:cNvSpPr/>
            <p:nvPr/>
          </p:nvSpPr>
          <p:spPr>
            <a:xfrm>
              <a:off x="5088462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h2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E653BC37-43B8-C259-A24D-D0CF0FA884A7}"/>
                </a:ext>
              </a:extLst>
            </p:cNvPr>
            <p:cNvSpPr/>
            <p:nvPr/>
          </p:nvSpPr>
          <p:spPr>
            <a:xfrm>
              <a:off x="4849480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h2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6979D671-C60A-6F92-FCEA-4DA3BE6D2F87}"/>
                </a:ext>
              </a:extLst>
            </p:cNvPr>
            <p:cNvSpPr/>
            <p:nvPr/>
          </p:nvSpPr>
          <p:spPr>
            <a:xfrm>
              <a:off x="4610499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h2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2C75C817-736D-D6B4-0865-78F93C116F59}"/>
                </a:ext>
              </a:extLst>
            </p:cNvPr>
            <p:cNvSpPr/>
            <p:nvPr/>
          </p:nvSpPr>
          <p:spPr>
            <a:xfrm>
              <a:off x="4371518" y="27313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h2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F998328E-0B3C-FF2B-A4F3-CB367481770A}"/>
              </a:ext>
            </a:extLst>
          </p:cNvPr>
          <p:cNvGrpSpPr/>
          <p:nvPr/>
        </p:nvGrpSpPr>
        <p:grpSpPr>
          <a:xfrm>
            <a:off x="1946664" y="2985106"/>
            <a:ext cx="901405" cy="429850"/>
            <a:chOff x="4371518" y="3249184"/>
            <a:chExt cx="901405" cy="429850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5F30A3C0-57F7-DFDD-6C74-FBEF3FBAFDEE}"/>
                </a:ext>
              </a:extLst>
            </p:cNvPr>
            <p:cNvSpPr/>
            <p:nvPr/>
          </p:nvSpPr>
          <p:spPr>
            <a:xfrm>
              <a:off x="5088462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h3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BCECDEE4-9B24-E695-CC4F-84309FDFA18E}"/>
                </a:ext>
              </a:extLst>
            </p:cNvPr>
            <p:cNvSpPr/>
            <p:nvPr/>
          </p:nvSpPr>
          <p:spPr>
            <a:xfrm>
              <a:off x="4849480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h3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5E36AC94-C18D-5830-F688-0DCB6955FA2F}"/>
                </a:ext>
              </a:extLst>
            </p:cNvPr>
            <p:cNvSpPr/>
            <p:nvPr/>
          </p:nvSpPr>
          <p:spPr>
            <a:xfrm>
              <a:off x="4610499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h3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9F1F4810-1A29-72D1-0FD8-339780D19191}"/>
                </a:ext>
              </a:extLst>
            </p:cNvPr>
            <p:cNvSpPr/>
            <p:nvPr/>
          </p:nvSpPr>
          <p:spPr>
            <a:xfrm>
              <a:off x="4371518" y="324918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h3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67" name="组合 366">
            <a:extLst>
              <a:ext uri="{FF2B5EF4-FFF2-40B4-BE49-F238E27FC236}">
                <a16:creationId xmlns:a16="http://schemas.microsoft.com/office/drawing/2014/main" id="{6099A9D9-E4B4-1594-AEBD-D7F9BD74B685}"/>
              </a:ext>
            </a:extLst>
          </p:cNvPr>
          <p:cNvGrpSpPr/>
          <p:nvPr/>
        </p:nvGrpSpPr>
        <p:grpSpPr>
          <a:xfrm>
            <a:off x="5755708" y="3992966"/>
            <a:ext cx="901405" cy="429850"/>
            <a:chOff x="5755708" y="3739244"/>
            <a:chExt cx="901405" cy="429850"/>
          </a:xfrm>
        </p:grpSpPr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4F4D7E9F-F65E-777D-DF9E-5F15688D2CFD}"/>
                </a:ext>
              </a:extLst>
            </p:cNvPr>
            <p:cNvSpPr/>
            <p:nvPr/>
          </p:nvSpPr>
          <p:spPr>
            <a:xfrm>
              <a:off x="6472652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h4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433D2312-4877-0899-88DA-FA146DB69539}"/>
                </a:ext>
              </a:extLst>
            </p:cNvPr>
            <p:cNvSpPr/>
            <p:nvPr/>
          </p:nvSpPr>
          <p:spPr>
            <a:xfrm>
              <a:off x="6233670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h4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5B051FA4-1C04-51ED-C34A-74683674AA18}"/>
                </a:ext>
              </a:extLst>
            </p:cNvPr>
            <p:cNvSpPr/>
            <p:nvPr/>
          </p:nvSpPr>
          <p:spPr>
            <a:xfrm>
              <a:off x="5994689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h4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16DAF4FE-954C-962C-8D16-27FC00A496AA}"/>
                </a:ext>
              </a:extLst>
            </p:cNvPr>
            <p:cNvSpPr/>
            <p:nvPr/>
          </p:nvSpPr>
          <p:spPr>
            <a:xfrm>
              <a:off x="5755708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h4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C776761D-1DBE-DB47-E166-4E527742D7CB}"/>
              </a:ext>
            </a:extLst>
          </p:cNvPr>
          <p:cNvGrpSpPr/>
          <p:nvPr/>
        </p:nvGrpSpPr>
        <p:grpSpPr>
          <a:xfrm>
            <a:off x="4486026" y="3992966"/>
            <a:ext cx="901405" cy="429850"/>
            <a:chOff x="5755708" y="4257044"/>
            <a:chExt cx="901405" cy="429850"/>
          </a:xfrm>
        </p:grpSpPr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109CCAC7-5E39-8B82-0DB3-4D83BD16EEF7}"/>
                </a:ext>
              </a:extLst>
            </p:cNvPr>
            <p:cNvSpPr/>
            <p:nvPr/>
          </p:nvSpPr>
          <p:spPr>
            <a:xfrm>
              <a:off x="6472652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h5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2EB53500-89C5-07FA-9C33-FC677ED1DCA2}"/>
                </a:ext>
              </a:extLst>
            </p:cNvPr>
            <p:cNvSpPr/>
            <p:nvPr/>
          </p:nvSpPr>
          <p:spPr>
            <a:xfrm>
              <a:off x="6233670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h5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E566ED17-8835-35C2-397B-4D6074D99CF9}"/>
                </a:ext>
              </a:extLst>
            </p:cNvPr>
            <p:cNvSpPr/>
            <p:nvPr/>
          </p:nvSpPr>
          <p:spPr>
            <a:xfrm>
              <a:off x="5994689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h5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29992D16-52E9-BA91-C41C-A3F95EAE35BC}"/>
                </a:ext>
              </a:extLst>
            </p:cNvPr>
            <p:cNvSpPr/>
            <p:nvPr/>
          </p:nvSpPr>
          <p:spPr>
            <a:xfrm>
              <a:off x="5755708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h5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9919CD4C-E467-D8A0-86FC-C21D5DF4CA80}"/>
              </a:ext>
            </a:extLst>
          </p:cNvPr>
          <p:cNvGrpSpPr/>
          <p:nvPr/>
        </p:nvGrpSpPr>
        <p:grpSpPr>
          <a:xfrm>
            <a:off x="3216345" y="3992966"/>
            <a:ext cx="901405" cy="429850"/>
            <a:chOff x="4371518" y="3739244"/>
            <a:chExt cx="901405" cy="429850"/>
          </a:xfrm>
        </p:grpSpPr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AEAF144C-979A-4712-1BBC-B51C679996AE}"/>
                </a:ext>
              </a:extLst>
            </p:cNvPr>
            <p:cNvSpPr/>
            <p:nvPr/>
          </p:nvSpPr>
          <p:spPr>
            <a:xfrm>
              <a:off x="5088462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h6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7C6155C0-76A1-1CD0-33A7-4B9DCABC8BF8}"/>
                </a:ext>
              </a:extLst>
            </p:cNvPr>
            <p:cNvSpPr/>
            <p:nvPr/>
          </p:nvSpPr>
          <p:spPr>
            <a:xfrm>
              <a:off x="4849480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h6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94EE2098-E3BB-1AD0-3A6D-52F6E1F837A6}"/>
                </a:ext>
              </a:extLst>
            </p:cNvPr>
            <p:cNvSpPr/>
            <p:nvPr/>
          </p:nvSpPr>
          <p:spPr>
            <a:xfrm>
              <a:off x="4610499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h6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6D1C99BB-A37E-97BB-7EFD-25A9C6275B87}"/>
                </a:ext>
              </a:extLst>
            </p:cNvPr>
            <p:cNvSpPr/>
            <p:nvPr/>
          </p:nvSpPr>
          <p:spPr>
            <a:xfrm>
              <a:off x="4371518" y="37392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h6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372" name="组合 371">
            <a:extLst>
              <a:ext uri="{FF2B5EF4-FFF2-40B4-BE49-F238E27FC236}">
                <a16:creationId xmlns:a16="http://schemas.microsoft.com/office/drawing/2014/main" id="{8E56841F-3905-37EA-D016-F12141106859}"/>
              </a:ext>
            </a:extLst>
          </p:cNvPr>
          <p:cNvGrpSpPr/>
          <p:nvPr/>
        </p:nvGrpSpPr>
        <p:grpSpPr>
          <a:xfrm>
            <a:off x="1946664" y="3992966"/>
            <a:ext cx="901405" cy="429850"/>
            <a:chOff x="4371518" y="4257044"/>
            <a:chExt cx="901405" cy="429850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137C1133-4B4F-BDB8-126E-406F5161CA9F}"/>
                </a:ext>
              </a:extLst>
            </p:cNvPr>
            <p:cNvSpPr/>
            <p:nvPr/>
          </p:nvSpPr>
          <p:spPr>
            <a:xfrm>
              <a:off x="5088462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0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h7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61E36F42-01DD-ECB8-626A-2593CE20D4D1}"/>
                </a:ext>
              </a:extLst>
            </p:cNvPr>
            <p:cNvSpPr/>
            <p:nvPr/>
          </p:nvSpPr>
          <p:spPr>
            <a:xfrm>
              <a:off x="4849480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1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h7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8DC38F23-DEF6-BB5A-E070-405BA656A11B}"/>
                </a:ext>
              </a:extLst>
            </p:cNvPr>
            <p:cNvSpPr/>
            <p:nvPr/>
          </p:nvSpPr>
          <p:spPr>
            <a:xfrm>
              <a:off x="4610499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2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h7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D137708D-9B55-0221-7AE5-9B2F1FD938F5}"/>
                </a:ext>
              </a:extLst>
            </p:cNvPr>
            <p:cNvSpPr/>
            <p:nvPr/>
          </p:nvSpPr>
          <p:spPr>
            <a:xfrm>
              <a:off x="4371518" y="4257044"/>
              <a:ext cx="184461" cy="42985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Q</a:t>
              </a:r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3</a:t>
              </a:r>
            </a:p>
            <a:p>
              <a:pPr algn="ctr"/>
              <a:r>
                <a:rPr lang="en-US" altLang="zh-CN" sz="1000" b="1" baseline="-25000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h7</a:t>
              </a:r>
              <a:endParaRPr lang="zh-CN" altLang="en-US" sz="1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53" name="矩形 352">
            <a:extLst>
              <a:ext uri="{FF2B5EF4-FFF2-40B4-BE49-F238E27FC236}">
                <a16:creationId xmlns:a16="http://schemas.microsoft.com/office/drawing/2014/main" id="{D73098BE-81C0-90B3-9FAF-E2A2199C69F3}"/>
              </a:ext>
            </a:extLst>
          </p:cNvPr>
          <p:cNvSpPr/>
          <p:nvPr/>
        </p:nvSpPr>
        <p:spPr>
          <a:xfrm>
            <a:off x="8302669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h5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F28F7912-9220-76D5-FF05-726B0238F67B}"/>
              </a:ext>
            </a:extLst>
          </p:cNvPr>
          <p:cNvSpPr/>
          <p:nvPr/>
        </p:nvSpPr>
        <p:spPr>
          <a:xfrm>
            <a:off x="8302669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h5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33FC322D-43F6-E37A-E2BC-FC815C8191C7}"/>
              </a:ext>
            </a:extLst>
          </p:cNvPr>
          <p:cNvSpPr/>
          <p:nvPr/>
        </p:nvSpPr>
        <p:spPr>
          <a:xfrm>
            <a:off x="8302669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h5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84AB7E21-017B-2C19-4313-217F56AE3BB9}"/>
              </a:ext>
            </a:extLst>
          </p:cNvPr>
          <p:cNvSpPr/>
          <p:nvPr/>
        </p:nvSpPr>
        <p:spPr>
          <a:xfrm>
            <a:off x="8302669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h5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2A302B3E-D9C0-BEA5-57A7-B9217558D219}"/>
              </a:ext>
            </a:extLst>
          </p:cNvPr>
          <p:cNvSpPr/>
          <p:nvPr/>
        </p:nvSpPr>
        <p:spPr>
          <a:xfrm>
            <a:off x="8512536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h9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0A60D265-73D8-1781-2FDE-867184C7C37A}"/>
              </a:ext>
            </a:extLst>
          </p:cNvPr>
          <p:cNvSpPr/>
          <p:nvPr/>
        </p:nvSpPr>
        <p:spPr>
          <a:xfrm>
            <a:off x="8512536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h9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3EEC9B41-29E4-265F-7CDF-9086BB89E9F1}"/>
              </a:ext>
            </a:extLst>
          </p:cNvPr>
          <p:cNvSpPr/>
          <p:nvPr/>
        </p:nvSpPr>
        <p:spPr>
          <a:xfrm>
            <a:off x="8512536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h9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059E4C38-829C-22BC-BEF5-41EA51E56C12}"/>
              </a:ext>
            </a:extLst>
          </p:cNvPr>
          <p:cNvSpPr/>
          <p:nvPr/>
        </p:nvSpPr>
        <p:spPr>
          <a:xfrm>
            <a:off x="8512536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h9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4ECF900C-ADC4-FBFB-0A3B-3E043D888AD6}"/>
              </a:ext>
            </a:extLst>
          </p:cNvPr>
          <p:cNvSpPr/>
          <p:nvPr/>
        </p:nvSpPr>
        <p:spPr>
          <a:xfrm>
            <a:off x="8722403" y="211934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8DC53747-808A-4A4C-617A-973C816227E9}"/>
              </a:ext>
            </a:extLst>
          </p:cNvPr>
          <p:cNvSpPr/>
          <p:nvPr/>
        </p:nvSpPr>
        <p:spPr>
          <a:xfrm>
            <a:off x="8722403" y="165939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6C3DF157-1799-61F2-EB95-2B7062CC37D7}"/>
              </a:ext>
            </a:extLst>
          </p:cNvPr>
          <p:cNvSpPr/>
          <p:nvPr/>
        </p:nvSpPr>
        <p:spPr>
          <a:xfrm>
            <a:off x="8722403" y="119943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68D52DEC-9F4B-C536-D0BF-4B7E7338F7FF}"/>
              </a:ext>
            </a:extLst>
          </p:cNvPr>
          <p:cNvSpPr/>
          <p:nvPr/>
        </p:nvSpPr>
        <p:spPr>
          <a:xfrm>
            <a:off x="8722403" y="73948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B2B8E877-027D-061B-45F9-F9C32F9A75D3}"/>
              </a:ext>
            </a:extLst>
          </p:cNvPr>
          <p:cNvSpPr txBox="1"/>
          <p:nvPr/>
        </p:nvSpPr>
        <p:spPr>
          <a:xfrm rot="5400000">
            <a:off x="9194545" y="1453535"/>
            <a:ext cx="719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…………</a:t>
            </a:r>
            <a:endParaRPr lang="zh-CN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4" name="文本框 373">
            <a:extLst>
              <a:ext uri="{FF2B5EF4-FFF2-40B4-BE49-F238E27FC236}">
                <a16:creationId xmlns:a16="http://schemas.microsoft.com/office/drawing/2014/main" id="{C64985D9-0BB8-4421-539E-5E2BDDDD2168}"/>
              </a:ext>
            </a:extLst>
          </p:cNvPr>
          <p:cNvSpPr txBox="1"/>
          <p:nvPr/>
        </p:nvSpPr>
        <p:spPr>
          <a:xfrm rot="5400000">
            <a:off x="10354320" y="1453535"/>
            <a:ext cx="719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…………</a:t>
            </a:r>
            <a:endParaRPr lang="zh-CN" altLang="en-US" sz="1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5" name="文本框 374">
            <a:extLst>
              <a:ext uri="{FF2B5EF4-FFF2-40B4-BE49-F238E27FC236}">
                <a16:creationId xmlns:a16="http://schemas.microsoft.com/office/drawing/2014/main" id="{FCD179F5-E2E2-DC36-90EF-E75DEFB49092}"/>
              </a:ext>
            </a:extLst>
          </p:cNvPr>
          <p:cNvSpPr txBox="1"/>
          <p:nvPr/>
        </p:nvSpPr>
        <p:spPr>
          <a:xfrm>
            <a:off x="5873709" y="5101376"/>
            <a:ext cx="719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…………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6" name="文本框 375">
            <a:extLst>
              <a:ext uri="{FF2B5EF4-FFF2-40B4-BE49-F238E27FC236}">
                <a16:creationId xmlns:a16="http://schemas.microsoft.com/office/drawing/2014/main" id="{12EE8E6D-1241-6051-710C-AAE577ECE34A}"/>
              </a:ext>
            </a:extLst>
          </p:cNvPr>
          <p:cNvSpPr txBox="1"/>
          <p:nvPr/>
        </p:nvSpPr>
        <p:spPr>
          <a:xfrm>
            <a:off x="5900665" y="6187546"/>
            <a:ext cx="7199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  <a:t>…………</a:t>
            </a:r>
            <a:endParaRPr lang="zh-CN" alt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8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E9A09-7BC4-1BBE-1ECC-1E8FBDBC9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13E8E0-C5B6-B69A-DB91-E59F5059B5D5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Results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3B76E40-CAAC-6642-EB92-BFCB94B44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164"/>
              </p:ext>
            </p:extLst>
          </p:nvPr>
        </p:nvGraphicFramePr>
        <p:xfrm>
          <a:off x="5892040" y="0"/>
          <a:ext cx="603136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727">
                  <a:extLst>
                    <a:ext uri="{9D8B030D-6E8A-4147-A177-3AD203B41FA5}">
                      <a16:colId xmlns:a16="http://schemas.microsoft.com/office/drawing/2014/main" val="2012691618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237633179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3470844545"/>
                    </a:ext>
                  </a:extLst>
                </a:gridCol>
                <a:gridCol w="1452881">
                  <a:extLst>
                    <a:ext uri="{9D8B030D-6E8A-4147-A177-3AD203B41FA5}">
                      <a16:colId xmlns:a16="http://schemas.microsoft.com/office/drawing/2014/main" val="306190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Runtime(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Original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Opt</a:t>
                      </a:r>
                      <a:r>
                        <a:rPr lang="en-US" altLang="zh-CN" dirty="0"/>
                        <a:t>: 2x </a:t>
                      </a:r>
                      <a:r>
                        <a:rPr lang="en-US" altLang="zh-CN" dirty="0" err="1"/>
                        <a:t>NoC</a:t>
                      </a:r>
                      <a:r>
                        <a:rPr lang="en-US" altLang="zh-CN" dirty="0"/>
                        <a:t> BW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+</a:t>
                      </a:r>
                      <a:r>
                        <a:rPr lang="en-US" altLang="zh-CN" dirty="0" err="1"/>
                        <a:t>Opt</a:t>
                      </a:r>
                      <a:r>
                        <a:rPr lang="en-US" altLang="zh-CN" dirty="0"/>
                        <a:t>: Double Buffer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91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Baseline:</a:t>
                      </a:r>
                    </a:p>
                    <a:p>
                      <a:pPr algn="ctr"/>
                      <a:r>
                        <a:rPr lang="en-US" altLang="zh-CN" dirty="0"/>
                        <a:t>Flash Attention on Each Cluster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14.41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84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Flatten Attention (w/o </a:t>
                      </a:r>
                      <a:r>
                        <a:rPr lang="en-US" altLang="zh-CN" dirty="0" err="1"/>
                        <a:t>NoC</a:t>
                      </a:r>
                      <a:r>
                        <a:rPr lang="en-US" altLang="zh-CN" dirty="0"/>
                        <a:t> collective)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90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Flatten Attention</a:t>
                      </a:r>
                    </a:p>
                    <a:p>
                      <a:pPr algn="ctr"/>
                      <a:r>
                        <a:rPr lang="en-US" altLang="zh-CN" dirty="0"/>
                        <a:t>(w/ </a:t>
                      </a:r>
                      <a:r>
                        <a:rPr lang="en-US" altLang="zh-CN" dirty="0" err="1"/>
                        <a:t>NoC</a:t>
                      </a:r>
                      <a:r>
                        <a:rPr lang="en-US" altLang="zh-CN" dirty="0"/>
                        <a:t> collective)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50178"/>
                  </a:ext>
                </a:extLst>
              </a:tr>
            </a:tbl>
          </a:graphicData>
        </a:graphic>
      </p:graphicFrame>
      <p:pic>
        <p:nvPicPr>
          <p:cNvPr id="42" name="图片 41">
            <a:extLst>
              <a:ext uri="{FF2B5EF4-FFF2-40B4-BE49-F238E27FC236}">
                <a16:creationId xmlns:a16="http://schemas.microsoft.com/office/drawing/2014/main" id="{583F2229-ED5B-F3FB-1DDD-C655E51E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33" y="3504576"/>
            <a:ext cx="6945765" cy="3226895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02EA9BF-219E-97BB-4485-138F10DCFA2D}"/>
              </a:ext>
            </a:extLst>
          </p:cNvPr>
          <p:cNvCxnSpPr>
            <a:cxnSpLocks/>
          </p:cNvCxnSpPr>
          <p:nvPr/>
        </p:nvCxnSpPr>
        <p:spPr>
          <a:xfrm>
            <a:off x="7594333" y="5310130"/>
            <a:ext cx="1939965" cy="33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30009CA-ACC1-35AC-BED3-88FD80C433DE}"/>
              </a:ext>
            </a:extLst>
          </p:cNvPr>
          <p:cNvSpPr txBox="1"/>
          <p:nvPr/>
        </p:nvSpPr>
        <p:spPr>
          <a:xfrm>
            <a:off x="9534298" y="5531970"/>
            <a:ext cx="2690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chemeClr val="accent2"/>
                </a:solidFill>
              </a:rPr>
              <a:t>MatMul</a:t>
            </a:r>
            <a:r>
              <a:rPr lang="en-US" altLang="zh-CN" b="1" dirty="0">
                <a:solidFill>
                  <a:schemeClr val="accent2"/>
                </a:solidFill>
              </a:rPr>
              <a:t> reach 80% RedMule </a:t>
            </a:r>
            <a:r>
              <a:rPr lang="en-US" altLang="zh-CN" b="1" dirty="0" err="1">
                <a:solidFill>
                  <a:schemeClr val="accent2"/>
                </a:solidFill>
              </a:rPr>
              <a:t>Uti</a:t>
            </a:r>
            <a:r>
              <a:rPr lang="en-US" altLang="zh-CN" b="1" dirty="0">
                <a:solidFill>
                  <a:schemeClr val="accent2"/>
                </a:solidFill>
              </a:rPr>
              <a:t> (1638 TFLOP/s)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530AF9F-68F0-3016-511D-233DD5DF45D1}"/>
              </a:ext>
            </a:extLst>
          </p:cNvPr>
          <p:cNvCxnSpPr>
            <a:cxnSpLocks/>
          </p:cNvCxnSpPr>
          <p:nvPr/>
        </p:nvCxnSpPr>
        <p:spPr>
          <a:xfrm>
            <a:off x="7284720" y="2851293"/>
            <a:ext cx="521609" cy="737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8C29816-ECE7-F5E3-8FC8-589A56F3CACB}"/>
              </a:ext>
            </a:extLst>
          </p:cNvPr>
          <p:cNvCxnSpPr>
            <a:cxnSpLocks/>
          </p:cNvCxnSpPr>
          <p:nvPr/>
        </p:nvCxnSpPr>
        <p:spPr>
          <a:xfrm flipH="1" flipV="1">
            <a:off x="7537089" y="4428146"/>
            <a:ext cx="1303867" cy="48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87944E2-B9B8-11A4-C113-1BFC5E25708D}"/>
              </a:ext>
            </a:extLst>
          </p:cNvPr>
          <p:cNvSpPr txBox="1"/>
          <p:nvPr/>
        </p:nvSpPr>
        <p:spPr>
          <a:xfrm>
            <a:off x="8268566" y="4411493"/>
            <a:ext cx="297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Hide off-chip transfer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967751-050E-5A2E-122A-E175057A8C46}"/>
              </a:ext>
            </a:extLst>
          </p:cNvPr>
          <p:cNvSpPr txBox="1">
            <a:spLocks/>
          </p:cNvSpPr>
          <p:nvPr/>
        </p:nvSpPr>
        <p:spPr>
          <a:xfrm>
            <a:off x="308360" y="711108"/>
            <a:ext cx="4362316" cy="5364572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Comparison with baseline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Flatten Attention introduce lot of on-chip collective data transfer cost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Without a proper inter-cluster broadcast/reduction support, it’s even worse than baseline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With </a:t>
            </a:r>
            <a:r>
              <a:rPr lang="en-US" altLang="zh-CN" sz="1977" dirty="0" err="1"/>
              <a:t>NoC</a:t>
            </a:r>
            <a:r>
              <a:rPr lang="en-US" altLang="zh-CN" sz="1977" dirty="0"/>
              <a:t> support efficient broadcast/reduction, </a:t>
            </a:r>
            <a:r>
              <a:rPr lang="en-US" altLang="zh-CN" sz="1977" dirty="0" err="1"/>
              <a:t>FlattenAttention</a:t>
            </a:r>
            <a:r>
              <a:rPr lang="en-US" altLang="zh-CN" sz="1977" dirty="0"/>
              <a:t> shows 3.1x speedup to baseline</a:t>
            </a:r>
          </a:p>
          <a:p>
            <a:pPr>
              <a:defRPr/>
            </a:pPr>
            <a:r>
              <a:rPr lang="en-US" altLang="zh-CN" sz="2400" dirty="0"/>
              <a:t>Optimization on </a:t>
            </a:r>
            <a:r>
              <a:rPr lang="en-US" altLang="zh-CN" sz="2400" dirty="0" err="1"/>
              <a:t>FlattenAttention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1977" dirty="0" err="1"/>
              <a:t>Widden</a:t>
            </a:r>
            <a:r>
              <a:rPr lang="en-US" altLang="zh-CN" sz="1977" dirty="0"/>
              <a:t> </a:t>
            </a:r>
            <a:r>
              <a:rPr lang="en-US" altLang="zh-CN" sz="1977" dirty="0" err="1"/>
              <a:t>NoC</a:t>
            </a:r>
            <a:r>
              <a:rPr lang="en-US" altLang="zh-CN" sz="1977" dirty="0"/>
              <a:t> </a:t>
            </a:r>
            <a:r>
              <a:rPr lang="en-US" altLang="zh-CN" sz="1977" dirty="0" err="1"/>
              <a:t>datawidth</a:t>
            </a:r>
            <a:endParaRPr lang="en-US" altLang="zh-CN" sz="1765" dirty="0"/>
          </a:p>
          <a:p>
            <a:pPr lvl="1">
              <a:defRPr/>
            </a:pPr>
            <a:r>
              <a:rPr lang="en-US" altLang="zh-CN" sz="1977" dirty="0"/>
              <a:t>Double Buffering off-chip transfers</a:t>
            </a:r>
          </a:p>
        </p:txBody>
      </p:sp>
    </p:spTree>
    <p:extLst>
      <p:ext uri="{BB962C8B-B14F-4D97-AF65-F5344CB8AC3E}">
        <p14:creationId xmlns:p14="http://schemas.microsoft.com/office/powerpoint/2010/main" val="898792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30e9e7d8b7a_0_0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2199" name="Google Shape;2199;g30e9e7d8b7a_0_0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00" cy="13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Thomas Benz</a:t>
            </a:r>
            <a:r>
              <a:rPr lang="en-US"/>
              <a:t>	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g30e9e7d8b7a_0_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Area Modeling</a:t>
            </a:r>
            <a:endParaRPr/>
          </a:p>
        </p:txBody>
      </p:sp>
      <p:sp>
        <p:nvSpPr>
          <p:cNvPr id="2206" name="Google Shape;2206;g30e9e7d8b7a_0_5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06674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Optimized modeling approach to be more automatized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Configuration files to: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Parse the area and timing reports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Specify user-readable module names, combinations, remnants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Model parameters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Support generate constructs (e.g. in interconnects)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Use regex to parse module paths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Include Interconnect IPs to evaluate the above approach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Modules include generates</a:t>
            </a:r>
            <a:endParaRPr/>
          </a:p>
        </p:txBody>
      </p:sp>
      <p:sp>
        <p:nvSpPr>
          <p:cNvPr id="2207" name="Google Shape;2207;g30e9e7d8b7a_0_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BD8B-0F86-8E64-3E97-DE007806E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B9CE49-ED41-47A8-2DF4-9107DD39B77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Disable/Enable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NoC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with Collective Operation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图片 24" descr="图示&#10;&#10;描述已自动生成">
            <a:extLst>
              <a:ext uri="{FF2B5EF4-FFF2-40B4-BE49-F238E27FC236}">
                <a16:creationId xmlns:a16="http://schemas.microsoft.com/office/drawing/2014/main" id="{1A071320-50BF-8B92-8781-27905511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25481" r="5416" b="16889"/>
          <a:stretch/>
        </p:blipFill>
        <p:spPr>
          <a:xfrm>
            <a:off x="2245361" y="791242"/>
            <a:ext cx="7396479" cy="2699090"/>
          </a:xfrm>
          <a:prstGeom prst="rect">
            <a:avLst/>
          </a:prstGeom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FA9F9256-2E97-617E-9FA8-FA85D87D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7" t="25481" r="4536" b="16889"/>
          <a:stretch/>
        </p:blipFill>
        <p:spPr>
          <a:xfrm>
            <a:off x="2245361" y="3698438"/>
            <a:ext cx="7498080" cy="26992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A612ED7-D55F-A1A8-0293-2EA032B48D3F}"/>
              </a:ext>
            </a:extLst>
          </p:cNvPr>
          <p:cNvSpPr txBox="1"/>
          <p:nvPr/>
        </p:nvSpPr>
        <p:spPr>
          <a:xfrm>
            <a:off x="568960" y="2140787"/>
            <a:ext cx="107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68638"/>
                </a:solidFill>
                <a:latin typeface="Calibri"/>
              </a:rPr>
              <a:t>Disabled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5A5912-E443-3E7F-7B84-9C66D54CC82E}"/>
              </a:ext>
            </a:extLst>
          </p:cNvPr>
          <p:cNvSpPr txBox="1"/>
          <p:nvPr/>
        </p:nvSpPr>
        <p:spPr>
          <a:xfrm>
            <a:off x="568960" y="4678750"/>
            <a:ext cx="107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68638"/>
                </a:solidFill>
                <a:latin typeface="Calibri"/>
              </a:rPr>
              <a:t>Enabled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40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ADC1222C-8BA4-67AC-CDE6-265D6066B009}"/>
              </a:ext>
            </a:extLst>
          </p:cNvPr>
          <p:cNvSpPr/>
          <p:nvPr/>
        </p:nvSpPr>
        <p:spPr>
          <a:xfrm>
            <a:off x="4055665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14F0FE-366C-33A4-4A9F-4E2CEFB48083}"/>
              </a:ext>
            </a:extLst>
          </p:cNvPr>
          <p:cNvSpPr/>
          <p:nvPr/>
        </p:nvSpPr>
        <p:spPr>
          <a:xfrm>
            <a:off x="4055664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15488E-DB95-2437-71F0-5E3DF3C3A58E}"/>
              </a:ext>
            </a:extLst>
          </p:cNvPr>
          <p:cNvSpPr/>
          <p:nvPr/>
        </p:nvSpPr>
        <p:spPr>
          <a:xfrm>
            <a:off x="4055664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C50187-5A6D-8426-9594-0500386EB21F}"/>
              </a:ext>
            </a:extLst>
          </p:cNvPr>
          <p:cNvSpPr/>
          <p:nvPr/>
        </p:nvSpPr>
        <p:spPr>
          <a:xfrm>
            <a:off x="4055664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59B1855-B431-FED5-67BF-5BC116E38FE3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8727B8B-C003-B9D2-3D78-8CB84D39ACFF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391B7A7-12FC-E5D3-C924-65C2BA763FA0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452309-F7C7-96EA-D3A0-10B873207959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8BC3717-86DB-B7C4-A003-D0BFDA016865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B740C1-B3D3-2DD3-B9D7-10B6A8692A8A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4C16EEA-DE03-E063-6B6E-C64827FE09F1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741896-93F3-F105-2293-0E9822E5655F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0C570B8-F33B-4E10-9567-CDD261D5EFBD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402B3A3-1E58-5E26-3997-4B79B01CA0EB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E4212E5-04CA-7492-B4AA-CE443361EFC2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E1AECB-5E33-68BB-24A3-7138EC1077C0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EDA3E3E-64D0-8E91-9BC8-F7DF087ECB22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B836AA3-1886-DEFE-E97C-72E85B9E9F5A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8DA04DC-F63E-3015-6E95-608B8762C75A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3D44DE2-C0B6-82C8-9C36-F8F891B86B2E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F80F5578-D105-13A6-B107-3883BA3D9FF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C44BB3D-499C-3395-D108-60CE604B1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56" name="星形: 五角 55">
            <a:extLst>
              <a:ext uri="{FF2B5EF4-FFF2-40B4-BE49-F238E27FC236}">
                <a16:creationId xmlns:a16="http://schemas.microsoft.com/office/drawing/2014/main" id="{F236BF2F-AAF3-94C7-A0F3-3DE7A9A44749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1B099962-0972-16ED-067E-7371D92677B4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22352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After QKV projection, following steps focus only on one head and we process every head sequentially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FD0B23B6-3FE9-7123-05FD-ED7B175E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285" name="矩形 284">
            <a:extLst>
              <a:ext uri="{FF2B5EF4-FFF2-40B4-BE49-F238E27FC236}">
                <a16:creationId xmlns:a16="http://schemas.microsoft.com/office/drawing/2014/main" id="{9DE44EAA-7CDA-EC86-9D93-947ED04DEC4D}"/>
              </a:ext>
            </a:extLst>
          </p:cNvPr>
          <p:cNvSpPr/>
          <p:nvPr/>
        </p:nvSpPr>
        <p:spPr>
          <a:xfrm>
            <a:off x="9024308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47F39C47-00B1-B85D-A439-4B32B189F2FA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D9BA0772-434B-3D6D-F851-B63511061C1C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1CFC3235-AF9C-5BE9-3536-10961B13D310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91D371AB-94CC-4041-5E03-D3F1353B24C8}"/>
              </a:ext>
            </a:extLst>
          </p:cNvPr>
          <p:cNvSpPr/>
          <p:nvPr/>
        </p:nvSpPr>
        <p:spPr>
          <a:xfrm>
            <a:off x="8012494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6EE718A3-0DC6-67AD-4B84-89349C91334D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B8C32F24-C133-5645-2826-1FE66780810F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522D5CC2-6E1D-CBFE-C9C3-3F5E1973F3BF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4D8249D4-86A4-D5BD-BC66-069D1B1A7E8A}"/>
              </a:ext>
            </a:extLst>
          </p:cNvPr>
          <p:cNvSpPr/>
          <p:nvPr/>
        </p:nvSpPr>
        <p:spPr>
          <a:xfrm>
            <a:off x="7000679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2228855B-B56F-BB17-02ED-D604A6631020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90AF3752-F2F1-A7B3-EB41-2E32BB85406A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AE03A8A-ACC0-26C1-3C06-85B71BC32AF5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5B4F1678-27A1-17D2-D375-088CE9EEF203}"/>
              </a:ext>
            </a:extLst>
          </p:cNvPr>
          <p:cNvSpPr/>
          <p:nvPr/>
        </p:nvSpPr>
        <p:spPr>
          <a:xfrm>
            <a:off x="5988864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E57E6D59-F46B-70CB-82CB-9B6F766AC260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1E6B84B9-0D33-0014-96D4-1F613F856F7B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C5E84900-C573-4564-7A63-E6E0B4564F2A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F27DB1-4B38-72DE-AEE0-76C9AB2281BA}"/>
              </a:ext>
            </a:extLst>
          </p:cNvPr>
          <p:cNvSpPr/>
          <p:nvPr/>
        </p:nvSpPr>
        <p:spPr>
          <a:xfrm>
            <a:off x="5226651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21D0D-F020-42E0-8CE1-F3E2D7DDB40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6A329C-DBBA-DCC3-E362-236CA00C3D3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A6E31-C8CA-8F95-35FC-31B924638CAA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D935B-0A9E-BDFF-38EA-7DE2809AF531}"/>
              </a:ext>
            </a:extLst>
          </p:cNvPr>
          <p:cNvSpPr/>
          <p:nvPr/>
        </p:nvSpPr>
        <p:spPr>
          <a:xfrm>
            <a:off x="5226651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87D94-26FD-3195-4670-FD518ECB45B8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A514-5326-7910-5BC2-255941B61F6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4F0214-B3E5-37F2-0278-C2BACD2202F7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0A224-247B-B9AF-9648-56D134C5193F}"/>
              </a:ext>
            </a:extLst>
          </p:cNvPr>
          <p:cNvSpPr/>
          <p:nvPr/>
        </p:nvSpPr>
        <p:spPr>
          <a:xfrm>
            <a:off x="5226651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754251-DBBD-B517-3411-99D30505762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E43378F-8DBF-1CE2-7334-9F5603536FF3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489CCE-EDC3-8107-1E3D-085B97A89DF5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8CA6A3-126A-EE76-8EDD-4C2A0A218F74}"/>
              </a:ext>
            </a:extLst>
          </p:cNvPr>
          <p:cNvSpPr/>
          <p:nvPr/>
        </p:nvSpPr>
        <p:spPr>
          <a:xfrm>
            <a:off x="5226651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BDB408-DAEB-2AFB-43E3-C04734C551E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D92F5D-AC59-2414-FCB4-E5EB4367BB33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7D8886-2883-F9D7-2B59-E7A59F368EEB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B09384-BDCF-D83C-4B96-2DEB47B11300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57BE69-FF7A-B876-876A-8697135CA17C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DC8A4F-C70C-5060-B3FC-EF495F608FCF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5FC22-0DAF-9B40-AA54-4B7342A1119F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E786680-2C7A-A65C-CF70-4BFF15C9D775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B0F831A-8BFF-C308-2927-5D7768A168F4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BF09C92-E8E6-A962-76C4-4DE072370B1E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D265DE5-924C-0ACE-9CDB-5480B8C1115E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8753760-6124-D996-AFD4-7DD48C9F9DFF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020E69E-21C9-B49A-4375-A9920B5F6024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4CF5248-F55F-F494-9EB3-201778BCEA7A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8EBCB9A-608F-9985-DBCA-B4B5E702430C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9946D0D-3AEC-C1EF-48FE-1475EC33D317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4CDE682B-C22B-1E4C-4062-05DB6C4D46D3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9FDD65C-6386-AB22-BE58-9F713677664E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4384B2E-CAB3-DE70-B963-1CC12E093E41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89E5414C-9579-26D7-57EE-18CC86A7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63" name="星形: 五角 62">
            <a:extLst>
              <a:ext uri="{FF2B5EF4-FFF2-40B4-BE49-F238E27FC236}">
                <a16:creationId xmlns:a16="http://schemas.microsoft.com/office/drawing/2014/main" id="{E6BE1509-2989-14D2-B8B3-31B04FCC0EE6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58" name="图片 257">
            <a:extLst>
              <a:ext uri="{FF2B5EF4-FFF2-40B4-BE49-F238E27FC236}">
                <a16:creationId xmlns:a16="http://schemas.microsoft.com/office/drawing/2014/main" id="{220CF032-F494-0F3E-43FB-3EECDB8FB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259" name="Content Placeholder 2">
            <a:extLst>
              <a:ext uri="{FF2B5EF4-FFF2-40B4-BE49-F238E27FC236}">
                <a16:creationId xmlns:a16="http://schemas.microsoft.com/office/drawing/2014/main" id="{D03526FA-6EFE-E43C-EDA7-594994655CB3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Load and row-wise broadcast </a:t>
            </a:r>
            <a:r>
              <a:rPr lang="en-US" altLang="zh-CN" sz="1977" dirty="0" err="1"/>
              <a:t>Q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 of Head0</a:t>
            </a: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C272801B-3791-7681-3BB5-925ECFF74823}"/>
              </a:ext>
            </a:extLst>
          </p:cNvPr>
          <p:cNvSpPr/>
          <p:nvPr/>
        </p:nvSpPr>
        <p:spPr>
          <a:xfrm>
            <a:off x="9024308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3640146B-67EC-4B7D-46EF-7DCD5A1AA1AA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7987A5E8-5076-8436-1244-83E1EBD0B630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5631470F-4A4D-00DD-E753-A121AD54B03E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B5BD7A3E-B29E-0DD1-59C1-3098EA9BDBF4}"/>
              </a:ext>
            </a:extLst>
          </p:cNvPr>
          <p:cNvSpPr/>
          <p:nvPr/>
        </p:nvSpPr>
        <p:spPr>
          <a:xfrm>
            <a:off x="8012494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F60077A1-5073-A49A-ADE0-DA571F5B369D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18A616B7-A2FB-659C-21F2-312C2A429AE2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5FE5DC84-5FED-1A7E-65FA-DB8FE200FBBC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2A726B2-5872-039F-04B4-59EA059B5207}"/>
              </a:ext>
            </a:extLst>
          </p:cNvPr>
          <p:cNvSpPr/>
          <p:nvPr/>
        </p:nvSpPr>
        <p:spPr>
          <a:xfrm>
            <a:off x="7000679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9B8ABAF6-4671-A1A1-DB65-5EA000AB56C1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09746A39-0E32-004D-CB8F-459C7614EE91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A15ADA6F-D3AD-7464-6881-38EC5D5FEEFC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3736983A-6D32-D866-F2EB-04D201B2F659}"/>
              </a:ext>
            </a:extLst>
          </p:cNvPr>
          <p:cNvSpPr/>
          <p:nvPr/>
        </p:nvSpPr>
        <p:spPr>
          <a:xfrm>
            <a:off x="5988864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20975EB-59EF-BF89-D90C-93EB63B64AE0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8CB80816-9591-33E8-3ED4-CF4E72612E61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C1FD4D95-56EE-2E55-CD95-885C46254242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Title 1">
            <a:extLst>
              <a:ext uri="{FF2B5EF4-FFF2-40B4-BE49-F238E27FC236}">
                <a16:creationId xmlns:a16="http://schemas.microsoft.com/office/drawing/2014/main" id="{AB0AF6F4-A9E0-C7A6-3143-AC8F8AB37F10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7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F27DB1-4B38-72DE-AEE0-76C9AB2281BA}"/>
              </a:ext>
            </a:extLst>
          </p:cNvPr>
          <p:cNvSpPr/>
          <p:nvPr/>
        </p:nvSpPr>
        <p:spPr>
          <a:xfrm>
            <a:off x="5226652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21D0D-F020-42E0-8CE1-F3E2D7DDB40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6A329C-DBBA-DCC3-E362-236CA00C3D3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A6E31-C8CA-8F95-35FC-31B924638CAA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D935B-0A9E-BDFF-38EA-7DE2809AF531}"/>
              </a:ext>
            </a:extLst>
          </p:cNvPr>
          <p:cNvSpPr/>
          <p:nvPr/>
        </p:nvSpPr>
        <p:spPr>
          <a:xfrm>
            <a:off x="6237490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87D94-26FD-3195-4670-FD518ECB45B8}"/>
              </a:ext>
            </a:extLst>
          </p:cNvPr>
          <p:cNvSpPr/>
          <p:nvPr/>
        </p:nvSpPr>
        <p:spPr>
          <a:xfrm>
            <a:off x="6237489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A514-5326-7910-5BC2-255941B61F6E}"/>
              </a:ext>
            </a:extLst>
          </p:cNvPr>
          <p:cNvSpPr/>
          <p:nvPr/>
        </p:nvSpPr>
        <p:spPr>
          <a:xfrm>
            <a:off x="6237489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4F0214-B3E5-37F2-0278-C2BACD2202F7}"/>
              </a:ext>
            </a:extLst>
          </p:cNvPr>
          <p:cNvSpPr/>
          <p:nvPr/>
        </p:nvSpPr>
        <p:spPr>
          <a:xfrm>
            <a:off x="6237489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0A224-247B-B9AF-9648-56D134C5193F}"/>
              </a:ext>
            </a:extLst>
          </p:cNvPr>
          <p:cNvSpPr/>
          <p:nvPr/>
        </p:nvSpPr>
        <p:spPr>
          <a:xfrm>
            <a:off x="7248328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754251-DBBD-B517-3411-99D305057629}"/>
              </a:ext>
            </a:extLst>
          </p:cNvPr>
          <p:cNvSpPr/>
          <p:nvPr/>
        </p:nvSpPr>
        <p:spPr>
          <a:xfrm>
            <a:off x="7248327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E43378F-8DBF-1CE2-7334-9F5603536FF3}"/>
              </a:ext>
            </a:extLst>
          </p:cNvPr>
          <p:cNvSpPr/>
          <p:nvPr/>
        </p:nvSpPr>
        <p:spPr>
          <a:xfrm>
            <a:off x="7248327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489CCE-EDC3-8107-1E3D-085B97A89DF5}"/>
              </a:ext>
            </a:extLst>
          </p:cNvPr>
          <p:cNvSpPr/>
          <p:nvPr/>
        </p:nvSpPr>
        <p:spPr>
          <a:xfrm>
            <a:off x="7248327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8CA6A3-126A-EE76-8EDD-4C2A0A218F74}"/>
              </a:ext>
            </a:extLst>
          </p:cNvPr>
          <p:cNvSpPr/>
          <p:nvPr/>
        </p:nvSpPr>
        <p:spPr>
          <a:xfrm>
            <a:off x="8259166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BDB408-DAEB-2AFB-43E3-C04734C551E9}"/>
              </a:ext>
            </a:extLst>
          </p:cNvPr>
          <p:cNvSpPr/>
          <p:nvPr/>
        </p:nvSpPr>
        <p:spPr>
          <a:xfrm>
            <a:off x="8259165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D92F5D-AC59-2414-FCB4-E5EB4367BB33}"/>
              </a:ext>
            </a:extLst>
          </p:cNvPr>
          <p:cNvSpPr/>
          <p:nvPr/>
        </p:nvSpPr>
        <p:spPr>
          <a:xfrm>
            <a:off x="8259165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7D8886-2883-F9D7-2B59-E7A59F368EEB}"/>
              </a:ext>
            </a:extLst>
          </p:cNvPr>
          <p:cNvSpPr/>
          <p:nvPr/>
        </p:nvSpPr>
        <p:spPr>
          <a:xfrm>
            <a:off x="8259165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25DE473-405A-4BC5-4FD4-A789BA6C8EA1}"/>
              </a:ext>
            </a:extLst>
          </p:cNvPr>
          <p:cNvCxnSpPr>
            <a:stCxn id="34" idx="3"/>
          </p:cNvCxnSpPr>
          <p:nvPr/>
        </p:nvCxnSpPr>
        <p:spPr>
          <a:xfrm flipV="1">
            <a:off x="5411113" y="2870200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55072BF-AFFE-30FE-AE7E-91E9AA9B1D2A}"/>
              </a:ext>
            </a:extLst>
          </p:cNvPr>
          <p:cNvCxnSpPr/>
          <p:nvPr/>
        </p:nvCxnSpPr>
        <p:spPr>
          <a:xfrm flipV="1">
            <a:off x="5411113" y="3881096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D7DF779-F2FE-24B1-1BD2-95958C16E570}"/>
              </a:ext>
            </a:extLst>
          </p:cNvPr>
          <p:cNvCxnSpPr/>
          <p:nvPr/>
        </p:nvCxnSpPr>
        <p:spPr>
          <a:xfrm flipV="1">
            <a:off x="5411113" y="4891992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73C5BDA-A157-586D-E169-5867F15ADAB6}"/>
              </a:ext>
            </a:extLst>
          </p:cNvPr>
          <p:cNvCxnSpPr/>
          <p:nvPr/>
        </p:nvCxnSpPr>
        <p:spPr>
          <a:xfrm flipV="1">
            <a:off x="5411113" y="5902888"/>
            <a:ext cx="3032513" cy="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201EC284-094C-429D-660C-12BBB92BB90E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54227CD-F5AB-EC38-1B64-667E86FE14DA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D0B44F5-CFEA-3784-B14D-07572EC0F475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1159DD4-18CC-0F3C-A889-547447CB9064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5918CB-4FAB-28E4-E106-935AE6019E88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EAB06E9-D3BF-0F57-C5FF-6A8F58977169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FC72FEA-A6E2-F0FC-A0CF-40420031C76B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8C120C2-6F00-4C6B-4C39-76A321EB22D3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A7F7E6A-5C1C-4076-FA1F-24E92F62B353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EC58AD7-D5D3-5806-5807-5B6CEDA8337F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31C01B6-234F-D004-E1EE-8FC1EA4FBF01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02BEE1D-DF67-0D15-F20F-B834056047A0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7FEFA49-C64A-06B5-E511-BD2B6F31D7FE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ABCD000-C5F4-EBE5-F427-D035313A6F5F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514971F-EBE6-CE9B-642F-C47F4DC10F98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DC987526-054E-D849-7B5E-33ABD8F32D0B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58" name="图片 257">
            <a:extLst>
              <a:ext uri="{FF2B5EF4-FFF2-40B4-BE49-F238E27FC236}">
                <a16:creationId xmlns:a16="http://schemas.microsoft.com/office/drawing/2014/main" id="{D25DFB69-B91D-E621-1187-25373A47C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259" name="星形: 五角 258">
            <a:extLst>
              <a:ext uri="{FF2B5EF4-FFF2-40B4-BE49-F238E27FC236}">
                <a16:creationId xmlns:a16="http://schemas.microsoft.com/office/drawing/2014/main" id="{9E5F25F8-D4C6-2DDA-1C8C-22DD37378ECB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61" name="图片 260">
            <a:extLst>
              <a:ext uri="{FF2B5EF4-FFF2-40B4-BE49-F238E27FC236}">
                <a16:creationId xmlns:a16="http://schemas.microsoft.com/office/drawing/2014/main" id="{8CB27950-B0EE-5E5D-C9F8-1AC6CF71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279" name="Content Placeholder 2">
            <a:extLst>
              <a:ext uri="{FF2B5EF4-FFF2-40B4-BE49-F238E27FC236}">
                <a16:creationId xmlns:a16="http://schemas.microsoft.com/office/drawing/2014/main" id="{76A111D3-DD76-4463-255F-1CF30F17679E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Load and row-wise broadcast </a:t>
            </a:r>
            <a:r>
              <a:rPr lang="en-US" altLang="zh-CN" sz="1977" dirty="0" err="1"/>
              <a:t>Q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 of Head0</a:t>
            </a:r>
          </a:p>
        </p:txBody>
      </p: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CB251E55-D9B3-A129-82D3-ED751E3EED78}"/>
              </a:ext>
            </a:extLst>
          </p:cNvPr>
          <p:cNvCxnSpPr>
            <a:cxnSpLocks/>
          </p:cNvCxnSpPr>
          <p:nvPr/>
        </p:nvCxnSpPr>
        <p:spPr>
          <a:xfrm>
            <a:off x="9646315" y="1853914"/>
            <a:ext cx="2118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D378BA73-92CE-F676-9D7E-3704438EC4A7}"/>
              </a:ext>
            </a:extLst>
          </p:cNvPr>
          <p:cNvSpPr txBox="1"/>
          <p:nvPr/>
        </p:nvSpPr>
        <p:spPr>
          <a:xfrm>
            <a:off x="9630522" y="1448002"/>
            <a:ext cx="2242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row-wise broadcast 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BADD9BAE-4778-F681-DB45-7C0F053126B3}"/>
              </a:ext>
            </a:extLst>
          </p:cNvPr>
          <p:cNvSpPr/>
          <p:nvPr/>
        </p:nvSpPr>
        <p:spPr>
          <a:xfrm>
            <a:off x="9024308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61B2C802-D146-DB3A-8D93-CA746010255A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C6D45C91-6CB7-B157-CB92-CFF582186DE9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C11332F6-619B-0055-921E-1AAEA3CB6C0F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C82295EB-5E57-769A-632A-B295FF53DA54}"/>
              </a:ext>
            </a:extLst>
          </p:cNvPr>
          <p:cNvSpPr/>
          <p:nvPr/>
        </p:nvSpPr>
        <p:spPr>
          <a:xfrm>
            <a:off x="8012494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55E84F61-C24A-AA1F-470E-334D10C16ED0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53E15839-3FBB-6181-D764-E37A0F315171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91C7D6D3-EE8E-7DFF-0F4A-746D725DBEFD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39D25179-725C-A770-5516-12F11200FA78}"/>
              </a:ext>
            </a:extLst>
          </p:cNvPr>
          <p:cNvSpPr/>
          <p:nvPr/>
        </p:nvSpPr>
        <p:spPr>
          <a:xfrm>
            <a:off x="7000679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59783680-63F3-7D3D-55C3-A20D94017DF5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0E06616B-E42D-3116-124E-D40B5D2BA950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EE32FF1-F1B8-0B6D-3B76-075B9AE13A1E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23352149-2D4A-1E70-D57B-526A9CE6AFAE}"/>
              </a:ext>
            </a:extLst>
          </p:cNvPr>
          <p:cNvSpPr/>
          <p:nvPr/>
        </p:nvSpPr>
        <p:spPr>
          <a:xfrm>
            <a:off x="5988864" y="173617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5464638F-25AE-ACFF-2608-F359A7B66AFC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BF01B4C4-1F1F-559E-E67D-554CB5558523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4E264A9C-7171-5114-6013-0C52CCDABB71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Title 1">
            <a:extLst>
              <a:ext uri="{FF2B5EF4-FFF2-40B4-BE49-F238E27FC236}">
                <a16:creationId xmlns:a16="http://schemas.microsoft.com/office/drawing/2014/main" id="{B27E4E94-4D6E-CC96-BCFF-C41147FF4AD4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19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839FB8-2C13-C71B-96D5-D70C6D38615D}"/>
              </a:ext>
            </a:extLst>
          </p:cNvPr>
          <p:cNvSpPr/>
          <p:nvPr/>
        </p:nvSpPr>
        <p:spPr>
          <a:xfrm>
            <a:off x="598886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8039BE-84A5-E41D-585C-B2EAD315E961}"/>
              </a:ext>
            </a:extLst>
          </p:cNvPr>
          <p:cNvSpPr/>
          <p:nvPr/>
        </p:nvSpPr>
        <p:spPr>
          <a:xfrm>
            <a:off x="7000679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6FBE07-8307-A804-9195-5BA581F2363F}"/>
              </a:ext>
            </a:extLst>
          </p:cNvPr>
          <p:cNvSpPr/>
          <p:nvPr/>
        </p:nvSpPr>
        <p:spPr>
          <a:xfrm>
            <a:off x="801191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09B865-C43A-AA78-1F12-FB0D9981788B}"/>
              </a:ext>
            </a:extLst>
          </p:cNvPr>
          <p:cNvSpPr/>
          <p:nvPr/>
        </p:nvSpPr>
        <p:spPr>
          <a:xfrm>
            <a:off x="9017656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F27DB1-4B38-72DE-AEE0-76C9AB2281BA}"/>
              </a:ext>
            </a:extLst>
          </p:cNvPr>
          <p:cNvSpPr/>
          <p:nvPr/>
        </p:nvSpPr>
        <p:spPr>
          <a:xfrm>
            <a:off x="5226652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21D0D-F020-42E0-8CE1-F3E2D7DDB40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6A329C-DBBA-DCC3-E362-236CA00C3D3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A6E31-C8CA-8F95-35FC-31B924638CAA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D935B-0A9E-BDFF-38EA-7DE2809AF531}"/>
              </a:ext>
            </a:extLst>
          </p:cNvPr>
          <p:cNvSpPr/>
          <p:nvPr/>
        </p:nvSpPr>
        <p:spPr>
          <a:xfrm>
            <a:off x="6237490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87D94-26FD-3195-4670-FD518ECB45B8}"/>
              </a:ext>
            </a:extLst>
          </p:cNvPr>
          <p:cNvSpPr/>
          <p:nvPr/>
        </p:nvSpPr>
        <p:spPr>
          <a:xfrm>
            <a:off x="6237489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A514-5326-7910-5BC2-255941B61F6E}"/>
              </a:ext>
            </a:extLst>
          </p:cNvPr>
          <p:cNvSpPr/>
          <p:nvPr/>
        </p:nvSpPr>
        <p:spPr>
          <a:xfrm>
            <a:off x="6237489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4F0214-B3E5-37F2-0278-C2BACD2202F7}"/>
              </a:ext>
            </a:extLst>
          </p:cNvPr>
          <p:cNvSpPr/>
          <p:nvPr/>
        </p:nvSpPr>
        <p:spPr>
          <a:xfrm>
            <a:off x="6237489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0A224-247B-B9AF-9648-56D134C5193F}"/>
              </a:ext>
            </a:extLst>
          </p:cNvPr>
          <p:cNvSpPr/>
          <p:nvPr/>
        </p:nvSpPr>
        <p:spPr>
          <a:xfrm>
            <a:off x="7248328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754251-DBBD-B517-3411-99D305057629}"/>
              </a:ext>
            </a:extLst>
          </p:cNvPr>
          <p:cNvSpPr/>
          <p:nvPr/>
        </p:nvSpPr>
        <p:spPr>
          <a:xfrm>
            <a:off x="7248327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E43378F-8DBF-1CE2-7334-9F5603536FF3}"/>
              </a:ext>
            </a:extLst>
          </p:cNvPr>
          <p:cNvSpPr/>
          <p:nvPr/>
        </p:nvSpPr>
        <p:spPr>
          <a:xfrm>
            <a:off x="7248327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489CCE-EDC3-8107-1E3D-085B97A89DF5}"/>
              </a:ext>
            </a:extLst>
          </p:cNvPr>
          <p:cNvSpPr/>
          <p:nvPr/>
        </p:nvSpPr>
        <p:spPr>
          <a:xfrm>
            <a:off x="7248327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8CA6A3-126A-EE76-8EDD-4C2A0A218F74}"/>
              </a:ext>
            </a:extLst>
          </p:cNvPr>
          <p:cNvSpPr/>
          <p:nvPr/>
        </p:nvSpPr>
        <p:spPr>
          <a:xfrm>
            <a:off x="8259166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BDB408-DAEB-2AFB-43E3-C04734C551E9}"/>
              </a:ext>
            </a:extLst>
          </p:cNvPr>
          <p:cNvSpPr/>
          <p:nvPr/>
        </p:nvSpPr>
        <p:spPr>
          <a:xfrm>
            <a:off x="8259165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D92F5D-AC59-2414-FCB4-E5EB4367BB33}"/>
              </a:ext>
            </a:extLst>
          </p:cNvPr>
          <p:cNvSpPr/>
          <p:nvPr/>
        </p:nvSpPr>
        <p:spPr>
          <a:xfrm>
            <a:off x="8259165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7D8886-2883-F9D7-2B59-E7A59F368EEB}"/>
              </a:ext>
            </a:extLst>
          </p:cNvPr>
          <p:cNvSpPr/>
          <p:nvPr/>
        </p:nvSpPr>
        <p:spPr>
          <a:xfrm>
            <a:off x="8259165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FDC50D-ED64-369B-24EF-F3CA27CFE9AE}"/>
              </a:ext>
            </a:extLst>
          </p:cNvPr>
          <p:cNvSpPr/>
          <p:nvPr/>
        </p:nvSpPr>
        <p:spPr>
          <a:xfrm>
            <a:off x="598886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CF5232-C00A-E2C0-94D7-FF763282791F}"/>
              </a:ext>
            </a:extLst>
          </p:cNvPr>
          <p:cNvSpPr/>
          <p:nvPr/>
        </p:nvSpPr>
        <p:spPr>
          <a:xfrm>
            <a:off x="7000679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388DD-639F-992E-D810-3898726CED99}"/>
              </a:ext>
            </a:extLst>
          </p:cNvPr>
          <p:cNvSpPr/>
          <p:nvPr/>
        </p:nvSpPr>
        <p:spPr>
          <a:xfrm>
            <a:off x="801191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859BD3-9A1E-9C39-6212-34993CC17708}"/>
              </a:ext>
            </a:extLst>
          </p:cNvPr>
          <p:cNvSpPr/>
          <p:nvPr/>
        </p:nvSpPr>
        <p:spPr>
          <a:xfrm>
            <a:off x="9017656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A69E60-F314-705C-B214-7340A54D1EE0}"/>
              </a:ext>
            </a:extLst>
          </p:cNvPr>
          <p:cNvSpPr/>
          <p:nvPr/>
        </p:nvSpPr>
        <p:spPr>
          <a:xfrm>
            <a:off x="598886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AF6D3B-12A8-758D-3F50-A3806404CAAE}"/>
              </a:ext>
            </a:extLst>
          </p:cNvPr>
          <p:cNvSpPr/>
          <p:nvPr/>
        </p:nvSpPr>
        <p:spPr>
          <a:xfrm>
            <a:off x="7000679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A5683D5-BB30-207A-8BC5-D826DE985F02}"/>
              </a:ext>
            </a:extLst>
          </p:cNvPr>
          <p:cNvSpPr/>
          <p:nvPr/>
        </p:nvSpPr>
        <p:spPr>
          <a:xfrm>
            <a:off x="801191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7668D6B-7D97-083D-603A-9BF905AC318C}"/>
              </a:ext>
            </a:extLst>
          </p:cNvPr>
          <p:cNvSpPr/>
          <p:nvPr/>
        </p:nvSpPr>
        <p:spPr>
          <a:xfrm>
            <a:off x="9017656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D79197-30C7-A847-5845-509DBBC7029B}"/>
              </a:ext>
            </a:extLst>
          </p:cNvPr>
          <p:cNvSpPr/>
          <p:nvPr/>
        </p:nvSpPr>
        <p:spPr>
          <a:xfrm>
            <a:off x="598886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F868BE-3827-2E40-B59F-283530264F4D}"/>
              </a:ext>
            </a:extLst>
          </p:cNvPr>
          <p:cNvSpPr/>
          <p:nvPr/>
        </p:nvSpPr>
        <p:spPr>
          <a:xfrm>
            <a:off x="7000679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7EF9C1E-B25A-6833-04A4-0C0BEC09EB42}"/>
              </a:ext>
            </a:extLst>
          </p:cNvPr>
          <p:cNvSpPr/>
          <p:nvPr/>
        </p:nvSpPr>
        <p:spPr>
          <a:xfrm>
            <a:off x="801191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3541A29-0B38-B646-0A8E-2E89F2450206}"/>
              </a:ext>
            </a:extLst>
          </p:cNvPr>
          <p:cNvSpPr/>
          <p:nvPr/>
        </p:nvSpPr>
        <p:spPr>
          <a:xfrm>
            <a:off x="9017656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8ADE84-FAFB-0EA5-58F0-CFD219863E4A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44D3360-F16F-3A1D-D65C-1C7D6B0EF657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90ECB19-816A-88DB-984E-C1439FB8FB50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74C393B-F844-CC93-3ABE-0FF84F6830DB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EF73C5-34B5-1A81-4D8D-0C056EDE35FC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50C7BBE-B2AD-0CD7-E8FB-D08F05E876A6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55A8F43D-12D2-F554-3671-8ED6027523E8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BB21DF37-0261-7915-0BED-55186AD094D8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287E619A-02BD-70D8-5EC4-BCDF0F0713E1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C8D8F750-59B1-02A0-E5AB-7BE837F10DFA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C5BBF2FB-4912-2A23-E262-4582BE182798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FB48BC3A-8A1B-3907-B9A5-3A35F60DE9B9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B077F72-04AE-0D64-785F-A1D85F994E4F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890050AE-1C9F-6D7F-9FA0-9FA6BADDE4B8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110B3E38-B1C8-BE62-D75B-412E8EEA8D44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5D3E2C02-F5A8-57EA-5ECC-9C78B8B87A20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83" name="图片 282">
            <a:extLst>
              <a:ext uri="{FF2B5EF4-FFF2-40B4-BE49-F238E27FC236}">
                <a16:creationId xmlns:a16="http://schemas.microsoft.com/office/drawing/2014/main" id="{7DDBD7C2-CC2B-F0E5-8D0D-F49A19E73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284" name="星形: 五角 283">
            <a:extLst>
              <a:ext uri="{FF2B5EF4-FFF2-40B4-BE49-F238E27FC236}">
                <a16:creationId xmlns:a16="http://schemas.microsoft.com/office/drawing/2014/main" id="{8C816585-715E-8246-8B8B-39E244710421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86" name="图片 285">
            <a:extLst>
              <a:ext uri="{FF2B5EF4-FFF2-40B4-BE49-F238E27FC236}">
                <a16:creationId xmlns:a16="http://schemas.microsoft.com/office/drawing/2014/main" id="{6E1B7891-6E70-043D-B31A-85E2CF576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287" name="Content Placeholder 2">
            <a:extLst>
              <a:ext uri="{FF2B5EF4-FFF2-40B4-BE49-F238E27FC236}">
                <a16:creationId xmlns:a16="http://schemas.microsoft.com/office/drawing/2014/main" id="{25A7DBF1-5435-E961-0817-F364A227A2C8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Load and column-wise broadcast </a:t>
            </a:r>
            <a:r>
              <a:rPr lang="en-US" altLang="zh-CN" sz="1977" dirty="0" err="1"/>
              <a:t>K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 of Head0</a:t>
            </a: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4FD08573-459A-8F3E-A51C-72620AC6CC99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C74F88E9-E954-BEF4-2269-3A30D906F14A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F6E64415-324C-5BD1-217A-9491117F9CD8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986F3B6A-D8D8-07E8-2E4E-AD7F607B69C4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24A77E75-1C41-DF6D-C717-119318E77E42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0C7E85A7-1D4D-8DA3-9E5C-0BB130B76656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5F6FBC7F-6163-7B8A-E63A-A8B6B2E8FE63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09A65604-C5CE-CDB6-3938-9DC6BCE833FA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EBFB20E8-0837-8146-796E-CDF284ABC0D2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36E9920-6478-0371-D56D-1CB5B81E6517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5EFA4554-7C03-E684-47A2-C31A32B99E92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C40B46E4-78E7-0D2E-5AE7-6A82D25A8DAF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Title 1">
            <a:extLst>
              <a:ext uri="{FF2B5EF4-FFF2-40B4-BE49-F238E27FC236}">
                <a16:creationId xmlns:a16="http://schemas.microsoft.com/office/drawing/2014/main" id="{CC5CF2C8-458B-DBDE-6DBA-702EEC688A3E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3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839FB8-2C13-C71B-96D5-D70C6D38615D}"/>
              </a:ext>
            </a:extLst>
          </p:cNvPr>
          <p:cNvSpPr/>
          <p:nvPr/>
        </p:nvSpPr>
        <p:spPr>
          <a:xfrm>
            <a:off x="598886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8039BE-84A5-E41D-585C-B2EAD315E961}"/>
              </a:ext>
            </a:extLst>
          </p:cNvPr>
          <p:cNvSpPr/>
          <p:nvPr/>
        </p:nvSpPr>
        <p:spPr>
          <a:xfrm>
            <a:off x="7000679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6FBE07-8307-A804-9195-5BA581F2363F}"/>
              </a:ext>
            </a:extLst>
          </p:cNvPr>
          <p:cNvSpPr/>
          <p:nvPr/>
        </p:nvSpPr>
        <p:spPr>
          <a:xfrm>
            <a:off x="8011914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09B865-C43A-AA78-1F12-FB0D9981788B}"/>
              </a:ext>
            </a:extLst>
          </p:cNvPr>
          <p:cNvSpPr/>
          <p:nvPr/>
        </p:nvSpPr>
        <p:spPr>
          <a:xfrm>
            <a:off x="9017656" y="265831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F27DB1-4B38-72DE-AEE0-76C9AB2281BA}"/>
              </a:ext>
            </a:extLst>
          </p:cNvPr>
          <p:cNvSpPr/>
          <p:nvPr/>
        </p:nvSpPr>
        <p:spPr>
          <a:xfrm>
            <a:off x="5226652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21D0D-F020-42E0-8CE1-F3E2D7DDB40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6A329C-DBBA-DCC3-E362-236CA00C3D3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A6E31-C8CA-8F95-35FC-31B924638CAA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D935B-0A9E-BDFF-38EA-7DE2809AF531}"/>
              </a:ext>
            </a:extLst>
          </p:cNvPr>
          <p:cNvSpPr/>
          <p:nvPr/>
        </p:nvSpPr>
        <p:spPr>
          <a:xfrm>
            <a:off x="6237490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87D94-26FD-3195-4670-FD518ECB45B8}"/>
              </a:ext>
            </a:extLst>
          </p:cNvPr>
          <p:cNvSpPr/>
          <p:nvPr/>
        </p:nvSpPr>
        <p:spPr>
          <a:xfrm>
            <a:off x="6237489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A514-5326-7910-5BC2-255941B61F6E}"/>
              </a:ext>
            </a:extLst>
          </p:cNvPr>
          <p:cNvSpPr/>
          <p:nvPr/>
        </p:nvSpPr>
        <p:spPr>
          <a:xfrm>
            <a:off x="6237489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4F0214-B3E5-37F2-0278-C2BACD2202F7}"/>
              </a:ext>
            </a:extLst>
          </p:cNvPr>
          <p:cNvSpPr/>
          <p:nvPr/>
        </p:nvSpPr>
        <p:spPr>
          <a:xfrm>
            <a:off x="6237489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0A224-247B-B9AF-9648-56D134C5193F}"/>
              </a:ext>
            </a:extLst>
          </p:cNvPr>
          <p:cNvSpPr/>
          <p:nvPr/>
        </p:nvSpPr>
        <p:spPr>
          <a:xfrm>
            <a:off x="7248328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754251-DBBD-B517-3411-99D305057629}"/>
              </a:ext>
            </a:extLst>
          </p:cNvPr>
          <p:cNvSpPr/>
          <p:nvPr/>
        </p:nvSpPr>
        <p:spPr>
          <a:xfrm>
            <a:off x="7248327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E43378F-8DBF-1CE2-7334-9F5603536FF3}"/>
              </a:ext>
            </a:extLst>
          </p:cNvPr>
          <p:cNvSpPr/>
          <p:nvPr/>
        </p:nvSpPr>
        <p:spPr>
          <a:xfrm>
            <a:off x="7248327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489CCE-EDC3-8107-1E3D-085B97A89DF5}"/>
              </a:ext>
            </a:extLst>
          </p:cNvPr>
          <p:cNvSpPr/>
          <p:nvPr/>
        </p:nvSpPr>
        <p:spPr>
          <a:xfrm>
            <a:off x="7248327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8CA6A3-126A-EE76-8EDD-4C2A0A218F74}"/>
              </a:ext>
            </a:extLst>
          </p:cNvPr>
          <p:cNvSpPr/>
          <p:nvPr/>
        </p:nvSpPr>
        <p:spPr>
          <a:xfrm>
            <a:off x="8259166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BDB408-DAEB-2AFB-43E3-C04734C551E9}"/>
              </a:ext>
            </a:extLst>
          </p:cNvPr>
          <p:cNvSpPr/>
          <p:nvPr/>
        </p:nvSpPr>
        <p:spPr>
          <a:xfrm>
            <a:off x="8259165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D92F5D-AC59-2414-FCB4-E5EB4367BB33}"/>
              </a:ext>
            </a:extLst>
          </p:cNvPr>
          <p:cNvSpPr/>
          <p:nvPr/>
        </p:nvSpPr>
        <p:spPr>
          <a:xfrm>
            <a:off x="8259165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7D8886-2883-F9D7-2B59-E7A59F368EEB}"/>
              </a:ext>
            </a:extLst>
          </p:cNvPr>
          <p:cNvSpPr/>
          <p:nvPr/>
        </p:nvSpPr>
        <p:spPr>
          <a:xfrm>
            <a:off x="8259165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FDC50D-ED64-369B-24EF-F3CA27CFE9AE}"/>
              </a:ext>
            </a:extLst>
          </p:cNvPr>
          <p:cNvSpPr/>
          <p:nvPr/>
        </p:nvSpPr>
        <p:spPr>
          <a:xfrm>
            <a:off x="5988864" y="366617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7CF5232-C00A-E2C0-94D7-FF763282791F}"/>
              </a:ext>
            </a:extLst>
          </p:cNvPr>
          <p:cNvSpPr/>
          <p:nvPr/>
        </p:nvSpPr>
        <p:spPr>
          <a:xfrm>
            <a:off x="7000679" y="366617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5388DD-639F-992E-D810-3898726CED99}"/>
              </a:ext>
            </a:extLst>
          </p:cNvPr>
          <p:cNvSpPr/>
          <p:nvPr/>
        </p:nvSpPr>
        <p:spPr>
          <a:xfrm>
            <a:off x="8011914" y="366617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0859BD3-9A1E-9C39-6212-34993CC17708}"/>
              </a:ext>
            </a:extLst>
          </p:cNvPr>
          <p:cNvSpPr/>
          <p:nvPr/>
        </p:nvSpPr>
        <p:spPr>
          <a:xfrm>
            <a:off x="9017656" y="366617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4A69E60-F314-705C-B214-7340A54D1EE0}"/>
              </a:ext>
            </a:extLst>
          </p:cNvPr>
          <p:cNvSpPr/>
          <p:nvPr/>
        </p:nvSpPr>
        <p:spPr>
          <a:xfrm>
            <a:off x="5988864" y="467403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3AF6D3B-12A8-758D-3F50-A3806404CAAE}"/>
              </a:ext>
            </a:extLst>
          </p:cNvPr>
          <p:cNvSpPr/>
          <p:nvPr/>
        </p:nvSpPr>
        <p:spPr>
          <a:xfrm>
            <a:off x="7000679" y="467403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A5683D5-BB30-207A-8BC5-D826DE985F02}"/>
              </a:ext>
            </a:extLst>
          </p:cNvPr>
          <p:cNvSpPr/>
          <p:nvPr/>
        </p:nvSpPr>
        <p:spPr>
          <a:xfrm>
            <a:off x="8011914" y="467403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7668D6B-7D97-083D-603A-9BF905AC318C}"/>
              </a:ext>
            </a:extLst>
          </p:cNvPr>
          <p:cNvSpPr/>
          <p:nvPr/>
        </p:nvSpPr>
        <p:spPr>
          <a:xfrm>
            <a:off x="9017656" y="467403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1D79197-30C7-A847-5845-509DBBC7029B}"/>
              </a:ext>
            </a:extLst>
          </p:cNvPr>
          <p:cNvSpPr/>
          <p:nvPr/>
        </p:nvSpPr>
        <p:spPr>
          <a:xfrm>
            <a:off x="5988864" y="568189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DF868BE-3827-2E40-B59F-283530264F4D}"/>
              </a:ext>
            </a:extLst>
          </p:cNvPr>
          <p:cNvSpPr/>
          <p:nvPr/>
        </p:nvSpPr>
        <p:spPr>
          <a:xfrm>
            <a:off x="7000679" y="568189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7EF9C1E-B25A-6833-04A4-0C0BEC09EB42}"/>
              </a:ext>
            </a:extLst>
          </p:cNvPr>
          <p:cNvSpPr/>
          <p:nvPr/>
        </p:nvSpPr>
        <p:spPr>
          <a:xfrm>
            <a:off x="8011914" y="568189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3541A29-0B38-B646-0A8E-2E89F2450206}"/>
              </a:ext>
            </a:extLst>
          </p:cNvPr>
          <p:cNvSpPr/>
          <p:nvPr/>
        </p:nvSpPr>
        <p:spPr>
          <a:xfrm>
            <a:off x="9017656" y="5681891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6C47350E-828E-E36F-647A-814765E2C5CF}"/>
              </a:ext>
            </a:extLst>
          </p:cNvPr>
          <p:cNvCxnSpPr>
            <a:stCxn id="21" idx="2"/>
            <a:endCxn id="55" idx="0"/>
          </p:cNvCxnSpPr>
          <p:nvPr/>
        </p:nvCxnSpPr>
        <p:spPr>
          <a:xfrm>
            <a:off x="6081095" y="3088161"/>
            <a:ext cx="0" cy="25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0741E4A-A3FC-25B7-8B22-B8111F4C351D}"/>
              </a:ext>
            </a:extLst>
          </p:cNvPr>
          <p:cNvCxnSpPr/>
          <p:nvPr/>
        </p:nvCxnSpPr>
        <p:spPr>
          <a:xfrm>
            <a:off x="7090745" y="3088161"/>
            <a:ext cx="0" cy="25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6DD000-6321-E0EB-FD1F-B011A306A462}"/>
              </a:ext>
            </a:extLst>
          </p:cNvPr>
          <p:cNvCxnSpPr/>
          <p:nvPr/>
        </p:nvCxnSpPr>
        <p:spPr>
          <a:xfrm>
            <a:off x="8100395" y="3088161"/>
            <a:ext cx="0" cy="25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774D420-1B40-6556-AE3D-EBCFB5C0CCF7}"/>
              </a:ext>
            </a:extLst>
          </p:cNvPr>
          <p:cNvCxnSpPr/>
          <p:nvPr/>
        </p:nvCxnSpPr>
        <p:spPr>
          <a:xfrm>
            <a:off x="9110045" y="3088161"/>
            <a:ext cx="0" cy="25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F249A1E-AA73-1CFD-B523-78F2E916B978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7A50F3-5B26-81A6-04F2-3ABA1CB92041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50E672BF-4553-756E-DC2D-CEE0FFEC5795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3F7D2678-BED0-1328-8370-915288B36ADA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FD5C3278-1F77-6D76-DED8-14FB632053D7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A1F4495F-35EE-D7A9-55A0-AF6EFE029E9C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B741B948-DA9F-7013-F675-A1239219D10F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B2F4E5F2-C5E8-C0AF-89E6-68572D65C1B7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7C253E7D-4AF8-76AC-3F7F-10E9131481D7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296C3EF1-4D59-9402-9DAD-9A341949B4DF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84436E28-E82D-3D46-183D-626E4D1982FC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1A9D723C-2255-041F-F64F-FAD601D1A968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BE479A3D-1BF7-518B-B05D-EDC767650AB8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B00125E7-41C6-F316-B376-BE3EB27475F4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11226430-AB6A-7E7B-1383-60929D82A97C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73E13940-E903-780C-E694-7BD6A670AAF6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87" name="图片 286">
            <a:extLst>
              <a:ext uri="{FF2B5EF4-FFF2-40B4-BE49-F238E27FC236}">
                <a16:creationId xmlns:a16="http://schemas.microsoft.com/office/drawing/2014/main" id="{C39FB131-8FDF-6B65-D15D-E2D2FB843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288" name="星形: 五角 287">
            <a:extLst>
              <a:ext uri="{FF2B5EF4-FFF2-40B4-BE49-F238E27FC236}">
                <a16:creationId xmlns:a16="http://schemas.microsoft.com/office/drawing/2014/main" id="{4FADF0C9-E1D4-F855-6BD4-A15BBBC83921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90" name="图片 289">
            <a:extLst>
              <a:ext uri="{FF2B5EF4-FFF2-40B4-BE49-F238E27FC236}">
                <a16:creationId xmlns:a16="http://schemas.microsoft.com/office/drawing/2014/main" id="{BBC7B0E7-2BAF-C07B-C134-CDE2A76C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291" name="Content Placeholder 2">
            <a:extLst>
              <a:ext uri="{FF2B5EF4-FFF2-40B4-BE49-F238E27FC236}">
                <a16:creationId xmlns:a16="http://schemas.microsoft.com/office/drawing/2014/main" id="{AB32E31E-1225-7CA9-6B79-0443A9D77BFD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Load and column-wise broadcast </a:t>
            </a:r>
            <a:r>
              <a:rPr lang="en-US" altLang="zh-CN" sz="1977" dirty="0" err="1"/>
              <a:t>K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 of Head0</a:t>
            </a:r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EB95670F-E167-498B-52EE-AFE21FCE1B67}"/>
              </a:ext>
            </a:extLst>
          </p:cNvPr>
          <p:cNvCxnSpPr>
            <a:cxnSpLocks/>
          </p:cNvCxnSpPr>
          <p:nvPr/>
        </p:nvCxnSpPr>
        <p:spPr>
          <a:xfrm>
            <a:off x="9646315" y="1853914"/>
            <a:ext cx="211896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44A7A29-DBB8-14AE-5367-E1393F41E8B9}"/>
              </a:ext>
            </a:extLst>
          </p:cNvPr>
          <p:cNvSpPr txBox="1"/>
          <p:nvPr/>
        </p:nvSpPr>
        <p:spPr>
          <a:xfrm>
            <a:off x="9425058" y="1448002"/>
            <a:ext cx="2561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/>
                </a:solidFill>
              </a:rPr>
              <a:t>column-wise broadcast </a:t>
            </a:r>
            <a:endParaRPr lang="zh-CN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0CF90CD0-71D0-312F-AF9F-DB295B7E8740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AC57CABF-6E79-8100-C3FE-B5B6FD27E409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CA933E87-78DE-C6BB-5FD3-56A344E13BE9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EA020352-A9B8-57DE-8DBF-86407993AD62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6D60308D-BF0C-EDB8-122D-9CC926C6C90A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5F5E8BB7-B04A-6EC6-7353-23EA5FF0115B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C25787F5-4426-8141-0764-60F3D82A44D0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CDE81454-311E-407B-0849-474054FA7E57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377A3F4B-603E-84E6-48E5-8FCD3B7CA170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D0794791-5617-8B07-7FB6-5FDC270C58D2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A868814D-8FC7-1681-2351-ADCF266A1264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324CB2C-398E-26CC-CEA3-FB48C46C15E9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6" name="Title 1">
            <a:extLst>
              <a:ext uri="{FF2B5EF4-FFF2-40B4-BE49-F238E27FC236}">
                <a16:creationId xmlns:a16="http://schemas.microsoft.com/office/drawing/2014/main" id="{E45A739B-3679-E944-FCC7-916150B18C92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89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2B9FC95A-B608-67B0-B293-8A365F256F3A}"/>
              </a:ext>
            </a:extLst>
          </p:cNvPr>
          <p:cNvGrpSpPr/>
          <p:nvPr/>
        </p:nvGrpSpPr>
        <p:grpSpPr>
          <a:xfrm>
            <a:off x="5225675" y="2387418"/>
            <a:ext cx="3983094" cy="3971230"/>
            <a:chOff x="405578" y="1206905"/>
            <a:chExt cx="1708151" cy="1703063"/>
          </a:xfrm>
          <a:solidFill>
            <a:srgbClr val="89937A"/>
          </a:solidFill>
        </p:grpSpPr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E0B7230-2CB1-440F-B858-C77DEAC7C9EF}"/>
                </a:ext>
              </a:extLst>
            </p:cNvPr>
            <p:cNvSpPr/>
            <p:nvPr/>
          </p:nvSpPr>
          <p:spPr>
            <a:xfrm>
              <a:off x="405578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1FB20071-40F5-E02E-1699-BCA3254CBF37}"/>
                </a:ext>
              </a:extLst>
            </p:cNvPr>
            <p:cNvSpPr/>
            <p:nvPr/>
          </p:nvSpPr>
          <p:spPr>
            <a:xfrm>
              <a:off x="839495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0F1FFAFD-5A5A-7348-E4EB-19B79A2C86B9}"/>
                </a:ext>
              </a:extLst>
            </p:cNvPr>
            <p:cNvSpPr/>
            <p:nvPr/>
          </p:nvSpPr>
          <p:spPr>
            <a:xfrm>
              <a:off x="1273412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96F8C3B-AD23-EF63-ACF3-3E331C80568F}"/>
                </a:ext>
              </a:extLst>
            </p:cNvPr>
            <p:cNvSpPr/>
            <p:nvPr/>
          </p:nvSpPr>
          <p:spPr>
            <a:xfrm>
              <a:off x="1707329" y="1206905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2FE5DBF7-8F42-9A91-AF43-CF6887B20CB2}"/>
                </a:ext>
              </a:extLst>
            </p:cNvPr>
            <p:cNvSpPr/>
            <p:nvPr/>
          </p:nvSpPr>
          <p:spPr>
            <a:xfrm>
              <a:off x="405578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3FF21466-E82A-82EF-3E80-CF3705B567D8}"/>
                </a:ext>
              </a:extLst>
            </p:cNvPr>
            <p:cNvSpPr/>
            <p:nvPr/>
          </p:nvSpPr>
          <p:spPr>
            <a:xfrm>
              <a:off x="839495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C6851239-451D-78CE-DB19-DD18A789C4C6}"/>
                </a:ext>
              </a:extLst>
            </p:cNvPr>
            <p:cNvSpPr/>
            <p:nvPr/>
          </p:nvSpPr>
          <p:spPr>
            <a:xfrm>
              <a:off x="1273412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BA96D08A-5ED4-9381-2DCB-80486094BDE2}"/>
                </a:ext>
              </a:extLst>
            </p:cNvPr>
            <p:cNvSpPr/>
            <p:nvPr/>
          </p:nvSpPr>
          <p:spPr>
            <a:xfrm>
              <a:off x="1707329" y="1639126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59E8C0C6-3B20-4A1D-71B2-6194B4D86F61}"/>
                </a:ext>
              </a:extLst>
            </p:cNvPr>
            <p:cNvSpPr/>
            <p:nvPr/>
          </p:nvSpPr>
          <p:spPr>
            <a:xfrm>
              <a:off x="405578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2E41F78E-284D-6F58-0B35-2BF2F83F0A43}"/>
                </a:ext>
              </a:extLst>
            </p:cNvPr>
            <p:cNvSpPr/>
            <p:nvPr/>
          </p:nvSpPr>
          <p:spPr>
            <a:xfrm>
              <a:off x="839495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99A01CC-1A6B-EBFC-C156-CADF64303A32}"/>
                </a:ext>
              </a:extLst>
            </p:cNvPr>
            <p:cNvSpPr/>
            <p:nvPr/>
          </p:nvSpPr>
          <p:spPr>
            <a:xfrm>
              <a:off x="1273412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F627F177-9D72-4FCA-A6CD-62AEF9C4E6F0}"/>
                </a:ext>
              </a:extLst>
            </p:cNvPr>
            <p:cNvSpPr/>
            <p:nvPr/>
          </p:nvSpPr>
          <p:spPr>
            <a:xfrm>
              <a:off x="1707329" y="2071347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BDBA8D6-3178-1C54-3E52-9D2307DBD36E}"/>
                </a:ext>
              </a:extLst>
            </p:cNvPr>
            <p:cNvSpPr/>
            <p:nvPr/>
          </p:nvSpPr>
          <p:spPr>
            <a:xfrm>
              <a:off x="405578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892F2CE3-DC91-5E8E-7153-903CAE1A9FF3}"/>
                </a:ext>
              </a:extLst>
            </p:cNvPr>
            <p:cNvSpPr/>
            <p:nvPr/>
          </p:nvSpPr>
          <p:spPr>
            <a:xfrm>
              <a:off x="839495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D49B1E67-179E-28DD-F383-D6FB98CD9A50}"/>
                </a:ext>
              </a:extLst>
            </p:cNvPr>
            <p:cNvSpPr/>
            <p:nvPr/>
          </p:nvSpPr>
          <p:spPr>
            <a:xfrm>
              <a:off x="1273412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77CCDDA3-0597-33BE-DCDC-37D5CA8A2FB9}"/>
                </a:ext>
              </a:extLst>
            </p:cNvPr>
            <p:cNvSpPr/>
            <p:nvPr/>
          </p:nvSpPr>
          <p:spPr>
            <a:xfrm>
              <a:off x="1707329" y="2503568"/>
              <a:ext cx="406400" cy="4064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5E0F6B7A-9549-F369-0B09-E041E933F9D3}"/>
              </a:ext>
            </a:extLst>
          </p:cNvPr>
          <p:cNvSpPr/>
          <p:nvPr/>
        </p:nvSpPr>
        <p:spPr>
          <a:xfrm>
            <a:off x="38391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48E934-B3ED-E6A8-2D47-4FEAE1C15620}"/>
              </a:ext>
            </a:extLst>
          </p:cNvPr>
          <p:cNvSpPr/>
          <p:nvPr/>
        </p:nvSpPr>
        <p:spPr>
          <a:xfrm>
            <a:off x="3843273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6FC044-7909-2A0B-80C6-C6C47FA7E587}"/>
              </a:ext>
            </a:extLst>
          </p:cNvPr>
          <p:cNvSpPr/>
          <p:nvPr/>
        </p:nvSpPr>
        <p:spPr>
          <a:xfrm>
            <a:off x="35889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78DDE9-0DCD-6D57-4568-BDD058DB87AA}"/>
              </a:ext>
            </a:extLst>
          </p:cNvPr>
          <p:cNvSpPr/>
          <p:nvPr/>
        </p:nvSpPr>
        <p:spPr>
          <a:xfrm>
            <a:off x="3839121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0BF219-D4DD-983F-5B51-67E5AB6EE420}"/>
              </a:ext>
            </a:extLst>
          </p:cNvPr>
          <p:cNvSpPr/>
          <p:nvPr/>
        </p:nvSpPr>
        <p:spPr>
          <a:xfrm>
            <a:off x="3588921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780FA81-07B2-A0C7-756E-28AA66779B33}"/>
              </a:ext>
            </a:extLst>
          </p:cNvPr>
          <p:cNvSpPr/>
          <p:nvPr/>
        </p:nvSpPr>
        <p:spPr>
          <a:xfrm>
            <a:off x="3338721" y="265835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82DBF8-397A-9F60-BB78-59029CD79800}"/>
              </a:ext>
            </a:extLst>
          </p:cNvPr>
          <p:cNvSpPr/>
          <p:nvPr/>
        </p:nvSpPr>
        <p:spPr>
          <a:xfrm>
            <a:off x="3839121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776FFDB-517C-F084-CC25-12C311AEA88F}"/>
              </a:ext>
            </a:extLst>
          </p:cNvPr>
          <p:cNvSpPr/>
          <p:nvPr/>
        </p:nvSpPr>
        <p:spPr>
          <a:xfrm>
            <a:off x="3588920" y="467407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E7B4A2D-31BE-C969-1965-AE295C3B3C49}"/>
              </a:ext>
            </a:extLst>
          </p:cNvPr>
          <p:cNvSpPr/>
          <p:nvPr/>
        </p:nvSpPr>
        <p:spPr>
          <a:xfrm>
            <a:off x="3334569" y="366621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311AD76-3B23-C372-07BC-3815165185CF}"/>
              </a:ext>
            </a:extLst>
          </p:cNvPr>
          <p:cNvSpPr/>
          <p:nvPr/>
        </p:nvSpPr>
        <p:spPr>
          <a:xfrm>
            <a:off x="3588920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10B1EBF-344F-E290-07AA-7CF804414BC9}"/>
              </a:ext>
            </a:extLst>
          </p:cNvPr>
          <p:cNvSpPr/>
          <p:nvPr/>
        </p:nvSpPr>
        <p:spPr>
          <a:xfrm>
            <a:off x="3334568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F0BFCD2-DD0B-D614-8FE5-8EFFC2CBFA57}"/>
              </a:ext>
            </a:extLst>
          </p:cNvPr>
          <p:cNvSpPr/>
          <p:nvPr/>
        </p:nvSpPr>
        <p:spPr>
          <a:xfrm>
            <a:off x="3334568" y="5681932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839FB8-2C13-C71B-96D5-D70C6D38615D}"/>
              </a:ext>
            </a:extLst>
          </p:cNvPr>
          <p:cNvSpPr/>
          <p:nvPr/>
        </p:nvSpPr>
        <p:spPr>
          <a:xfrm rot="16200000">
            <a:off x="5624826" y="22654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C8039BE-84A5-E41D-585C-B2EAD315E961}"/>
              </a:ext>
            </a:extLst>
          </p:cNvPr>
          <p:cNvSpPr/>
          <p:nvPr/>
        </p:nvSpPr>
        <p:spPr>
          <a:xfrm rot="16200000">
            <a:off x="6635664" y="22654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D6FBE07-8307-A804-9195-5BA581F2363F}"/>
              </a:ext>
            </a:extLst>
          </p:cNvPr>
          <p:cNvSpPr/>
          <p:nvPr/>
        </p:nvSpPr>
        <p:spPr>
          <a:xfrm rot="16200000">
            <a:off x="7639544" y="22654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109B865-C43A-AA78-1F12-FB0D9981788B}"/>
              </a:ext>
            </a:extLst>
          </p:cNvPr>
          <p:cNvSpPr/>
          <p:nvPr/>
        </p:nvSpPr>
        <p:spPr>
          <a:xfrm rot="16200000">
            <a:off x="8657340" y="2264723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DF27DB1-4B38-72DE-AEE0-76C9AB2281BA}"/>
              </a:ext>
            </a:extLst>
          </p:cNvPr>
          <p:cNvSpPr/>
          <p:nvPr/>
        </p:nvSpPr>
        <p:spPr>
          <a:xfrm>
            <a:off x="5226652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0121D0D-F020-42E0-8CE1-F3E2D7DDB409}"/>
              </a:ext>
            </a:extLst>
          </p:cNvPr>
          <p:cNvSpPr/>
          <p:nvPr/>
        </p:nvSpPr>
        <p:spPr>
          <a:xfrm>
            <a:off x="5226651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D6A329C-DBBA-DCC3-E362-236CA00C3D3E}"/>
              </a:ext>
            </a:extLst>
          </p:cNvPr>
          <p:cNvSpPr/>
          <p:nvPr/>
        </p:nvSpPr>
        <p:spPr>
          <a:xfrm>
            <a:off x="5226651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3A6E31-C8CA-8F95-35FC-31B924638CAA}"/>
              </a:ext>
            </a:extLst>
          </p:cNvPr>
          <p:cNvSpPr/>
          <p:nvPr/>
        </p:nvSpPr>
        <p:spPr>
          <a:xfrm>
            <a:off x="5226651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6D935B-0A9E-BDFF-38EA-7DE2809AF531}"/>
              </a:ext>
            </a:extLst>
          </p:cNvPr>
          <p:cNvSpPr/>
          <p:nvPr/>
        </p:nvSpPr>
        <p:spPr>
          <a:xfrm>
            <a:off x="6237490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DD87D94-26FD-3195-4670-FD518ECB45B8}"/>
              </a:ext>
            </a:extLst>
          </p:cNvPr>
          <p:cNvSpPr/>
          <p:nvPr/>
        </p:nvSpPr>
        <p:spPr>
          <a:xfrm>
            <a:off x="6237489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464A514-5326-7910-5BC2-255941B61F6E}"/>
              </a:ext>
            </a:extLst>
          </p:cNvPr>
          <p:cNvSpPr/>
          <p:nvPr/>
        </p:nvSpPr>
        <p:spPr>
          <a:xfrm>
            <a:off x="6237489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34F0214-B3E5-37F2-0278-C2BACD2202F7}"/>
              </a:ext>
            </a:extLst>
          </p:cNvPr>
          <p:cNvSpPr/>
          <p:nvPr/>
        </p:nvSpPr>
        <p:spPr>
          <a:xfrm>
            <a:off x="6237489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540A224-247B-B9AF-9648-56D134C5193F}"/>
              </a:ext>
            </a:extLst>
          </p:cNvPr>
          <p:cNvSpPr/>
          <p:nvPr/>
        </p:nvSpPr>
        <p:spPr>
          <a:xfrm>
            <a:off x="7248328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E754251-DBBD-B517-3411-99D305057629}"/>
              </a:ext>
            </a:extLst>
          </p:cNvPr>
          <p:cNvSpPr/>
          <p:nvPr/>
        </p:nvSpPr>
        <p:spPr>
          <a:xfrm>
            <a:off x="7248327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E43378F-8DBF-1CE2-7334-9F5603536FF3}"/>
              </a:ext>
            </a:extLst>
          </p:cNvPr>
          <p:cNvSpPr/>
          <p:nvPr/>
        </p:nvSpPr>
        <p:spPr>
          <a:xfrm>
            <a:off x="7248327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8489CCE-EDC3-8107-1E3D-085B97A89DF5}"/>
              </a:ext>
            </a:extLst>
          </p:cNvPr>
          <p:cNvSpPr/>
          <p:nvPr/>
        </p:nvSpPr>
        <p:spPr>
          <a:xfrm>
            <a:off x="7248327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F8CA6A3-126A-EE76-8EDD-4C2A0A218F74}"/>
              </a:ext>
            </a:extLst>
          </p:cNvPr>
          <p:cNvSpPr/>
          <p:nvPr/>
        </p:nvSpPr>
        <p:spPr>
          <a:xfrm>
            <a:off x="8259166" y="265831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BDB408-DAEB-2AFB-43E3-C04734C551E9}"/>
              </a:ext>
            </a:extLst>
          </p:cNvPr>
          <p:cNvSpPr/>
          <p:nvPr/>
        </p:nvSpPr>
        <p:spPr>
          <a:xfrm>
            <a:off x="8259165" y="366617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D92F5D-AC59-2414-FCB4-E5EB4367BB33}"/>
              </a:ext>
            </a:extLst>
          </p:cNvPr>
          <p:cNvSpPr/>
          <p:nvPr/>
        </p:nvSpPr>
        <p:spPr>
          <a:xfrm>
            <a:off x="8259165" y="467403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47D8886-2883-F9D7-2B59-E7A59F368EEB}"/>
              </a:ext>
            </a:extLst>
          </p:cNvPr>
          <p:cNvSpPr/>
          <p:nvPr/>
        </p:nvSpPr>
        <p:spPr>
          <a:xfrm>
            <a:off x="8259165" y="5681891"/>
            <a:ext cx="184461" cy="42985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Q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A31723-9EAB-F140-3AEA-26C567695B92}"/>
              </a:ext>
            </a:extLst>
          </p:cNvPr>
          <p:cNvSpPr/>
          <p:nvPr/>
        </p:nvSpPr>
        <p:spPr>
          <a:xfrm rot="16200000">
            <a:off x="5624827" y="32697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9CAE663-942B-4E2C-5387-0D529A80EABD}"/>
              </a:ext>
            </a:extLst>
          </p:cNvPr>
          <p:cNvSpPr/>
          <p:nvPr/>
        </p:nvSpPr>
        <p:spPr>
          <a:xfrm rot="16200000">
            <a:off x="6635665" y="32697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A1FE061-CDA1-309E-CBB5-6EDE408AEF09}"/>
              </a:ext>
            </a:extLst>
          </p:cNvPr>
          <p:cNvSpPr/>
          <p:nvPr/>
        </p:nvSpPr>
        <p:spPr>
          <a:xfrm rot="16200000">
            <a:off x="7639545" y="32697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822BF49-1C22-8EE6-DDE3-418A07EF7ECD}"/>
              </a:ext>
            </a:extLst>
          </p:cNvPr>
          <p:cNvSpPr/>
          <p:nvPr/>
        </p:nvSpPr>
        <p:spPr>
          <a:xfrm rot="16200000">
            <a:off x="8657341" y="3268974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E143167-4F55-DDD4-B9A4-2D050EA9DDE6}"/>
              </a:ext>
            </a:extLst>
          </p:cNvPr>
          <p:cNvSpPr/>
          <p:nvPr/>
        </p:nvSpPr>
        <p:spPr>
          <a:xfrm rot="16200000">
            <a:off x="5624828" y="42739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668B6F3-809A-A7BE-5086-3896ADCE9910}"/>
              </a:ext>
            </a:extLst>
          </p:cNvPr>
          <p:cNvSpPr/>
          <p:nvPr/>
        </p:nvSpPr>
        <p:spPr>
          <a:xfrm rot="16200000">
            <a:off x="6635666" y="42739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775C8392-0A9E-01C7-4F3A-F302912AE2A6}"/>
              </a:ext>
            </a:extLst>
          </p:cNvPr>
          <p:cNvSpPr/>
          <p:nvPr/>
        </p:nvSpPr>
        <p:spPr>
          <a:xfrm rot="16200000">
            <a:off x="7639546" y="42739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64B3EB-C9F5-54F6-A7F5-BFEE2B6D9060}"/>
              </a:ext>
            </a:extLst>
          </p:cNvPr>
          <p:cNvSpPr/>
          <p:nvPr/>
        </p:nvSpPr>
        <p:spPr>
          <a:xfrm rot="16200000">
            <a:off x="8657342" y="427322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7728A00-B21D-CEDB-1619-5C263F35C59C}"/>
              </a:ext>
            </a:extLst>
          </p:cNvPr>
          <p:cNvSpPr/>
          <p:nvPr/>
        </p:nvSpPr>
        <p:spPr>
          <a:xfrm rot="16200000">
            <a:off x="5624829" y="5278227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D584418F-5B8B-93BF-001A-E69B39A35C91}"/>
              </a:ext>
            </a:extLst>
          </p:cNvPr>
          <p:cNvSpPr/>
          <p:nvPr/>
        </p:nvSpPr>
        <p:spPr>
          <a:xfrm rot="16200000">
            <a:off x="6635667" y="5278227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7502917C-C91E-C393-8E9C-855984AB1890}"/>
              </a:ext>
            </a:extLst>
          </p:cNvPr>
          <p:cNvSpPr/>
          <p:nvPr/>
        </p:nvSpPr>
        <p:spPr>
          <a:xfrm rot="16200000">
            <a:off x="7639547" y="5278227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B057506F-16DF-C2DC-8206-F6A0650F06FA}"/>
              </a:ext>
            </a:extLst>
          </p:cNvPr>
          <p:cNvSpPr/>
          <p:nvPr/>
        </p:nvSpPr>
        <p:spPr>
          <a:xfrm rot="16200000">
            <a:off x="8657343" y="5277476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39F61B-33AE-79AE-21C1-DFE6E9B04F69}"/>
              </a:ext>
            </a:extLst>
          </p:cNvPr>
          <p:cNvSpPr/>
          <p:nvPr/>
        </p:nvSpPr>
        <p:spPr>
          <a:xfrm>
            <a:off x="2206994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573F98-F5BD-8A81-41AF-9FC4EEDBD502}"/>
              </a:ext>
            </a:extLst>
          </p:cNvPr>
          <p:cNvSpPr/>
          <p:nvPr/>
        </p:nvSpPr>
        <p:spPr>
          <a:xfrm>
            <a:off x="1949531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9D21E-7280-7610-5588-EE9974DC3E3E}"/>
              </a:ext>
            </a:extLst>
          </p:cNvPr>
          <p:cNvSpPr/>
          <p:nvPr/>
        </p:nvSpPr>
        <p:spPr>
          <a:xfrm>
            <a:off x="2206993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81598F0-D45A-F3AD-5BE8-A555198B3C16}"/>
              </a:ext>
            </a:extLst>
          </p:cNvPr>
          <p:cNvSpPr/>
          <p:nvPr/>
        </p:nvSpPr>
        <p:spPr>
          <a:xfrm>
            <a:off x="2206993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73F3CD-2B08-9B71-A823-EFFA0EA0EBF6}"/>
              </a:ext>
            </a:extLst>
          </p:cNvPr>
          <p:cNvSpPr/>
          <p:nvPr/>
        </p:nvSpPr>
        <p:spPr>
          <a:xfrm>
            <a:off x="194814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30015FF-3623-B3E0-A62E-C02BB3E2F73C}"/>
              </a:ext>
            </a:extLst>
          </p:cNvPr>
          <p:cNvSpPr/>
          <p:nvPr/>
        </p:nvSpPr>
        <p:spPr>
          <a:xfrm>
            <a:off x="1710550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F9858A-FEED-F1EC-2981-18B29E010C4C}"/>
              </a:ext>
            </a:extLst>
          </p:cNvPr>
          <p:cNvSpPr/>
          <p:nvPr/>
        </p:nvSpPr>
        <p:spPr>
          <a:xfrm>
            <a:off x="2206993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h0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0959CAA-6353-5432-56ED-C7FD33FCF3ED}"/>
              </a:ext>
            </a:extLst>
          </p:cNvPr>
          <p:cNvSpPr/>
          <p:nvPr/>
        </p:nvSpPr>
        <p:spPr>
          <a:xfrm>
            <a:off x="1948146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6EDDEDE-35BB-7D4D-06FD-52B07308C3A4}"/>
              </a:ext>
            </a:extLst>
          </p:cNvPr>
          <p:cNvSpPr/>
          <p:nvPr/>
        </p:nvSpPr>
        <p:spPr>
          <a:xfrm>
            <a:off x="1707782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E58CE29-F05B-9E15-D9CB-2577B826BB4D}"/>
              </a:ext>
            </a:extLst>
          </p:cNvPr>
          <p:cNvSpPr/>
          <p:nvPr/>
        </p:nvSpPr>
        <p:spPr>
          <a:xfrm>
            <a:off x="1471569" y="265835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08B87C3-B596-4F80-1FB9-3386F9D78D09}"/>
              </a:ext>
            </a:extLst>
          </p:cNvPr>
          <p:cNvSpPr/>
          <p:nvPr/>
        </p:nvSpPr>
        <p:spPr>
          <a:xfrm>
            <a:off x="194814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81939EB-08B2-D9BB-A9E6-82B8733275B1}"/>
              </a:ext>
            </a:extLst>
          </p:cNvPr>
          <p:cNvSpPr/>
          <p:nvPr/>
        </p:nvSpPr>
        <p:spPr>
          <a:xfrm>
            <a:off x="1707781" y="467407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F6E434F9-973A-AA2A-391D-AE4AFA90BA79}"/>
              </a:ext>
            </a:extLst>
          </p:cNvPr>
          <p:cNvSpPr/>
          <p:nvPr/>
        </p:nvSpPr>
        <p:spPr>
          <a:xfrm>
            <a:off x="1467417" y="366621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FA3AEDF4-0B9A-AF38-C75C-D72A6F7CFA89}"/>
              </a:ext>
            </a:extLst>
          </p:cNvPr>
          <p:cNvSpPr/>
          <p:nvPr/>
        </p:nvSpPr>
        <p:spPr>
          <a:xfrm>
            <a:off x="1707781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F997FC8C-2585-E670-91A0-5AD96B62D632}"/>
              </a:ext>
            </a:extLst>
          </p:cNvPr>
          <p:cNvSpPr/>
          <p:nvPr/>
        </p:nvSpPr>
        <p:spPr>
          <a:xfrm>
            <a:off x="1467416" y="4674031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46C1BE78-F9B5-77FE-3E8A-DB379866EA6B}"/>
              </a:ext>
            </a:extLst>
          </p:cNvPr>
          <p:cNvSpPr/>
          <p:nvPr/>
        </p:nvSpPr>
        <p:spPr>
          <a:xfrm>
            <a:off x="1467416" y="5681932"/>
            <a:ext cx="184461" cy="4298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V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83" name="图片 282">
            <a:extLst>
              <a:ext uri="{FF2B5EF4-FFF2-40B4-BE49-F238E27FC236}">
                <a16:creationId xmlns:a16="http://schemas.microsoft.com/office/drawing/2014/main" id="{647C1CB2-37AA-6920-F39D-B00D2AF0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025" y="2259827"/>
            <a:ext cx="2425975" cy="4286622"/>
          </a:xfrm>
          <a:prstGeom prst="rect">
            <a:avLst/>
          </a:prstGeom>
        </p:spPr>
      </p:pic>
      <p:sp>
        <p:nvSpPr>
          <p:cNvPr id="284" name="星形: 五角 283">
            <a:extLst>
              <a:ext uri="{FF2B5EF4-FFF2-40B4-BE49-F238E27FC236}">
                <a16:creationId xmlns:a16="http://schemas.microsoft.com/office/drawing/2014/main" id="{B7E0BA6A-546B-57DB-729A-712A7F08160D}"/>
              </a:ext>
            </a:extLst>
          </p:cNvPr>
          <p:cNvSpPr/>
          <p:nvPr/>
        </p:nvSpPr>
        <p:spPr>
          <a:xfrm>
            <a:off x="10173970" y="3705436"/>
            <a:ext cx="208281" cy="208281"/>
          </a:xfrm>
          <a:prstGeom prst="star5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86" name="图片 285">
            <a:extLst>
              <a:ext uri="{FF2B5EF4-FFF2-40B4-BE49-F238E27FC236}">
                <a16:creationId xmlns:a16="http://schemas.microsoft.com/office/drawing/2014/main" id="{CDDB7EB0-0505-9084-0B2D-3BB172BFA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699" y="904251"/>
            <a:ext cx="1568843" cy="571594"/>
          </a:xfrm>
          <a:prstGeom prst="rect">
            <a:avLst/>
          </a:prstGeom>
        </p:spPr>
      </p:pic>
      <p:sp>
        <p:nvSpPr>
          <p:cNvPr id="287" name="Content Placeholder 2">
            <a:extLst>
              <a:ext uri="{FF2B5EF4-FFF2-40B4-BE49-F238E27FC236}">
                <a16:creationId xmlns:a16="http://schemas.microsoft.com/office/drawing/2014/main" id="{BF6C7B09-D530-2746-0A45-26E65385E045}"/>
              </a:ext>
            </a:extLst>
          </p:cNvPr>
          <p:cNvSpPr txBox="1">
            <a:spLocks/>
          </p:cNvSpPr>
          <p:nvPr/>
        </p:nvSpPr>
        <p:spPr>
          <a:xfrm>
            <a:off x="318520" y="1032206"/>
            <a:ext cx="4792495" cy="134486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Note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Transpose </a:t>
            </a:r>
            <a:r>
              <a:rPr lang="en-US" altLang="zh-CN" sz="1977" dirty="0" err="1"/>
              <a:t>K</a:t>
            </a:r>
            <a:r>
              <a:rPr lang="en-US" altLang="zh-CN" sz="1977" baseline="-25000" dirty="0" err="1"/>
              <a:t>pre</a:t>
            </a:r>
            <a:r>
              <a:rPr lang="en-US" altLang="zh-CN" sz="1977" dirty="0"/>
              <a:t> tiles in each cluster</a:t>
            </a: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C267276B-84FA-F706-0F7D-21F32B3F714D}"/>
              </a:ext>
            </a:extLst>
          </p:cNvPr>
          <p:cNvSpPr/>
          <p:nvPr/>
        </p:nvSpPr>
        <p:spPr>
          <a:xfrm>
            <a:off x="9024308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3FEAFBC1-F628-6FE7-BAEC-941C0350FBB8}"/>
              </a:ext>
            </a:extLst>
          </p:cNvPr>
          <p:cNvSpPr/>
          <p:nvPr/>
        </p:nvSpPr>
        <p:spPr>
          <a:xfrm>
            <a:off x="9024308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78A2666E-AFD5-289F-3BAA-54434432A196}"/>
              </a:ext>
            </a:extLst>
          </p:cNvPr>
          <p:cNvSpPr/>
          <p:nvPr/>
        </p:nvSpPr>
        <p:spPr>
          <a:xfrm>
            <a:off x="9024308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8884C590-B41C-6EAE-B3DC-5DF4FA77BEF3}"/>
              </a:ext>
            </a:extLst>
          </p:cNvPr>
          <p:cNvSpPr/>
          <p:nvPr/>
        </p:nvSpPr>
        <p:spPr>
          <a:xfrm>
            <a:off x="801249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B26A8BAB-B5D2-517F-8DF5-34F09F2AB04B}"/>
              </a:ext>
            </a:extLst>
          </p:cNvPr>
          <p:cNvSpPr/>
          <p:nvPr/>
        </p:nvSpPr>
        <p:spPr>
          <a:xfrm>
            <a:off x="801249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E42153CE-B054-9E24-29E4-ACF6BC31F541}"/>
              </a:ext>
            </a:extLst>
          </p:cNvPr>
          <p:cNvSpPr/>
          <p:nvPr/>
        </p:nvSpPr>
        <p:spPr>
          <a:xfrm>
            <a:off x="801249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58402120-385B-BFA9-4849-26197ABFF1C8}"/>
              </a:ext>
            </a:extLst>
          </p:cNvPr>
          <p:cNvSpPr/>
          <p:nvPr/>
        </p:nvSpPr>
        <p:spPr>
          <a:xfrm>
            <a:off x="7000679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39A70EDE-6D37-C2EB-FB77-044995A7EDD8}"/>
              </a:ext>
            </a:extLst>
          </p:cNvPr>
          <p:cNvSpPr/>
          <p:nvPr/>
        </p:nvSpPr>
        <p:spPr>
          <a:xfrm>
            <a:off x="7000679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8DF8D589-16A9-3E3C-ADE0-7B92D0F5262C}"/>
              </a:ext>
            </a:extLst>
          </p:cNvPr>
          <p:cNvSpPr/>
          <p:nvPr/>
        </p:nvSpPr>
        <p:spPr>
          <a:xfrm>
            <a:off x="7000679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9AB5A54A-818A-4616-E7EC-E583ABA52A50}"/>
              </a:ext>
            </a:extLst>
          </p:cNvPr>
          <p:cNvSpPr/>
          <p:nvPr/>
        </p:nvSpPr>
        <p:spPr>
          <a:xfrm>
            <a:off x="5988864" y="127622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h1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79CF408E-80F1-5290-5A9E-DD8887BFA414}"/>
              </a:ext>
            </a:extLst>
          </p:cNvPr>
          <p:cNvSpPr/>
          <p:nvPr/>
        </p:nvSpPr>
        <p:spPr>
          <a:xfrm>
            <a:off x="5988864" y="816265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h2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DB36805-3FC7-5210-7948-AD0EDC7FF455}"/>
              </a:ext>
            </a:extLst>
          </p:cNvPr>
          <p:cNvSpPr/>
          <p:nvPr/>
        </p:nvSpPr>
        <p:spPr>
          <a:xfrm>
            <a:off x="5988864" y="356310"/>
            <a:ext cx="184461" cy="4298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K</a:t>
            </a:r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0</a:t>
            </a:r>
          </a:p>
          <a:p>
            <a:pPr algn="ctr"/>
            <a:r>
              <a:rPr lang="en-US" altLang="zh-CN" sz="1000" b="1" baseline="-25000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h3</a:t>
            </a:r>
            <a:endParaRPr lang="zh-CN" altLang="en-US" sz="1000" b="1" i="0" cap="none" spc="0" baseline="-2500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0" name="Title 1">
            <a:extLst>
              <a:ext uri="{FF2B5EF4-FFF2-40B4-BE49-F238E27FC236}">
                <a16:creationId xmlns:a16="http://schemas.microsoft.com/office/drawing/2014/main" id="{044EA3F7-EC1F-43F2-2F8D-2566497F764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4811945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FlattenAtt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Step: QK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Matmul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9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17641</TotalTime>
  <Words>3257</Words>
  <Application>Microsoft Office PowerPoint</Application>
  <PresentationFormat>宽屏</PresentationFormat>
  <Paragraphs>2460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Arial</vt:lpstr>
      <vt:lpstr>Arial Narrow</vt:lpstr>
      <vt:lpstr>Calibri</vt:lpstr>
      <vt:lpstr>Calibri Light</vt:lpstr>
      <vt:lpstr>Cambria Math</vt:lpstr>
      <vt:lpstr>Consolas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SoftHier Progress Update</vt:lpstr>
      <vt:lpstr>Area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219</cp:revision>
  <dcterms:created xsi:type="dcterms:W3CDTF">2023-03-05T10:39:52Z</dcterms:created>
  <dcterms:modified xsi:type="dcterms:W3CDTF">2024-10-28T12:27:34Z</dcterms:modified>
</cp:coreProperties>
</file>