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2" r:id="rId5"/>
  </p:sldIdLst>
  <p:sldSz cx="12192000" cy="6858000"/>
  <p:notesSz cx="6858000" cy="9144000"/>
  <p:embeddedFontLst>
    <p:embeddedFont>
      <p:font typeface="Arial Narrow" panose="020B0606020202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822C1DDF-41C9-F1FE-EAC3-C2AD036C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D4CA5153-8FC7-8FD8-535E-4B268B99C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9DCAFAA9-D09D-464A-8135-D580446E0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66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66F1009E-6869-645A-DC20-C280C1FB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31883DA7-0DA0-0056-27B6-837CB5B818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9D817ABF-1B03-9179-A8D6-B6AF848E61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28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benz@iis.ee.ethz.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i.perfetto.de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Bi-Weekly Meeting</a:t>
            </a:r>
            <a:endParaRPr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500" y="685801"/>
            <a:ext cx="8729530" cy="1970313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Working on the Flatten-Attention Paper (Chi, Luca C, Thomas etc.)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Target ISVLSI, DDL postponed to 10</a:t>
            </a:r>
            <a:r>
              <a:rPr lang="en-US" altLang="zh-CN" sz="2012" baseline="30000" dirty="0">
                <a:solidFill>
                  <a:srgbClr val="000000"/>
                </a:solidFill>
                <a:latin typeface="Calibri Light"/>
              </a:rPr>
              <a:t>th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March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We finished the first draft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Further revising and optimization on-going</a:t>
            </a:r>
            <a:endParaRPr lang="en-US" altLang="zh-CN" sz="1977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50A112-09D1-6EE6-CC82-6E018314A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93372"/>
            <a:ext cx="4108499" cy="53431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ED0FF675-384D-1133-37B5-258F1CB34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D719C7EE-BCD3-14C6-ACBF-5C4060E6AEA9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Simulator Progress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9D88655F-CFD6-7623-AEAE-98F7AA422D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46E384-3008-93F7-96EF-15D867FAADA6}"/>
              </a:ext>
            </a:extLst>
          </p:cNvPr>
          <p:cNvSpPr txBox="1">
            <a:spLocks/>
          </p:cNvSpPr>
          <p:nvPr/>
        </p:nvSpPr>
        <p:spPr>
          <a:xfrm>
            <a:off x="316499" y="685802"/>
            <a:ext cx="11331215" cy="32766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Uploaded example code of GEMM with HBM-preloading 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show how to preload HBM and check results in SoftHier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The code is actually generated from Dace ;)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Showing traces on Perfetto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An open-source web-based tracing tool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Usage: open 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  <a:hlinkClick r:id="rId3"/>
              </a:rPr>
              <a:t>https://ui.perfetto.dev/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and load simulation generated trace file </a:t>
            </a:r>
            <a:r>
              <a:rPr lang="en-US" altLang="zh-CN" sz="1977" i="1" dirty="0" err="1">
                <a:solidFill>
                  <a:srgbClr val="000000"/>
                </a:solidFill>
                <a:latin typeface="Calibri Light"/>
              </a:rPr>
              <a:t>sw_build</a:t>
            </a:r>
            <a:r>
              <a:rPr lang="en-US" altLang="zh-CN" sz="1977" i="1" dirty="0">
                <a:solidFill>
                  <a:srgbClr val="000000"/>
                </a:solidFill>
                <a:latin typeface="Calibri Light"/>
              </a:rPr>
              <a:t>/</a:t>
            </a:r>
            <a:r>
              <a:rPr lang="en-US" altLang="zh-CN" sz="1977" i="1" dirty="0" err="1">
                <a:solidFill>
                  <a:srgbClr val="000000"/>
                </a:solidFill>
                <a:latin typeface="Calibri Light"/>
              </a:rPr>
              <a:t>perfetto.json</a:t>
            </a:r>
            <a:endParaRPr lang="en-US" altLang="zh-CN" sz="1977" i="1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2F79A1-BC51-96B6-7351-E24D0EF3D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28" y="3277795"/>
            <a:ext cx="8314631" cy="31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1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DF0AAF96-380D-EF5C-A202-494DA06A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4299040B-13F6-B53B-7E3D-E5A69D96218B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923C4B1E-33F2-AAF6-4B57-7C7CA91529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8B0963C-9D33-D0C1-086F-6278B91DC403}"/>
              </a:ext>
            </a:extLst>
          </p:cNvPr>
          <p:cNvSpPr txBox="1">
            <a:spLocks/>
          </p:cNvSpPr>
          <p:nvPr/>
        </p:nvSpPr>
        <p:spPr>
          <a:xfrm>
            <a:off x="316500" y="892630"/>
            <a:ext cx="7423244" cy="253637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Flatten-Attention Paper Optimization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Support post-load for better way of numerical checking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Start to map end-to-end inferencing of </a:t>
            </a: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SoA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LLM model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Maybe we could focus on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DeepSeek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(the real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SoA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lvl="1">
              <a:defRPr/>
            </a:pP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DeepSeek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model is relatively not so complex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FC4FEC-8DCD-6334-C917-5DD8DD391C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0135" y="2626218"/>
            <a:ext cx="5132995" cy="42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60073"/>
      </p:ext>
    </p:extLst>
  </p:cSld>
  <p:clrMapOvr>
    <a:masterClrMapping/>
  </p:clrMapOvr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183</Words>
  <Application>Microsoft Office PowerPoint</Application>
  <PresentationFormat>宽屏</PresentationFormat>
  <Paragraphs>25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 Narrow</vt:lpstr>
      <vt:lpstr>Calibri Light</vt:lpstr>
      <vt:lpstr>Arial</vt:lpstr>
      <vt:lpstr>Calibri</vt:lpstr>
      <vt:lpstr>Consolas</vt:lpstr>
      <vt:lpstr>PULP Code</vt:lpstr>
      <vt:lpstr>SoftHier Bi-Weekly Meeting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 Zhang</dc:creator>
  <cp:lastModifiedBy>Zhang  Chi</cp:lastModifiedBy>
  <cp:revision>5</cp:revision>
  <dcterms:created xsi:type="dcterms:W3CDTF">2023-03-05T10:39:52Z</dcterms:created>
  <dcterms:modified xsi:type="dcterms:W3CDTF">2025-02-09T17:50:51Z</dcterms:modified>
</cp:coreProperties>
</file>