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3" r:id="rId5"/>
    <p:sldId id="262" r:id="rId6"/>
  </p:sldIdLst>
  <p:sldSz cx="12192000" cy="6858000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822C1DDF-41C9-F1FE-EAC3-C2AD036C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D4CA5153-8FC7-8FD8-535E-4B268B99C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DCAFAA9-D09D-464A-8135-D580446E0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66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71C5F81D-3CA3-B9D7-80E9-D23E705D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165B15DE-07EC-1F49-E716-471181308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67A881DA-E100-D2BB-0CD0-4C1A58EFC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55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66F1009E-6869-645A-DC20-C280C1FB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31883DA7-0DA0-0056-27B6-837CB5B81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D817ABF-1B03-9179-A8D6-B6AF848E6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28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10329729" cy="589729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Working on the Flatten-Attention Paper (Chi, Luca C, Thomas etc.)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Target ISVLSI, DDL Feb 10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More features supported on SoftHier simulator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HBM Preloading: 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Python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data array -&gt; SoftHier HBM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Can specify different base address for different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arrays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Partial cluster synchronization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Now support grouping cluster in mesh shape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Simple collective primitives on NoC model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Row/column-wise multicast/reduction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Introduce Spatz model (vector engine)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ISA: RISCV vector extension, offloaded from snitch core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Only vector instruction included for Flatten Attention are timed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ED0FF675-384D-1133-37B5-258F1CB34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719C7EE-BCD3-14C6-ACBF-5C4060E6AEA9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Optimization for Flatten Attention Dataflow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D88655F-CFD6-7623-AEAE-98F7AA422D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46E384-3008-93F7-96EF-15D867FAADA6}"/>
              </a:ext>
            </a:extLst>
          </p:cNvPr>
          <p:cNvSpPr txBox="1">
            <a:spLocks/>
          </p:cNvSpPr>
          <p:nvPr/>
        </p:nvSpPr>
        <p:spPr>
          <a:xfrm>
            <a:off x="316499" y="609600"/>
            <a:ext cx="10329729" cy="174171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Optimization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Using asynchronization nature of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iDMA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and RedMule invoking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One cluster dealing with 2 heads concurrently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Overlap the runtime of {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iDMA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, RedMule, Spatz}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9B1D3-24DF-5FD5-EF25-355E9DDC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9" y="2295417"/>
            <a:ext cx="10242073" cy="39529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5AFCA9-1E10-E79C-996F-925367A86AF0}"/>
              </a:ext>
            </a:extLst>
          </p:cNvPr>
          <p:cNvSpPr txBox="1"/>
          <p:nvPr/>
        </p:nvSpPr>
        <p:spPr>
          <a:xfrm>
            <a:off x="10759839" y="4309273"/>
            <a:ext cx="118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Calibri Light"/>
              </a:rPr>
              <a:t>Original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DA59B8-ED14-B0A6-2D4D-AB110FD0B1DB}"/>
              </a:ext>
            </a:extLst>
          </p:cNvPr>
          <p:cNvSpPr txBox="1"/>
          <p:nvPr/>
        </p:nvSpPr>
        <p:spPr>
          <a:xfrm>
            <a:off x="10759839" y="5665280"/>
            <a:ext cx="14321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3"/>
                </a:solidFill>
                <a:latin typeface="Calibri Light"/>
              </a:rPr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413311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15106132-0FE4-D4A3-9D35-DE5C2F4F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4D3D2E7C-AEEA-480F-3879-37116C001412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+ Flatten Attention wins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8447CD7C-0F4B-78AE-D0D7-51E4E5143D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E063BB-9CF3-F988-E122-3873E961D757}"/>
              </a:ext>
            </a:extLst>
          </p:cNvPr>
          <p:cNvSpPr txBox="1">
            <a:spLocks/>
          </p:cNvSpPr>
          <p:nvPr/>
        </p:nvSpPr>
        <p:spPr>
          <a:xfrm>
            <a:off x="316499" y="751117"/>
            <a:ext cx="10329729" cy="174171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Directly compare with H100 + FlashAttention-3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SoftHier configuration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32x32 Cluster, 16x2 HBM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ch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1024b NoC link width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Each Cluster: {RedMule 32x16 (1TFLOPS), Spatz FP16(64GFLOPS), 328KB L1, 512GB/s  L1 BW}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06EB1444-66CC-4E0E-1E25-F7E65721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6" y="2492831"/>
            <a:ext cx="10401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F0AAF96-380D-EF5C-A202-494DA06A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4299040B-13F6-B53B-7E3D-E5A69D96218B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23C4B1E-33F2-AAF6-4B57-7C7CA91529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B0963C-9D33-D0C1-086F-6278B91DC403}"/>
              </a:ext>
            </a:extLst>
          </p:cNvPr>
          <p:cNvSpPr txBox="1">
            <a:spLocks/>
          </p:cNvSpPr>
          <p:nvPr/>
        </p:nvSpPr>
        <p:spPr>
          <a:xfrm>
            <a:off x="316499" y="892630"/>
            <a:ext cx="10329729" cy="39732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Focus on Flatten-Attention Paper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DDL in 2 weeks</a:t>
            </a:r>
          </a:p>
        </p:txBody>
      </p:sp>
    </p:spTree>
    <p:extLst>
      <p:ext uri="{BB962C8B-B14F-4D97-AF65-F5344CB8AC3E}">
        <p14:creationId xmlns:p14="http://schemas.microsoft.com/office/powerpoint/2010/main" val="1258460073"/>
      </p:ext>
    </p:extLst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232</Words>
  <Application>Microsoft Office PowerPoint</Application>
  <PresentationFormat>宽屏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Arial Narrow</vt:lpstr>
      <vt:lpstr>Calibri Light</vt:lpstr>
      <vt:lpstr>PULP Code</vt:lpstr>
      <vt:lpstr>SoftHier Bi-Weekly Meeting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 Zhang</dc:creator>
  <cp:lastModifiedBy>Zhang  Chi</cp:lastModifiedBy>
  <cp:revision>4</cp:revision>
  <dcterms:created xsi:type="dcterms:W3CDTF">2023-03-05T10:39:52Z</dcterms:created>
  <dcterms:modified xsi:type="dcterms:W3CDTF">2025-01-26T18:27:01Z</dcterms:modified>
</cp:coreProperties>
</file>