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5661248"/>
            <a:ext cx="808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L. Dave Liu		Nissan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Pow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0479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7841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Questions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Predict the selling price of properties</a:t>
            </a:r>
          </a:p>
          <a:p>
            <a:pPr marL="457200" indent="-457200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accurate selling prices for the sellers and buying prices for the buyers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Predict the Montreal municipalities that the property is most likely to belong to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Motivation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areas for buyers depending on their circumstances </a:t>
            </a:r>
          </a:p>
          <a:p>
            <a:pPr marL="457200" indent="-457200"/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Suggest listings based on 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412776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Property listings in Montreal from Centris.ca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Price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Area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pPr>
              <a:buFont typeface="Arial" pitchFamily="34" charset="0"/>
              <a:buChar char="•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Demographics from Statistics Canada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Income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Age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Bounding boxes from Montreal Open Data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Define Montreal municipalities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7841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Dataset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36583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Linear and logistic regressions</a:t>
            </a:r>
          </a:p>
          <a:p>
            <a:pPr>
              <a:buFont typeface="Arial" pitchFamily="34" charset="0"/>
              <a:buChar char="•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k-Nearest Neighbours</a:t>
            </a:r>
          </a:p>
          <a:p>
            <a:pPr>
              <a:buFont typeface="Arial" pitchFamily="34" charset="0"/>
              <a:buChar char="•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047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Machine learning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ethods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556792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Account for variance in Price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047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445875"/>
            <a:ext cx="815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data from Statistics Canada based on the defined Montreal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muncipalities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047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83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9</cp:revision>
  <dcterms:created xsi:type="dcterms:W3CDTF">2014-11-21T18:47:37Z</dcterms:created>
  <dcterms:modified xsi:type="dcterms:W3CDTF">2014-11-21T20:47:29Z</dcterms:modified>
</cp:coreProperties>
</file>