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4899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Motivation to help families,</a:t>
            </a:r>
            <a:r>
              <a:rPr lang="en-CA" baseline="0" dirty="0" smtClean="0"/>
              <a:t> especially first time buyers, Montreal.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73397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Find an</a:t>
            </a:r>
            <a:r>
              <a:rPr lang="en-CA" baseline="0" dirty="0" smtClean="0"/>
              <a:t> appropriate selling price for the seller.</a:t>
            </a:r>
            <a:endParaRPr lang="en-CA" dirty="0" smtClean="0"/>
          </a:p>
          <a:p>
            <a:r>
              <a:rPr lang="en-CA" dirty="0" smtClean="0"/>
              <a:t>Find </a:t>
            </a:r>
            <a:r>
              <a:rPr lang="en-CA" dirty="0" smtClean="0"/>
              <a:t>good deals for </a:t>
            </a:r>
            <a:r>
              <a:rPr lang="en-CA" dirty="0" smtClean="0"/>
              <a:t>the </a:t>
            </a:r>
            <a:r>
              <a:rPr lang="en-CA" dirty="0" smtClean="0"/>
              <a:t>buyers</a:t>
            </a:r>
            <a:r>
              <a:rPr lang="en-CA" dirty="0" smtClean="0"/>
              <a:t>.</a:t>
            </a:r>
          </a:p>
          <a:p>
            <a:r>
              <a:rPr lang="en-CA" dirty="0" smtClean="0"/>
              <a:t>Versus finding a broker. This</a:t>
            </a:r>
            <a:r>
              <a:rPr lang="en-CA" baseline="0" dirty="0" smtClean="0"/>
              <a:t> is free. </a:t>
            </a:r>
            <a:r>
              <a:rPr lang="en-CA" baseline="0" smtClean="0"/>
              <a:t>Look at the</a:t>
            </a:r>
            <a:endParaRPr lang="en-CA" dirty="0" smtClean="0"/>
          </a:p>
          <a:p>
            <a:r>
              <a:rPr lang="en-CA" dirty="0" smtClean="0"/>
              <a:t>Second Question: How</a:t>
            </a:r>
            <a:r>
              <a:rPr lang="en-CA" baseline="0" dirty="0" smtClean="0"/>
              <a:t> it is different from a search or decision tree. </a:t>
            </a:r>
            <a:r>
              <a:rPr lang="en-CA" dirty="0" smtClean="0"/>
              <a:t>Find </a:t>
            </a:r>
            <a:r>
              <a:rPr lang="en-CA" dirty="0" smtClean="0"/>
              <a:t>a good area for the family.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8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label we</a:t>
            </a:r>
            <a:r>
              <a:rPr lang="en-CA" baseline="0" dirty="0" smtClean="0"/>
              <a:t> are trying to predict are the prices.</a:t>
            </a:r>
          </a:p>
          <a:p>
            <a:r>
              <a:rPr lang="en-CA" baseline="0" dirty="0" smtClean="0"/>
              <a:t>Doesn’t make sense to have Stat Canada data.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1017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9281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0472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5730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016" y="5847655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Nissan Pow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	L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. Dave Liu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608" y="1772816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7841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Questions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Predict the selling price of properties</a:t>
            </a:r>
          </a:p>
          <a:p>
            <a:pPr marL="457200" indent="-457200">
              <a:buFont typeface="+mj-lt"/>
              <a:buAutoNum type="arabicPeriod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Motivations: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Selling prices for the sellers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Buying prices for the buyers</a:t>
            </a: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Predict the Montreal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borough and/or cluster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that the property is most likely to belong to</a:t>
            </a:r>
          </a:p>
          <a:p>
            <a:pPr marL="457200" indent="-457200">
              <a:buFont typeface="+mj-lt"/>
              <a:buAutoNum type="arabicPeriod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buying locations for buyers depending on their circumstances</a:t>
            </a:r>
          </a:p>
          <a:p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3256" y="4077072"/>
            <a:ext cx="2743200" cy="227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980728"/>
            <a:ext cx="6048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Property listings in Montreal from real estate website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targets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Prices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Location, Size, Property type, etc.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Bounding polygons from Montreal Open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>
                <a:latin typeface="Arial" pitchFamily="34" charset="0"/>
                <a:cs typeface="Arial" pitchFamily="34" charset="0"/>
              </a:rPr>
              <a:t>labels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Montreal boroughs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same as above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 sets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3519" y="1700808"/>
            <a:ext cx="1632857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1911" y="4141837"/>
            <a:ext cx="1114425" cy="29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878" y="2996952"/>
            <a:ext cx="768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Additional demographics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from Statistics Canada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Income, Population age, Household size, etc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05273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of the prices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Linear and logistic regressions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k-Nearest Neighbours</a:t>
            </a:r>
          </a:p>
          <a:p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Classification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of the boroughs</a:t>
            </a: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Supervised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Logistic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regressions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k-Nearest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Neighbours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SVM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Neural Networks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Un-supervised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k-Means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2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Machine learning methods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124744"/>
            <a:ext cx="6833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analysis of the prices</a:t>
            </a: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Location accounts for variance in price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052736"/>
            <a:ext cx="815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data from Statistics Canada based on the defined Montreal boroughs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243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40</cp:revision>
  <dcterms:created xsi:type="dcterms:W3CDTF">2014-11-21T18:47:37Z</dcterms:created>
  <dcterms:modified xsi:type="dcterms:W3CDTF">2014-11-23T23:32:09Z</dcterms:modified>
</cp:coreProperties>
</file>