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5847655"/>
            <a:ext cx="837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	 L. Dave Liu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Questions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27641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the selling price of properties</a:t>
            </a:r>
          </a:p>
          <a:p>
            <a:pPr marL="457200" indent="-457200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Suggest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ccurate</a:t>
            </a: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1) 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elling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prices for the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sellers</a:t>
            </a:r>
          </a:p>
          <a:p>
            <a:pPr marL="457200" indent="-457200"/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2) Buying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prices for the buyers</a:t>
            </a:r>
          </a:p>
          <a:p>
            <a:pPr marL="457200" indent="-457200">
              <a:buFont typeface="Arial" pitchFamily="34" charset="0"/>
              <a:buChar char="•"/>
            </a:pPr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Predict the Montreal municipalities that the property is most likely to belong to</a:t>
            </a:r>
          </a:p>
          <a:p>
            <a:pPr marL="457200" indent="-457200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Motivation: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areas for buyers depending on their circumstances </a:t>
            </a:r>
          </a:p>
          <a:p>
            <a:pPr marL="457200" indent="-457200"/>
            <a:endParaRPr lang="en-CA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Find similar listings within municipalities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Motivation: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Suggest listings based on buyers’ preferences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052736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Property listings in Montreal from Centris.ca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Price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Area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Demographics from Statistics Canada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Income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Age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Bounding boxes from Montreal Open Data</a:t>
            </a:r>
          </a:p>
          <a:p>
            <a:pPr lvl="1">
              <a:buFont typeface="Wingdings" pitchFamily="2" charset="2"/>
              <a:buChar char="§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Define Montreal municipalities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Dataset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36583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556792"/>
            <a:ext cx="444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Account for variance in 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445875"/>
            <a:ext cx="815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muncipalities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047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81</Words>
  <Application>Microsoft Office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labuser</cp:lastModifiedBy>
  <cp:revision>14</cp:revision>
  <dcterms:created xsi:type="dcterms:W3CDTF">2014-11-21T18:47:37Z</dcterms:created>
  <dcterms:modified xsi:type="dcterms:W3CDTF">2014-11-22T23:14:19Z</dcterms:modified>
</cp:coreProperties>
</file>