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to help </a:t>
            </a:r>
            <a:r>
              <a:rPr lang="en-CA" dirty="0" smtClean="0"/>
              <a:t>families,</a:t>
            </a:r>
            <a:r>
              <a:rPr lang="en-CA" baseline="0" dirty="0" smtClean="0"/>
              <a:t> especially first time buyers, Montreal.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Find good deals for the sellers and the buyers.</a:t>
            </a:r>
          </a:p>
          <a:p>
            <a:r>
              <a:rPr lang="en-CA" dirty="0" smtClean="0"/>
              <a:t>Find a good area for the family.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label we</a:t>
            </a:r>
            <a:r>
              <a:rPr lang="en-CA" baseline="0" dirty="0" smtClean="0"/>
              <a:t> are trying to predict are the prices.</a:t>
            </a:r>
          </a:p>
          <a:p>
            <a:r>
              <a:rPr lang="en-CA" baseline="0" dirty="0" smtClean="0"/>
              <a:t>Doesn’t make sense to have Stat Canada data.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472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016" y="5847655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L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. Dave Liu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7841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Questions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Predict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selling price of properties</a:t>
            </a:r>
          </a:p>
          <a:p>
            <a:pPr marL="457200" indent="-457200">
              <a:buFont typeface="+mj-lt"/>
              <a:buAutoNum type="arabicPeriod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appropriate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Selling prices for the sellers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Buying prices for the buyers</a:t>
            </a: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Predict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Montreal borough that the property is most likely to belong to</a:t>
            </a:r>
          </a:p>
          <a:p>
            <a:pPr marL="457200" indent="-457200">
              <a:buFont typeface="+mj-lt"/>
              <a:buAutoNum type="arabicPeriod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buying locations for buyers depending on their circumstances</a:t>
            </a: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3256" y="4077072"/>
            <a:ext cx="2743200" cy="227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980728"/>
            <a:ext cx="6048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Property listings in Montreal from real estate website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targets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Location, Size, Property type, etc.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Bounding polygons from Montreal Open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>
                <a:latin typeface="Arial" pitchFamily="34" charset="0"/>
                <a:cs typeface="Arial" pitchFamily="34" charset="0"/>
              </a:rPr>
              <a:t>labels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Montreal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boroughs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same as above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 sets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3519" y="1700808"/>
            <a:ext cx="1632857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1911" y="4141837"/>
            <a:ext cx="1114425" cy="29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878" y="2996952"/>
            <a:ext cx="768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Additional demographics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from Statistics Canada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Income, Population age, Household size,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05273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of the prices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Classification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of the boroughs</a:t>
            </a: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Supervised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Logistic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regressions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k-Nearest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Neighbours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SVM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Neural Networks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Un-supervised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k-Means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124744"/>
            <a:ext cx="6833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analysis of the prices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Location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ccounts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for variance in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price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052736"/>
            <a:ext cx="815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boroughs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209</Words>
  <Application>Microsoft Office PowerPoint</Application>
  <PresentationFormat>On-screen Show (4:3)</PresentationFormat>
  <Paragraphs>57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29</cp:revision>
  <dcterms:created xsi:type="dcterms:W3CDTF">2014-11-21T18:47:37Z</dcterms:created>
  <dcterms:modified xsi:type="dcterms:W3CDTF">2014-11-23T21:57:54Z</dcterms:modified>
</cp:coreProperties>
</file>