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88BD-8A6F-4B9B-95D6-1E40DF29BA0B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F02B-2270-4B11-A415-E41587E2850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99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Motivation to help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7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Find good deals for the sellers and the buyers.</a:t>
            </a:r>
          </a:p>
          <a:p>
            <a:r>
              <a:rPr lang="en-CA" dirty="0" smtClean="0"/>
              <a:t>Find a good area for the family.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label we</a:t>
            </a:r>
            <a:r>
              <a:rPr lang="en-CA" baseline="0" dirty="0" smtClean="0"/>
              <a:t> are trying to predict are the prices.</a:t>
            </a:r>
          </a:p>
          <a:p>
            <a:r>
              <a:rPr lang="en-CA" baseline="0" dirty="0" smtClean="0"/>
              <a:t>Doesn’t make sense to have Stat Canada data.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7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19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24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0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016" y="5847655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Nissan Pow		Emil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Janulewicz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. Dave Liu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of real estate property prices in Montreal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608" y="1772816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47841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Questions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Predict the selling price of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properties</a:t>
            </a:r>
          </a:p>
          <a:p>
            <a:pPr marL="457200" indent="-457200">
              <a:buFont typeface="+mj-lt"/>
              <a:buAutoNum type="arabicPeriod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Motivations: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accurate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Selling prices for the sellers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Buying prices for the buyers</a:t>
            </a:r>
          </a:p>
          <a:p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Predict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Montreal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borough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that the property is most likely to belong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to</a:t>
            </a:r>
          </a:p>
          <a:p>
            <a:pPr marL="457200" indent="-457200">
              <a:buFont typeface="+mj-lt"/>
              <a:buAutoNum type="arabicPeriod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buying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location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for buyers depending on their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circumstances</a:t>
            </a: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56" y="4077072"/>
            <a:ext cx="2743200" cy="227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980728"/>
            <a:ext cx="6048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Property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listings in Montreal from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real estate website</a:t>
            </a: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target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Prices</a:t>
            </a: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Location, Size, Property type, etc.</a:t>
            </a: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Bounding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polygons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from Montreal Open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>
                <a:latin typeface="Arial" pitchFamily="34" charset="0"/>
                <a:cs typeface="Arial" pitchFamily="34" charset="0"/>
              </a:rPr>
              <a:t>labels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Montreal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boroughs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Data sets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519" y="1700808"/>
            <a:ext cx="1632857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911" y="4141837"/>
            <a:ext cx="1114425" cy="29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878" y="2996952"/>
            <a:ext cx="768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Additional demographics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from Statistics Canada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Income, Population age, Household size, etc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052736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prices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Linear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and logistic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regressions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k-Nearest Neighbours</a:t>
            </a:r>
          </a:p>
          <a:p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Classification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of the boroughs</a:t>
            </a: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Supervised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Logistic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regressions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k-Nearest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Neighbours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SVM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Neural Networks</a:t>
            </a: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Un-supervised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k-Means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2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Machine learning methods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268760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Account for variance in Price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052736"/>
            <a:ext cx="815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Incorporate data from Statistics Canada based on the defined Montreal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boroughs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188</Words>
  <Application>Microsoft Office PowerPoint</Application>
  <PresentationFormat>On-screen Show (4:3)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labuser</cp:lastModifiedBy>
  <cp:revision>27</cp:revision>
  <dcterms:created xsi:type="dcterms:W3CDTF">2014-11-21T18:47:37Z</dcterms:created>
  <dcterms:modified xsi:type="dcterms:W3CDTF">2014-11-23T03:12:40Z</dcterms:modified>
</cp:coreProperties>
</file>