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5" autoAdjust="0"/>
  </p:normalViewPr>
  <p:slideViewPr>
    <p:cSldViewPr>
      <p:cViewPr varScale="1">
        <p:scale>
          <a:sx n="105" d="100"/>
          <a:sy n="105" d="100"/>
        </p:scale>
        <p:origin x="1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800" b="0" baseline="0" dirty="0" smtClean="0">
                <a:latin typeface="+mn-lt"/>
              </a:rPr>
              <a:t>This is relates generally to real estate appraisals and sales price predictions. In particular, this is an automated system and uses predictive modeling to perform pattern recognition.</a:t>
            </a:r>
            <a:endParaRPr lang="en-CA" sz="8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dirty="0" smtClean="0">
                <a:latin typeface="+mn-lt"/>
              </a:rPr>
              <a:t>Versus finding a broker. This</a:t>
            </a:r>
            <a:r>
              <a:rPr lang="en-CA" sz="800" b="0" baseline="0" dirty="0" smtClean="0">
                <a:latin typeface="+mn-lt"/>
              </a:rPr>
              <a:t> is free. Give prediction quickly at the comfort of your home.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baseline="0" dirty="0" smtClean="0">
                <a:latin typeface="+mn-lt"/>
              </a:rPr>
              <a:t>Conventionally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For the buyers, this</a:t>
            </a:r>
            <a:r>
              <a:rPr lang="en-CA" sz="800" b="0" baseline="0" dirty="0" smtClean="0">
                <a:latin typeface="+mn-lt"/>
              </a:rPr>
              <a:t> is useful to </a:t>
            </a:r>
            <a:r>
              <a:rPr lang="en-CA" sz="800" b="0" baseline="0" dirty="0" smtClean="0">
                <a:latin typeface="Arial" pitchFamily="34" charset="0"/>
                <a:cs typeface="Arial" pitchFamily="34" charset="0"/>
              </a:rPr>
              <a:t>find good deals on the market</a:t>
            </a:r>
            <a:r>
              <a:rPr lang="en-CA" sz="800" b="0" dirty="0" smtClean="0">
                <a:latin typeface="+mn-lt"/>
              </a:rPr>
              <a:t>.</a:t>
            </a:r>
          </a:p>
          <a:p>
            <a:pPr marL="457200" indent="-457200"/>
            <a:r>
              <a:rPr lang="en-CA" sz="800" b="0" dirty="0" smtClean="0">
                <a:latin typeface="+mn-lt"/>
                <a:cs typeface="Arial" pitchFamily="34" charset="0"/>
              </a:rPr>
              <a:t>Predict the Montreal borough and/or cluster that the property is most likely to belong to.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Motivation:</a:t>
            </a:r>
            <a:r>
              <a:rPr lang="en-CA" sz="800" b="0" dirty="0" smtClean="0">
                <a:latin typeface="+mn-lt"/>
                <a:cs typeface="Arial" pitchFamily="34" charset="0"/>
              </a:rPr>
              <a:t> Suggest buying locations for buyers depending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on their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circumstances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Second Question: How</a:t>
            </a:r>
            <a:r>
              <a:rPr lang="en-CA" sz="800" b="0" baseline="0" dirty="0" smtClean="0">
                <a:latin typeface="+mn-lt"/>
              </a:rPr>
              <a:t> it is different from a search or decision tree. </a:t>
            </a:r>
            <a:r>
              <a:rPr lang="en-CA" sz="800" b="0" dirty="0" smtClean="0">
                <a:latin typeface="+mn-lt"/>
              </a:rPr>
              <a:t>Find a good area for the family.</a:t>
            </a:r>
            <a:endParaRPr lang="en-CA" sz="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Majority of the dataset were</a:t>
            </a:r>
            <a:r>
              <a:rPr lang="en-CA" baseline="0" dirty="0" smtClean="0"/>
              <a:t> scraped from a real estate listing website, Centris.ca. </a:t>
            </a:r>
            <a:r>
              <a:rPr lang="en-CA" dirty="0" smtClean="0"/>
              <a:t>The targets we</a:t>
            </a:r>
            <a:r>
              <a:rPr lang="en-CA" baseline="0" dirty="0" smtClean="0"/>
              <a:t> are trying to predict are the prices. The features or attributes of the data were from the listings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Bagging</a:t>
            </a:r>
            <a:r>
              <a:rPr lang="en-CA" baseline="0" dirty="0" smtClean="0"/>
              <a:t> with decision tree is the best results so far.</a:t>
            </a:r>
            <a:endParaRPr lang="en-CA" dirty="0" smtClean="0"/>
          </a:p>
          <a:p>
            <a:r>
              <a:rPr lang="en-CA" dirty="0" err="1" smtClean="0"/>
              <a:t>kNN</a:t>
            </a:r>
            <a:r>
              <a:rPr lang="en-CA" dirty="0" smtClean="0"/>
              <a:t> is the most similar to the current</a:t>
            </a:r>
            <a:r>
              <a:rPr lang="en-CA" baseline="0" dirty="0" smtClean="0"/>
              <a:t> system used by the brokers. Where we look at neighbouring properties of similar types.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Sell</a:t>
            </a:r>
            <a:r>
              <a:rPr lang="en-CA" baseline="0" dirty="0" smtClean="0"/>
              <a:t>ing broker is biased to have higher selling price.</a:t>
            </a:r>
          </a:p>
          <a:p>
            <a:r>
              <a:rPr lang="en-CA" baseline="0" dirty="0" smtClean="0"/>
              <a:t>Plot the Predicted vs. actual.</a:t>
            </a:r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0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variables</a:t>
            </a:r>
            <a:r>
              <a:rPr lang="en-CA" baseline="0" dirty="0" smtClean="0"/>
              <a:t> that accounts for most of the variance are the number of washrooms and whether the property is in Westmount. So if you are a real estate developer in Montreal that wants to build expensive homes, then build a home with many bathrooms in Westmount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4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Still</a:t>
            </a:r>
            <a:r>
              <a:rPr lang="en-CA" baseline="0" dirty="0" smtClean="0"/>
              <a:t> a work in progress.</a:t>
            </a:r>
          </a:p>
          <a:p>
            <a:r>
              <a:rPr lang="en-CA" baseline="0" dirty="0" smtClean="0"/>
              <a:t>There are still features to be added into the dataset, since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5378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Prediction Question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729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Predict the selling price of properties</a:t>
            </a: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Suggest appropriate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Selling prices for the sellers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780928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18349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lvl="1"/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3.  Additional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, Population age, Crime rate,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9903" y="2780928"/>
            <a:ext cx="111442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22286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of the prices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Random forest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Neural Networks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91966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within 0.95.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CA" sz="1200" b="1" dirty="0" err="1" smtClean="0">
                <a:latin typeface="Arial" pitchFamily="34" charset="0"/>
                <a:cs typeface="Arial" pitchFamily="34" charset="0"/>
              </a:rPr>
              <a:t>Caplin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 et al. 08)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08720"/>
            <a:ext cx="6400800" cy="4795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492896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at 0.87 of actual price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010288"/>
            <a:ext cx="8064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analysis of the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prices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So far, the number of rooms (bathrooms) and geographical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l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ocation (being in Westmount) account for the most of the variance in price.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5042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12910"/>
            <a:ext cx="8229600" cy="13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1803588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boroughs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Looking at temporal trends pending on the availability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Implement additional features such as higher order terms and their interactions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(Boston housing price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Implement neural network for regression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2068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461</Words>
  <Application>Microsoft Office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labuser</cp:lastModifiedBy>
  <cp:revision>63</cp:revision>
  <dcterms:created xsi:type="dcterms:W3CDTF">2014-11-21T18:47:37Z</dcterms:created>
  <dcterms:modified xsi:type="dcterms:W3CDTF">2014-11-26T01:03:18Z</dcterms:modified>
</cp:coreProperties>
</file>