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71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03676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1046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34430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2910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9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0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9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8304-8938-479D-8111-AA943458A814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5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blue and white room&#10;&#10;Description automatically generated">
            <a:extLst>
              <a:ext uri="{FF2B5EF4-FFF2-40B4-BE49-F238E27FC236}">
                <a16:creationId xmlns:a16="http://schemas.microsoft.com/office/drawing/2014/main" id="{F9DEB6D2-72F8-C401-22F9-A5652A418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0376" t="9091" r="938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58CBC-5A4C-59EB-E86C-7474C3CF4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068" y="678907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Medicine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01B36-79F3-1760-43D0-BBB4EF2DD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366" y="3282735"/>
            <a:ext cx="5113217" cy="251622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By, Group 1</a:t>
            </a:r>
          </a:p>
          <a:p>
            <a:r>
              <a:rPr lang="en-US" sz="1600" dirty="0"/>
              <a:t>Choudhury Ben Yamin Siddiqui</a:t>
            </a:r>
          </a:p>
          <a:p>
            <a:r>
              <a:rPr lang="en-US" sz="1600" dirty="0" err="1"/>
              <a:t>Iliyas</a:t>
            </a:r>
            <a:r>
              <a:rPr lang="en-US" sz="1600" dirty="0"/>
              <a:t> Ahmed Robin</a:t>
            </a:r>
          </a:p>
          <a:p>
            <a:r>
              <a:rPr lang="en-US" sz="1600" dirty="0"/>
              <a:t>Md. </a:t>
            </a:r>
            <a:r>
              <a:rPr lang="en-US" sz="1600" dirty="0" err="1"/>
              <a:t>Rabiul</a:t>
            </a:r>
            <a:r>
              <a:rPr lang="en-US" sz="1600" dirty="0"/>
              <a:t> Hasan</a:t>
            </a:r>
          </a:p>
          <a:p>
            <a:r>
              <a:rPr lang="en-US" sz="1600" dirty="0" err="1"/>
              <a:t>Sabbi</a:t>
            </a:r>
            <a:r>
              <a:rPr lang="en-US" sz="1600" dirty="0"/>
              <a:t> </a:t>
            </a:r>
            <a:r>
              <a:rPr lang="en-US" sz="1600" dirty="0" err="1"/>
              <a:t>Arrafta</a:t>
            </a:r>
            <a:r>
              <a:rPr lang="en-US" sz="1600" dirty="0"/>
              <a:t> Sahib</a:t>
            </a:r>
          </a:p>
          <a:p>
            <a:r>
              <a:rPr lang="en-US" sz="1600" dirty="0" err="1"/>
              <a:t>Sihab</a:t>
            </a:r>
            <a:r>
              <a:rPr lang="en-US" sz="1600" dirty="0"/>
              <a:t> </a:t>
            </a:r>
            <a:r>
              <a:rPr lang="en-US" sz="1600" dirty="0" err="1"/>
              <a:t>Saharier</a:t>
            </a:r>
            <a:endParaRPr lang="en-US" sz="1600" dirty="0"/>
          </a:p>
          <a:p>
            <a:r>
              <a:rPr lang="en-US" sz="1600" dirty="0"/>
              <a:t>Sadat Kabir </a:t>
            </a:r>
            <a:r>
              <a:rPr lang="en-US" sz="1600" dirty="0" err="1"/>
              <a:t>Shafin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2178-C5F0-877B-4765-7BE854A0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2185-0490-3FB8-58AB-21A5D1D7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Medicine Information System (MIS) is a web application made to give pharmacies an easier time with their sales.</a:t>
            </a:r>
          </a:p>
          <a:p>
            <a:r>
              <a:rPr lang="en-US" dirty="0"/>
              <a:t>It makes records for inventory, sales and others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9D631-E614-DA6C-A062-A9208E53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9CC3-D2FB-DD4F-033F-69B9D715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4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E8E1-6023-1B18-94BC-84AFC392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F640-84CC-F38F-545B-DC639405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Enhanced Medicine management, leading to fewer errors</a:t>
            </a:r>
          </a:p>
          <a:p>
            <a:r>
              <a:rPr lang="en-US" dirty="0"/>
              <a:t>Increased efficiency</a:t>
            </a:r>
          </a:p>
          <a:p>
            <a:r>
              <a:rPr lang="en-US" dirty="0"/>
              <a:t>Cost Saving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11B9-CA48-EFAC-9297-30B04E94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B534-C236-9618-1EC0-13C4E836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C033-9064-4CA8-2D93-BFBE7DD2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CA62-3368-F712-1AC7-96F85016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  <a:p>
            <a:r>
              <a:rPr lang="en-US" dirty="0"/>
              <a:t>User Adoption and Training</a:t>
            </a:r>
          </a:p>
          <a:p>
            <a:r>
              <a:rPr lang="en-US" dirty="0"/>
              <a:t>Increase in Administrative Burden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D09B-7896-6B5F-DF9B-60E8E11F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63A9-28D1-B7DC-B247-83E276FF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F6F1-AF44-5FB7-307C-F8FF1481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4E2B-DEA4-5B12-24FC-A5767712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AI and ML</a:t>
            </a:r>
          </a:p>
          <a:p>
            <a:r>
              <a:rPr lang="en-US" dirty="0"/>
              <a:t>Personalized Medicine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566C3-5AAC-5741-8226-9643D0D7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C36C-3584-D414-E263-7948873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8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5B8E-6279-02E7-3787-3C3F055F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42" y="2703576"/>
            <a:ext cx="8596668" cy="1320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D3A1-B818-D7B5-A7A5-2E71E032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E935-D947-A3C5-CE0E-82C921D6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151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107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Medicine Information System</vt:lpstr>
      <vt:lpstr>Introduction</vt:lpstr>
      <vt:lpstr>Benefits</vt:lpstr>
      <vt:lpstr>Challenges</vt:lpstr>
      <vt:lpstr>Future Possibilities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Information System</dc:title>
  <dc:creator>Ben Yamin</dc:creator>
  <cp:lastModifiedBy>Ben Yamin</cp:lastModifiedBy>
  <cp:revision>2</cp:revision>
  <dcterms:created xsi:type="dcterms:W3CDTF">2024-04-23T15:55:10Z</dcterms:created>
  <dcterms:modified xsi:type="dcterms:W3CDTF">2024-04-23T16:14:54Z</dcterms:modified>
</cp:coreProperties>
</file>