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7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03676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04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443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910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blue and white room&#10;&#10;Description automatically generated">
            <a:extLst>
              <a:ext uri="{FF2B5EF4-FFF2-40B4-BE49-F238E27FC236}">
                <a16:creationId xmlns:a16="http://schemas.microsoft.com/office/drawing/2014/main" id="{F9DEB6D2-72F8-C401-22F9-A5652A418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0376" t="9091" r="938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58CBC-5A4C-59EB-E86C-7474C3CF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68" y="678907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Medicine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01B36-79F3-1760-43D0-BBB4EF2D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366" y="3282735"/>
            <a:ext cx="5113217" cy="25162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By, Group 1</a:t>
            </a:r>
          </a:p>
          <a:p>
            <a:r>
              <a:rPr lang="en-US" sz="1600" dirty="0"/>
              <a:t>Choudhury Ben Yamin Siddiqui</a:t>
            </a:r>
          </a:p>
          <a:p>
            <a:r>
              <a:rPr lang="en-US" sz="1600" dirty="0" err="1"/>
              <a:t>Iliyas</a:t>
            </a:r>
            <a:r>
              <a:rPr lang="en-US" sz="1600" dirty="0"/>
              <a:t> Ahmed Robin</a:t>
            </a:r>
          </a:p>
          <a:p>
            <a:r>
              <a:rPr lang="en-US" sz="1600" dirty="0"/>
              <a:t>Md. </a:t>
            </a:r>
            <a:r>
              <a:rPr lang="en-US" sz="1600" dirty="0" err="1"/>
              <a:t>Rabiul</a:t>
            </a:r>
            <a:r>
              <a:rPr lang="en-US" sz="1600" dirty="0"/>
              <a:t> Hasan</a:t>
            </a:r>
          </a:p>
          <a:p>
            <a:r>
              <a:rPr lang="en-US" sz="1600" dirty="0" err="1"/>
              <a:t>Sabbi</a:t>
            </a:r>
            <a:r>
              <a:rPr lang="en-US" sz="1600" dirty="0"/>
              <a:t> </a:t>
            </a:r>
            <a:r>
              <a:rPr lang="en-US" sz="1600" dirty="0" err="1"/>
              <a:t>Arrafta</a:t>
            </a:r>
            <a:r>
              <a:rPr lang="en-US" sz="1600" dirty="0"/>
              <a:t> Sahib</a:t>
            </a:r>
          </a:p>
          <a:p>
            <a:r>
              <a:rPr lang="en-US" sz="1600" dirty="0" err="1"/>
              <a:t>Sihab</a:t>
            </a:r>
            <a:r>
              <a:rPr lang="en-US" sz="1600" dirty="0"/>
              <a:t> </a:t>
            </a:r>
            <a:r>
              <a:rPr lang="en-US" sz="1600" dirty="0" err="1"/>
              <a:t>Saharier</a:t>
            </a:r>
            <a:endParaRPr lang="en-US" sz="1600" dirty="0"/>
          </a:p>
          <a:p>
            <a:r>
              <a:rPr lang="en-US" sz="1600" dirty="0"/>
              <a:t>Sadat Kabir </a:t>
            </a:r>
            <a:r>
              <a:rPr lang="en-US" sz="1600" dirty="0" err="1"/>
              <a:t>Shafin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2178-C5F0-877B-4765-7BE854A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2185-0490-3FB8-58AB-21A5D1D7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Medicine Information System (MIS) is a web application made to give pharmacies an easier time with their sales.</a:t>
            </a:r>
          </a:p>
          <a:p>
            <a:r>
              <a:rPr lang="en-US" dirty="0"/>
              <a:t>It makes records for inventory, sales and others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D631-E614-DA6C-A062-A9208E53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9CC3-D2FB-DD4F-033F-69B9D715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E1-6023-1B18-94BC-84AFC39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640-84CC-F38F-545B-DC639405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Medicine management, leading to fewer errors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Cost Saving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11B9-CA48-EFAC-9297-30B04E9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B534-C236-9618-1EC0-13C4E836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C033-9064-4CA8-2D93-BFBE7DD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CA62-3368-F712-1AC7-96F85016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  <a:p>
            <a:r>
              <a:rPr lang="en-US" dirty="0"/>
              <a:t>User Adoption and Training</a:t>
            </a:r>
          </a:p>
          <a:p>
            <a:r>
              <a:rPr lang="en-US" dirty="0"/>
              <a:t>Increase in Administrative Burden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D09B-7896-6B5F-DF9B-60E8E11F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63A9-28D1-B7DC-B247-83E276FF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6E8-03F3-B754-E8FF-2CCF48A6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51F-9702-7A2C-45E2-21DF2F9F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: HTML, JavaScript, CSS</a:t>
            </a:r>
          </a:p>
          <a:p>
            <a:r>
              <a:rPr lang="en-US" dirty="0"/>
              <a:t>Back-End : PHP</a:t>
            </a:r>
          </a:p>
          <a:p>
            <a:r>
              <a:rPr lang="en-US" dirty="0"/>
              <a:t>Database : MySQL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EC94-FF8F-9B86-202A-C2088E18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184-DFF7-54D4-6082-938A852E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3B9E-4488-823C-55B4-93D38B3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A705-517C-C34E-84E2-7ACA2384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Requirement Gathering And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Evaluation/Feedback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C7AE-A2E9-2EA7-567E-1AC4C7E4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EFB4-8FA8-DF9C-ABD7-B08DEE20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6F1-AF44-5FB7-307C-F8FF148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4E2B-DEA4-5B12-24FC-A5767712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AI and ML</a:t>
            </a:r>
          </a:p>
          <a:p>
            <a:r>
              <a:rPr lang="en-US" dirty="0"/>
              <a:t>Personalized Medicine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66C3-5AAC-5741-8226-9643D0D7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C36C-3584-D414-E263-7948873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5B8E-6279-02E7-3787-3C3F055F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42" y="2703576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3A1-B818-D7B5-A7A5-2E71E032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E935-D947-A3C5-CE0E-82C921D6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5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143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Medicine Information System</vt:lpstr>
      <vt:lpstr>Introduction</vt:lpstr>
      <vt:lpstr>Benefits</vt:lpstr>
      <vt:lpstr>Challenges</vt:lpstr>
      <vt:lpstr>Technical Details</vt:lpstr>
      <vt:lpstr>Development Cycle</vt:lpstr>
      <vt:lpstr>Future Possibilities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Information System</dc:title>
  <dc:creator>Ben Yamin</dc:creator>
  <cp:lastModifiedBy>Ben Yamin</cp:lastModifiedBy>
  <cp:revision>3</cp:revision>
  <dcterms:created xsi:type="dcterms:W3CDTF">2024-04-23T15:55:10Z</dcterms:created>
  <dcterms:modified xsi:type="dcterms:W3CDTF">2024-04-26T15:15:07Z</dcterms:modified>
</cp:coreProperties>
</file>